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B63DA-B0D5-AC27-D46E-52673112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55CBE0-FD6A-EA9C-8B37-3D6816D4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DD783-C8B0-DEEC-9825-3C2DBE7E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1061E6-D0D2-4BA4-D1B2-96D096A6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4BA022-E2DC-C852-E1E3-7FC16831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0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23E2A-3676-0678-8460-17FF29D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6FCD50-8DDC-E0C7-4A35-1492208C7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B3C69-409F-4817-ADE2-388C0755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FFA93-121B-AB2C-A8FE-9172AF6B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93E1D-11E3-A259-6D81-19B03595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44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D4B87B-57F9-9713-D82D-971A37EDF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279758-D393-5662-239A-D257238BF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5F8E5-3001-CCBE-A4BA-F92F2B3A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B2AA3-D862-9899-897F-2CF7E1F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55DCE6-1245-DBBC-B25D-2CAA9BF2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97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5755E-55F0-784B-D312-660ACA7F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2DF91-D596-C302-E294-FAC76E0F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218C15-9E94-2F14-FFF2-D4C16991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AC6C8-CA2F-7BC0-E718-40206D21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4470C-E1AD-EBFF-B7EE-27856346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8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573E8-4FEA-72F4-AED8-50E39C7B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661FD-B018-1B9A-18EF-C8DB0FBB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CF2DB-AAC1-A82A-091B-8C2951DA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A222F-970C-D669-5688-A869A893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F2608-5BD9-23B6-C34B-FCFA9593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6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5CCC6-A509-C97B-C772-B518F222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BF98D-B1F3-0B46-F8C2-EAC31B27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148656-8D78-3F58-D211-792AE10A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82D8B1-01B0-5414-07CF-64D2BB55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68E7AA-2B08-426E-C219-9061464B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02D2D-CB6B-59B8-8913-0474F349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C4D89-FB04-2CEA-3016-4C0CE6C3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18512B-F7DC-5BE5-E45F-C943C895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520490-B6B9-64C5-7450-6615B1F6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692C13-364A-1B13-E273-02C00D799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DD1219-078F-97BC-4C3C-77B022F72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AC54DD-F05B-A006-62F0-3D5D8850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1F7D8E-0321-F30C-CBB3-8F768207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428ABE-5AE7-D97B-CA3B-7DB8D907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3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B508F-C330-A1DB-32B7-DB69D50D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FEC8B9-E02D-88D9-FA2A-51DF3C34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F5ABCD-F099-831A-EB69-200B8164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08D064-269C-A077-3AB6-DD9D28E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B5C556-CB91-AC12-E751-41C10EE5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8281C-3923-CEBD-35D1-DDCAE91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216B3-9032-D86F-EB20-57A70935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10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C3140-D179-86E0-3527-5876DFA9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72EC7-205A-E684-D160-9B974150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566ABE-ACA3-63CF-7865-16C957A06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6B8736-3F6C-A9CF-C8B4-101FD36A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078428-F5D9-4488-F1F2-0AFD127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C5FCE0-5A8A-D81C-EE78-41BF0B3E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6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FE9B-41B8-8396-10B1-3077F019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AD1C53-36CB-2D73-55F2-66C394FF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22902C-8990-CB05-8789-98C8E82D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4A1AF-C641-EE61-A9BF-FBC0854E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8FFF3-5CF5-2B42-0872-BA0E1957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C8F0EA-5ACF-CF44-2245-CFE9CDE0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00AE1-D7C0-3F5A-C57C-71CE8504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D2A54-31EA-5F03-E329-69558FB6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84D6D-B130-AB40-CC36-C62E954DF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9E36-B99A-44B4-8382-0EB7E55296E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78FDD-1FCD-5366-25C7-2C41D264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1602E-8783-C948-9E2C-745FBF6B8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822C-B782-4A94-B1B0-399A7CF9B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44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3019-8FB9-07E3-4E16-08BDB6C0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61" y="237780"/>
            <a:ext cx="10310191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оператора </a:t>
            </a:r>
            <a:r>
              <a:rPr lang="ru-RU" dirty="0" err="1"/>
              <a:t>reset</a:t>
            </a:r>
            <a:r>
              <a:rPr lang="ru-RU" dirty="0"/>
              <a:t> в квантовых вычислениях: прибавление единицы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CF3EDA-CAE1-B1A6-AF1B-F88F9B5E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56" y="3015629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088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Использование оператора reset в квантовых вычислениях: прибавление единицы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Ogloblin</dc:creator>
  <cp:lastModifiedBy>Ivan Ogloblin</cp:lastModifiedBy>
  <cp:revision>2</cp:revision>
  <dcterms:created xsi:type="dcterms:W3CDTF">2022-05-24T16:14:03Z</dcterms:created>
  <dcterms:modified xsi:type="dcterms:W3CDTF">2022-05-24T18:51:41Z</dcterms:modified>
</cp:coreProperties>
</file>