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F4AD-A36C-48A5-8DE3-65F31F72F43C}" type="datetimeFigureOut">
              <a:rPr lang="cs-CZ" smtClean="0"/>
              <a:t>20.02.2025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AEF-32F6-42F3-A60D-9C35BD3A56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9088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F4AD-A36C-48A5-8DE3-65F31F72F43C}" type="datetimeFigureOut">
              <a:rPr lang="cs-CZ" smtClean="0"/>
              <a:t>20.02.2025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AEF-32F6-42F3-A60D-9C35BD3A56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60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F4AD-A36C-48A5-8DE3-65F31F72F43C}" type="datetimeFigureOut">
              <a:rPr lang="cs-CZ" smtClean="0"/>
              <a:t>20.02.2025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AEF-32F6-42F3-A60D-9C35BD3A565C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703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F4AD-A36C-48A5-8DE3-65F31F72F43C}" type="datetimeFigureOut">
              <a:rPr lang="cs-CZ" smtClean="0"/>
              <a:t>20.02.2025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AEF-32F6-42F3-A60D-9C35BD3A56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6062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F4AD-A36C-48A5-8DE3-65F31F72F43C}" type="datetimeFigureOut">
              <a:rPr lang="cs-CZ" smtClean="0"/>
              <a:t>20.02.2025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AEF-32F6-42F3-A60D-9C35BD3A565C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7159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F4AD-A36C-48A5-8DE3-65F31F72F43C}" type="datetimeFigureOut">
              <a:rPr lang="cs-CZ" smtClean="0"/>
              <a:t>20.02.2025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AEF-32F6-42F3-A60D-9C35BD3A56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1369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F4AD-A36C-48A5-8DE3-65F31F72F43C}" type="datetimeFigureOut">
              <a:rPr lang="cs-CZ" smtClean="0"/>
              <a:t>20.02.2025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AEF-32F6-42F3-A60D-9C35BD3A56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0502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F4AD-A36C-48A5-8DE3-65F31F72F43C}" type="datetimeFigureOut">
              <a:rPr lang="cs-CZ" smtClean="0"/>
              <a:t>20.02.2025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AEF-32F6-42F3-A60D-9C35BD3A56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4883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F4AD-A36C-48A5-8DE3-65F31F72F43C}" type="datetimeFigureOut">
              <a:rPr lang="cs-CZ" smtClean="0"/>
              <a:t>20.02.2025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AEF-32F6-42F3-A60D-9C35BD3A56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829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F4AD-A36C-48A5-8DE3-65F31F72F43C}" type="datetimeFigureOut">
              <a:rPr lang="cs-CZ" smtClean="0"/>
              <a:t>20.02.2025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AEF-32F6-42F3-A60D-9C35BD3A56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9556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F4AD-A36C-48A5-8DE3-65F31F72F43C}" type="datetimeFigureOut">
              <a:rPr lang="cs-CZ" smtClean="0"/>
              <a:t>20.02.2025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AEF-32F6-42F3-A60D-9C35BD3A56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883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F4AD-A36C-48A5-8DE3-65F31F72F43C}" type="datetimeFigureOut">
              <a:rPr lang="cs-CZ" smtClean="0"/>
              <a:t>20.02.2025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AEF-32F6-42F3-A60D-9C35BD3A56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3883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F4AD-A36C-48A5-8DE3-65F31F72F43C}" type="datetimeFigureOut">
              <a:rPr lang="cs-CZ" smtClean="0"/>
              <a:t>20.02.2025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AEF-32F6-42F3-A60D-9C35BD3A56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846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F4AD-A36C-48A5-8DE3-65F31F72F43C}" type="datetimeFigureOut">
              <a:rPr lang="cs-CZ" smtClean="0"/>
              <a:t>20.02.2025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AEF-32F6-42F3-A60D-9C35BD3A56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6635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F4AD-A36C-48A5-8DE3-65F31F72F43C}" type="datetimeFigureOut">
              <a:rPr lang="cs-CZ" smtClean="0"/>
              <a:t>20.02.2025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AEF-32F6-42F3-A60D-9C35BD3A56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8259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F4AD-A36C-48A5-8DE3-65F31F72F43C}" type="datetimeFigureOut">
              <a:rPr lang="cs-CZ" smtClean="0"/>
              <a:t>20.02.2025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FAEF-32F6-42F3-A60D-9C35BD3A56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4118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1F4AD-A36C-48A5-8DE3-65F31F72F43C}" type="datetimeFigureOut">
              <a:rPr lang="cs-CZ" smtClean="0"/>
              <a:t>20.02.2025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3FFAEF-32F6-42F3-A60D-9C35BD3A565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269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Syst&#233;m%20chytr&#233;ho%20filtrov&#225;n&#237;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16E9FF-D554-4ED5-8829-40F62FE0C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3629"/>
            <a:ext cx="7766936" cy="1776559"/>
          </a:xfrm>
        </p:spPr>
        <p:txBody>
          <a:bodyPr/>
          <a:lstStyle/>
          <a:p>
            <a:r>
              <a:rPr lang="cs-CZ" dirty="0"/>
              <a:t>Systém pro jednoduchý nákup FPV dronu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79CB341-F792-4D0D-B213-426BD4353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8788"/>
            <a:ext cx="9144000" cy="1655762"/>
          </a:xfrm>
        </p:spPr>
        <p:txBody>
          <a:bodyPr/>
          <a:lstStyle/>
          <a:p>
            <a:r>
              <a:rPr lang="cs-CZ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Václav Sontag</a:t>
            </a:r>
          </a:p>
          <a:p>
            <a:r>
              <a:rPr lang="cs-CZ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SPŠD Karlovarská 99</a:t>
            </a:r>
          </a:p>
          <a:p>
            <a:r>
              <a:rPr lang="cs-CZ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518986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ázek 9">
            <a:extLst>
              <a:ext uri="{FF2B5EF4-FFF2-40B4-BE49-F238E27FC236}">
                <a16:creationId xmlns:a16="http://schemas.microsoft.com/office/drawing/2014/main" id="{8C77A311-8822-4EB6-A1A6-F5A356A1E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5742" y1="44271" x2="39160" y2="44401"/>
                        <a14:backgroundMark x1="42383" y1="43750" x2="38867" y2="44271"/>
                        <a14:backgroundMark x1="32910" y1="54688" x2="32910" y2="54688"/>
                        <a14:backgroundMark x1="46289" y1="61979" x2="49512" y2="66276"/>
                        <a14:backgroundMark x1="44727" y1="62891" x2="46680" y2="63802"/>
                        <a14:backgroundMark x1="43262" y1="63932" x2="47461" y2="62109"/>
                        <a14:backgroundMark x1="42090" y1="63932" x2="44727" y2="61719"/>
                        <a14:backgroundMark x1="67578" y1="55339" x2="73535" y2="55339"/>
                        <a14:backgroundMark x1="52051" y1="55729" x2="52051" y2="55729"/>
                        <a14:backgroundMark x1="42188" y1="62891" x2="45020" y2="60938"/>
                        <a14:backgroundMark x1="45508" y1="45833" x2="45508" y2="45833"/>
                        <a14:backgroundMark x1="58203" y1="37240" x2="58203" y2="37240"/>
                        <a14:backgroundMark x1="58105" y1="37630" x2="58203" y2="361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163" y="-312547"/>
            <a:ext cx="3625932" cy="2719449"/>
          </a:xfrm>
          <a:prstGeom prst="rect">
            <a:avLst/>
          </a:prstGeom>
          <a:effectLst>
            <a:outerShdw blurRad="63500" dist="2540000" dir="1980000" sx="98000" sy="98000" algn="ctr" rotWithShape="0">
              <a:srgbClr val="000000">
                <a:alpha val="23000"/>
              </a:srgbClr>
            </a:outerShdw>
          </a:effectLst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39B79456-1CD4-40F9-9C0A-411AFCAAE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51172" y1="63021" x2="51172" y2="63021"/>
                        <a14:backgroundMark x1="49316" y1="63672" x2="49316" y2="63672"/>
                        <a14:backgroundMark x1="48828" y1="63932" x2="48828" y2="639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57" y="1997263"/>
            <a:ext cx="3595647" cy="2696736"/>
          </a:xfrm>
          <a:prstGeom prst="rect">
            <a:avLst/>
          </a:prstGeom>
          <a:effectLst>
            <a:outerShdw blurRad="63500" dist="2540000" dir="1980000" sx="98000" sy="98000" algn="ctr" rotWithShape="0">
              <a:srgbClr val="000000">
                <a:alpha val="23000"/>
              </a:srgbClr>
            </a:outerShdw>
          </a:effectLst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9E6CABCA-2581-4F1C-B572-BDEE55E6DD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177" y="928708"/>
            <a:ext cx="2903172" cy="2177379"/>
          </a:xfrm>
          <a:prstGeom prst="rect">
            <a:avLst/>
          </a:prstGeom>
          <a:effectLst>
            <a:outerShdw blurRad="63500" dist="2540000" dir="1980000" sx="98000" sy="98000" algn="ctr" rotWithShape="0">
              <a:srgbClr val="000000">
                <a:alpha val="23000"/>
              </a:srgbClr>
            </a:outerShdw>
          </a:effec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5EF32A5-E8D8-4802-B947-9B35813F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6492"/>
          </a:xfrm>
        </p:spPr>
        <p:txBody>
          <a:bodyPr/>
          <a:lstStyle/>
          <a:p>
            <a:r>
              <a:rPr lang="cs-CZ" dirty="0"/>
              <a:t>Motivace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39A71F-2E23-49D6-8CB6-EA71A6C61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92" y="1788673"/>
            <a:ext cx="8596668" cy="3880773"/>
          </a:xfrm>
        </p:spPr>
        <p:txBody>
          <a:bodyPr/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Co je to FPV dron?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Oblíbenost roste každým dnem</a:t>
            </a:r>
          </a:p>
          <a:p>
            <a:r>
              <a:rPr lang="cs-CZ">
                <a:latin typeface="Arial" panose="020B0604020202020204" pitchFamily="34" charset="0"/>
                <a:cs typeface="Arial" panose="020B0604020202020204" pitchFamily="34" charset="0"/>
              </a:rPr>
              <a:t>Osobní záliba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Složitost stavby 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Je důležité pomoci začínajícím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9ADE8F23-F865-4C67-8AF7-A80967260F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000" b="92833" l="8000" r="90000">
                        <a14:foregroundMark x1="56833" y1="26167" x2="51500" y2="44833"/>
                        <a14:foregroundMark x1="51500" y1="44833" x2="51333" y2="45000"/>
                        <a14:foregroundMark x1="61833" y1="8000" x2="61833" y2="8000"/>
                        <a14:foregroundMark x1="8000" y1="55000" x2="8000" y2="55000"/>
                        <a14:foregroundMark x1="63667" y1="91333" x2="63667" y2="91333"/>
                        <a14:foregroundMark x1="65333" y1="92833" x2="65333" y2="92833"/>
                        <a14:foregroundMark x1="70833" y1="34500" x2="55833" y2="35500"/>
                        <a14:foregroundMark x1="58667" y1="35833" x2="65833" y2="30333"/>
                        <a14:foregroundMark x1="49333" y1="47500" x2="57500" y2="42500"/>
                        <a14:foregroundMark x1="61000" y1="31833" x2="63000" y2="29000"/>
                        <a14:backgroundMark x1="30667" y1="66333" x2="51000" y2="69833"/>
                        <a14:backgroundMark x1="34833" y1="60667" x2="34833" y2="60667"/>
                        <a14:backgroundMark x1="33000" y1="53833" x2="33667" y2="60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444" y="4178810"/>
            <a:ext cx="2553556" cy="2553556"/>
          </a:xfrm>
          <a:prstGeom prst="rect">
            <a:avLst/>
          </a:prstGeom>
          <a:effectLst>
            <a:outerShdw blurRad="63500" dist="1778000" dir="1980000" sx="98000" sy="98000" kx="-1200000" algn="bl" rotWithShape="0">
              <a:prstClr val="black">
                <a:alpha val="23000"/>
              </a:prstClr>
            </a:outerShdw>
          </a:effectLst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601716DF-79FF-4221-9734-0060532856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7857" r="93286">
                        <a14:foregroundMark x1="11571" y1="35000" x2="9286" y2="23286"/>
                        <a14:foregroundMark x1="90714" y1="49000" x2="89857" y2="60286"/>
                        <a14:foregroundMark x1="92571" y1="54571" x2="93286" y2="54571"/>
                        <a14:foregroundMark x1="7857" y1="53000" x2="7857" y2="5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526" y="3541440"/>
            <a:ext cx="2864637" cy="2864637"/>
          </a:xfrm>
          <a:prstGeom prst="rect">
            <a:avLst/>
          </a:prstGeom>
          <a:effectLst>
            <a:outerShdw blurRad="63500" dist="2540000" dir="1980000" sx="98000" sy="98000" kx="-1200000" algn="bl" rotWithShape="0">
              <a:prstClr val="black">
                <a:alpha val="2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989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D3394C-84DB-441A-B858-529EE48E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84" y="603250"/>
            <a:ext cx="8596668" cy="709246"/>
          </a:xfrm>
        </p:spPr>
        <p:txBody>
          <a:bodyPr/>
          <a:lstStyle/>
          <a:p>
            <a:r>
              <a:rPr lang="cs-CZ" dirty="0"/>
              <a:t>Cíl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5CBDE9-E089-49E7-A891-426FCF359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1500" cy="4351338"/>
          </a:xfrm>
        </p:spPr>
        <p:txBody>
          <a:bodyPr/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Poskytnout uživateli systém pro výběr komponent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Jednoduchý systém výběru na základě kompatibility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Chytré třídění komponent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Povzbuzení zájmu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CC5CE43-783C-4EAF-BF70-681C3C168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14" y="268267"/>
            <a:ext cx="3995395" cy="2979779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AEAD562C-CEDE-44EC-BC78-2E97F1292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07" y="3555389"/>
            <a:ext cx="3294284" cy="183659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7BB4182C-1A2A-440A-9D75-53F79E6ED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08" b="93930" l="9585" r="89617">
                        <a14:foregroundMark x1="33227" y1="89936" x2="46645" y2="86741"/>
                        <a14:foregroundMark x1="46645" y1="86741" x2="68530" y2="89936"/>
                        <a14:foregroundMark x1="68530" y1="89936" x2="76358" y2="89617"/>
                        <a14:foregroundMark x1="28275" y1="90895" x2="32268" y2="86102"/>
                        <a14:foregroundMark x1="28435" y1="92971" x2="28275" y2="90735"/>
                        <a14:foregroundMark x1="28435" y1="94089" x2="28435" y2="92971"/>
                        <a14:foregroundMark x1="52396" y1="7508" x2="51917" y2="134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285" y="3618646"/>
            <a:ext cx="3071446" cy="307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74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E7AA1B-D8B4-45EE-9B07-7463FAD3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3031"/>
          </a:xfrm>
        </p:spPr>
        <p:txBody>
          <a:bodyPr/>
          <a:lstStyle/>
          <a:p>
            <a:r>
              <a:rPr lang="cs-CZ" dirty="0"/>
              <a:t>Moje řešení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CE9B2B-BC08-4AAA-A40C-777E638D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3880773"/>
          </a:xfrm>
        </p:spPr>
        <p:txBody>
          <a:bodyPr/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Vytvořeno:</a:t>
            </a:r>
          </a:p>
          <a:p>
            <a:pPr lvl="1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Visual Studio Code</a:t>
            </a:r>
          </a:p>
          <a:p>
            <a:pPr lvl="2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lvl="2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lvl="2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lvl="2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Webová stránka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Výběr komponentů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Uložená sestava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A8BBAD8-2046-445A-B4AE-CC9C6A747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958" y="2634709"/>
            <a:ext cx="237992" cy="237992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F03E256-0664-4C19-9D3F-87AD61343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556" y="2918894"/>
            <a:ext cx="345211" cy="34521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9476DE68-CD5D-4D08-BA81-78DBAF3FF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68" y="3264105"/>
            <a:ext cx="329788" cy="329788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1B2D6578-2388-4F45-8FAB-260096AD50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56" y="3593893"/>
            <a:ext cx="314458" cy="314458"/>
          </a:xfrm>
          <a:prstGeom prst="rect">
            <a:avLst/>
          </a:prstGeom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4FCEF67F-CCC7-4C29-B51A-8ED1D1365BC4}"/>
              </a:ext>
            </a:extLst>
          </p:cNvPr>
          <p:cNvSpPr/>
          <p:nvPr/>
        </p:nvSpPr>
        <p:spPr>
          <a:xfrm>
            <a:off x="5205183" y="2400288"/>
            <a:ext cx="6437090" cy="2701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7ACFEE58-7CCC-4264-BE68-B1D5480D04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472" y="2400288"/>
            <a:ext cx="6437091" cy="270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13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FF767F-7AF8-409F-98B1-649E5915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418666" cy="691662"/>
          </a:xfrm>
        </p:spPr>
        <p:txBody>
          <a:bodyPr/>
          <a:lstStyle/>
          <a:p>
            <a:r>
              <a:rPr lang="cs-CZ" dirty="0"/>
              <a:t>Ukázka mého řešení</a:t>
            </a:r>
          </a:p>
        </p:txBody>
      </p:sp>
      <p:pic>
        <p:nvPicPr>
          <p:cNvPr id="4" name="Obrázek 3" descr="Obsah obrázku text, snímek obrazovky, software, Počítačová ikona&#10;&#10;Obsah vygenerovaný umělou inteligencí může být nesprávný.">
            <a:hlinkClick r:id="rId2" action="ppaction://hlinkfile"/>
            <a:extLst>
              <a:ext uri="{FF2B5EF4-FFF2-40B4-BE49-F238E27FC236}">
                <a16:creationId xmlns:a16="http://schemas.microsoft.com/office/drawing/2014/main" id="{B1928E82-8FC5-DA21-CF50-7DA97ED5B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48" y="1684421"/>
            <a:ext cx="8105100" cy="44276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4840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762110-8801-4CB9-B1E2-90C90761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59"/>
          </a:xfrm>
        </p:spPr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68DC02-8FD5-4D54-98D2-751AFBC7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Shrnutí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Limitace řešení:</a:t>
            </a:r>
          </a:p>
          <a:p>
            <a:pPr lvl="1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Nemá nejnovější informace, což by se dalo zlepšit za pomoci automatického web scrapingu</a:t>
            </a:r>
          </a:p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Budoucí práce:</a:t>
            </a:r>
          </a:p>
          <a:p>
            <a:pPr lvl="1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Přidání automatického web scrapingu</a:t>
            </a:r>
          </a:p>
          <a:p>
            <a:pPr lvl="1"/>
            <a:r>
              <a:rPr lang="cs-CZ">
                <a:latin typeface="Arial" panose="020B0604020202020204" pitchFamily="34" charset="0"/>
                <a:cs typeface="Arial" panose="020B0604020202020204" pitchFamily="34" charset="0"/>
              </a:rPr>
              <a:t>Aktualizace cen podle trhů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Propojení s ostatními e-shopy, pro snazší objednávání uživatele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B2DF1D9-3DEB-4AC1-8D9E-B99CD5A42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5742" y1="44271" x2="39160" y2="44401"/>
                        <a14:backgroundMark x1="42383" y1="43750" x2="38867" y2="44271"/>
                        <a14:backgroundMark x1="32910" y1="54688" x2="32910" y2="54688"/>
                        <a14:backgroundMark x1="46289" y1="61979" x2="49512" y2="66276"/>
                        <a14:backgroundMark x1="44727" y1="62891" x2="46680" y2="63802"/>
                        <a14:backgroundMark x1="43262" y1="63932" x2="47461" y2="62109"/>
                        <a14:backgroundMark x1="42090" y1="63932" x2="44727" y2="61719"/>
                        <a14:backgroundMark x1="67578" y1="55339" x2="73535" y2="55339"/>
                        <a14:backgroundMark x1="52051" y1="55729" x2="52051" y2="55729"/>
                        <a14:backgroundMark x1="42188" y1="62891" x2="45020" y2="60938"/>
                        <a14:backgroundMark x1="45508" y1="45833" x2="45508" y2="45833"/>
                        <a14:backgroundMark x1="58203" y1="37240" x2="58203" y2="37240"/>
                        <a14:backgroundMark x1="58105" y1="37630" x2="58203" y2="361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749" y="1722318"/>
            <a:ext cx="3625932" cy="2719449"/>
          </a:xfrm>
          <a:prstGeom prst="rect">
            <a:avLst/>
          </a:prstGeom>
          <a:effectLst>
            <a:outerShdw blurRad="63500" dist="2540000" dir="1980000" sx="98000" sy="98000" algn="ctr" rotWithShape="0">
              <a:srgbClr val="000000">
                <a:alpha val="23000"/>
              </a:srgbClr>
            </a:outerShdw>
          </a:effectLst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C2EDCDA0-8988-4308-97E1-58ACA464F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51172" y1="63021" x2="51172" y2="63021"/>
                        <a14:backgroundMark x1="49316" y1="63672" x2="49316" y2="63672"/>
                        <a14:backgroundMark x1="48828" y1="63932" x2="48828" y2="639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143" y="4032128"/>
            <a:ext cx="3595647" cy="2696736"/>
          </a:xfrm>
          <a:prstGeom prst="rect">
            <a:avLst/>
          </a:prstGeom>
          <a:effectLst>
            <a:outerShdw blurRad="63500" dist="2540000" dir="1980000" sx="98000" sy="98000" algn="ctr" rotWithShape="0">
              <a:srgbClr val="000000">
                <a:alpha val="23000"/>
              </a:srgbClr>
            </a:outerShdw>
          </a:effec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0E53464-D2B4-46AB-9A71-F70EE3FB07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543" y="2958322"/>
            <a:ext cx="2903172" cy="2177379"/>
          </a:xfrm>
          <a:prstGeom prst="rect">
            <a:avLst/>
          </a:prstGeom>
          <a:effectLst>
            <a:outerShdw blurRad="63500" dist="2540000" dir="1980000" sx="98000" sy="98000" algn="ctr" rotWithShape="0">
              <a:srgbClr val="000000">
                <a:alpha val="2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2743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zeta">
  <a:themeElements>
    <a:clrScheme name="Aerodynamik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361</TotalTime>
  <Words>107</Words>
  <Application>Microsoft Office PowerPoint</Application>
  <PresentationFormat>Širokoúhlá obrazovka</PresentationFormat>
  <Paragraphs>40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Fazeta</vt:lpstr>
      <vt:lpstr>Systém pro jednoduchý nákup FPV dronu</vt:lpstr>
      <vt:lpstr>Motivace</vt:lpstr>
      <vt:lpstr>Cíl</vt:lpstr>
      <vt:lpstr>Moje řešení</vt:lpstr>
      <vt:lpstr>Ukázka mého řešení</vt:lpstr>
      <vt:lpstr>Závěr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Systém chytrého filtrování</dc:title>
  <dc:creator>Václav Sontag</dc:creator>
  <cp:lastModifiedBy>Václav Sontag</cp:lastModifiedBy>
  <cp:revision>39</cp:revision>
  <dcterms:created xsi:type="dcterms:W3CDTF">2025-02-18T07:00:55Z</dcterms:created>
  <dcterms:modified xsi:type="dcterms:W3CDTF">2025-02-20T00:43:43Z</dcterms:modified>
</cp:coreProperties>
</file>