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2481BC-616C-4A56-A8E8-144D6C89F458}" v="75" dt="2022-07-14T21:57:28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al Derestable" userId="1a27dba4ff85c976" providerId="LiveId" clId="{8B2481BC-616C-4A56-A8E8-144D6C89F458}"/>
    <pc:docChg chg="undo custSel modSld">
      <pc:chgData name="Mical Derestable" userId="1a27dba4ff85c976" providerId="LiveId" clId="{8B2481BC-616C-4A56-A8E8-144D6C89F458}" dt="2022-07-14T21:57:28.409" v="187" actId="2711"/>
      <pc:docMkLst>
        <pc:docMk/>
      </pc:docMkLst>
      <pc:sldChg chg="addSp delSp modSp mod delDesignElem">
        <pc:chgData name="Mical Derestable" userId="1a27dba4ff85c976" providerId="LiveId" clId="{8B2481BC-616C-4A56-A8E8-144D6C89F458}" dt="2022-07-14T21:51:13.757" v="138" actId="2711"/>
        <pc:sldMkLst>
          <pc:docMk/>
          <pc:sldMk cId="3762216237" sldId="256"/>
        </pc:sldMkLst>
        <pc:spChg chg="mod">
          <ac:chgData name="Mical Derestable" userId="1a27dba4ff85c976" providerId="LiveId" clId="{8B2481BC-616C-4A56-A8E8-144D6C89F458}" dt="2022-07-14T21:51:03.367" v="137" actId="2711"/>
          <ac:spMkLst>
            <pc:docMk/>
            <pc:sldMk cId="3762216237" sldId="256"/>
            <ac:spMk id="2" creationId="{F3950B93-D6B2-C4A6-BF54-A4F3EAF51A7E}"/>
          </ac:spMkLst>
        </pc:spChg>
        <pc:spChg chg="mod">
          <ac:chgData name="Mical Derestable" userId="1a27dba4ff85c976" providerId="LiveId" clId="{8B2481BC-616C-4A56-A8E8-144D6C89F458}" dt="2022-07-14T21:51:13.757" v="138" actId="2711"/>
          <ac:spMkLst>
            <pc:docMk/>
            <pc:sldMk cId="3762216237" sldId="256"/>
            <ac:spMk id="3" creationId="{90EEFA78-33F2-D29F-B7C7-8D4B515E93A3}"/>
          </ac:spMkLst>
        </pc:spChg>
        <pc:spChg chg="add del">
          <ac:chgData name="Mical Derestable" userId="1a27dba4ff85c976" providerId="LiveId" clId="{8B2481BC-616C-4A56-A8E8-144D6C89F458}" dt="2022-07-14T21:16:33.246" v="35"/>
          <ac:spMkLst>
            <pc:docMk/>
            <pc:sldMk cId="3762216237" sldId="256"/>
            <ac:spMk id="13" creationId="{71B2258F-86CA-4D4D-8270-BC05FCDEBFB3}"/>
          </ac:spMkLst>
        </pc:spChg>
        <pc:picChg chg="mod">
          <ac:chgData name="Mical Derestable" userId="1a27dba4ff85c976" providerId="LiveId" clId="{8B2481BC-616C-4A56-A8E8-144D6C89F458}" dt="2022-07-14T21:50:41.903" v="136" actId="1076"/>
          <ac:picMkLst>
            <pc:docMk/>
            <pc:sldMk cId="3762216237" sldId="256"/>
            <ac:picMk id="14" creationId="{CB68351D-DEA9-FB1C-00BD-F52A3F30F1C7}"/>
          </ac:picMkLst>
        </pc:picChg>
      </pc:sldChg>
      <pc:sldChg chg="addSp delSp modSp mod setBg setClrOvrMap delDesignElem">
        <pc:chgData name="Mical Derestable" userId="1a27dba4ff85c976" providerId="LiveId" clId="{8B2481BC-616C-4A56-A8E8-144D6C89F458}" dt="2022-07-14T21:52:25.531" v="145" actId="2711"/>
        <pc:sldMkLst>
          <pc:docMk/>
          <pc:sldMk cId="1780019385" sldId="257"/>
        </pc:sldMkLst>
        <pc:spChg chg="mod">
          <ac:chgData name="Mical Derestable" userId="1a27dba4ff85c976" providerId="LiveId" clId="{8B2481BC-616C-4A56-A8E8-144D6C89F458}" dt="2022-07-14T21:51:22.524" v="139" actId="2711"/>
          <ac:spMkLst>
            <pc:docMk/>
            <pc:sldMk cId="1780019385" sldId="257"/>
            <ac:spMk id="4" creationId="{F5311073-81BC-0CA8-689A-34D74652373C}"/>
          </ac:spMkLst>
        </pc:spChg>
        <pc:spChg chg="del">
          <ac:chgData name="Mical Derestable" userId="1a27dba4ff85c976" providerId="LiveId" clId="{8B2481BC-616C-4A56-A8E8-144D6C89F458}" dt="2022-07-14T21:16:25.864" v="30" actId="26606"/>
          <ac:spMkLst>
            <pc:docMk/>
            <pc:sldMk cId="1780019385" sldId="257"/>
            <ac:spMk id="5" creationId="{139D1A1D-5DB3-8FF4-3C07-27DCAA6140C4}"/>
          </ac:spMkLst>
        </pc:spChg>
        <pc:spChg chg="add del">
          <ac:chgData name="Mical Derestable" userId="1a27dba4ff85c976" providerId="LiveId" clId="{8B2481BC-616C-4A56-A8E8-144D6C89F458}" dt="2022-07-14T21:16:25.864" v="30" actId="26606"/>
          <ac:spMkLst>
            <pc:docMk/>
            <pc:sldMk cId="1780019385" sldId="257"/>
            <ac:spMk id="10" creationId="{A7AE9375-4664-4DB2-922D-2782A6E439AC}"/>
          </ac:spMkLst>
        </pc:spChg>
        <pc:spChg chg="add del">
          <ac:chgData name="Mical Derestable" userId="1a27dba4ff85c976" providerId="LiveId" clId="{8B2481BC-616C-4A56-A8E8-144D6C89F458}" dt="2022-07-14T21:16:25.864" v="30" actId="26606"/>
          <ac:spMkLst>
            <pc:docMk/>
            <pc:sldMk cId="1780019385" sldId="257"/>
            <ac:spMk id="14" creationId="{9DD005C1-8C51-42D6-9BEE-B9B83849743D}"/>
          </ac:spMkLst>
        </pc:spChg>
        <pc:spChg chg="add del">
          <ac:chgData name="Mical Derestable" userId="1a27dba4ff85c976" providerId="LiveId" clId="{8B2481BC-616C-4A56-A8E8-144D6C89F458}" dt="2022-07-14T21:16:33.246" v="35"/>
          <ac:spMkLst>
            <pc:docMk/>
            <pc:sldMk cId="1780019385" sldId="257"/>
            <ac:spMk id="20" creationId="{2659FDB4-FCBE-4A89-B46D-43D4FA54464D}"/>
          </ac:spMkLst>
        </pc:spChg>
        <pc:spChg chg="add del">
          <ac:chgData name="Mical Derestable" userId="1a27dba4ff85c976" providerId="LiveId" clId="{8B2481BC-616C-4A56-A8E8-144D6C89F458}" dt="2022-07-14T21:16:47.552" v="37" actId="26606"/>
          <ac:spMkLst>
            <pc:docMk/>
            <pc:sldMk cId="1780019385" sldId="257"/>
            <ac:spMk id="21" creationId="{F3060C83-F051-4F0E-ABAD-AA0DFC48B218}"/>
          </ac:spMkLst>
        </pc:spChg>
        <pc:spChg chg="add del">
          <ac:chgData name="Mical Derestable" userId="1a27dba4ff85c976" providerId="LiveId" clId="{8B2481BC-616C-4A56-A8E8-144D6C89F458}" dt="2022-07-14T21:16:47.552" v="37" actId="26606"/>
          <ac:spMkLst>
            <pc:docMk/>
            <pc:sldMk cId="1780019385" sldId="257"/>
            <ac:spMk id="23" creationId="{83C98ABE-055B-441F-B07E-44F97F083C39}"/>
          </ac:spMkLst>
        </pc:spChg>
        <pc:spChg chg="add del">
          <ac:chgData name="Mical Derestable" userId="1a27dba4ff85c976" providerId="LiveId" clId="{8B2481BC-616C-4A56-A8E8-144D6C89F458}" dt="2022-07-14T21:16:47.552" v="37" actId="26606"/>
          <ac:spMkLst>
            <pc:docMk/>
            <pc:sldMk cId="1780019385" sldId="257"/>
            <ac:spMk id="25" creationId="{29FDB030-9B49-4CED-8CCD-4D99382388AC}"/>
          </ac:spMkLst>
        </pc:spChg>
        <pc:spChg chg="add del">
          <ac:chgData name="Mical Derestable" userId="1a27dba4ff85c976" providerId="LiveId" clId="{8B2481BC-616C-4A56-A8E8-144D6C89F458}" dt="2022-07-14T21:16:47.552" v="37" actId="26606"/>
          <ac:spMkLst>
            <pc:docMk/>
            <pc:sldMk cId="1780019385" sldId="257"/>
            <ac:spMk id="27" creationId="{3783CA14-24A1-485C-8B30-D6A5D87987AD}"/>
          </ac:spMkLst>
        </pc:spChg>
        <pc:spChg chg="add del">
          <ac:chgData name="Mical Derestable" userId="1a27dba4ff85c976" providerId="LiveId" clId="{8B2481BC-616C-4A56-A8E8-144D6C89F458}" dt="2022-07-14T21:16:47.552" v="37" actId="26606"/>
          <ac:spMkLst>
            <pc:docMk/>
            <pc:sldMk cId="1780019385" sldId="257"/>
            <ac:spMk id="29" creationId="{9A97C86A-04D6-40F7-AE84-31AB43E6A846}"/>
          </ac:spMkLst>
        </pc:spChg>
        <pc:spChg chg="add del">
          <ac:chgData name="Mical Derestable" userId="1a27dba4ff85c976" providerId="LiveId" clId="{8B2481BC-616C-4A56-A8E8-144D6C89F458}" dt="2022-07-14T21:16:47.552" v="37" actId="26606"/>
          <ac:spMkLst>
            <pc:docMk/>
            <pc:sldMk cId="1780019385" sldId="257"/>
            <ac:spMk id="31" creationId="{FF9F2414-84E8-453E-B1F3-389FDE8192D9}"/>
          </ac:spMkLst>
        </pc:spChg>
        <pc:spChg chg="add del">
          <ac:chgData name="Mical Derestable" userId="1a27dba4ff85c976" providerId="LiveId" clId="{8B2481BC-616C-4A56-A8E8-144D6C89F458}" dt="2022-07-14T21:16:47.552" v="37" actId="26606"/>
          <ac:spMkLst>
            <pc:docMk/>
            <pc:sldMk cId="1780019385" sldId="257"/>
            <ac:spMk id="33" creationId="{3ECA69A1-7536-43AC-85EF-C7106179F5ED}"/>
          </ac:spMkLst>
        </pc:spChg>
        <pc:spChg chg="add">
          <ac:chgData name="Mical Derestable" userId="1a27dba4ff85c976" providerId="LiveId" clId="{8B2481BC-616C-4A56-A8E8-144D6C89F458}" dt="2022-07-14T21:16:47.764" v="38" actId="26606"/>
          <ac:spMkLst>
            <pc:docMk/>
            <pc:sldMk cId="1780019385" sldId="257"/>
            <ac:spMk id="35" creationId="{7C432AFE-B3D2-4BFF-BF8F-96C27AFF1AC7}"/>
          </ac:spMkLst>
        </pc:spChg>
        <pc:spChg chg="add">
          <ac:chgData name="Mical Derestable" userId="1a27dba4ff85c976" providerId="LiveId" clId="{8B2481BC-616C-4A56-A8E8-144D6C89F458}" dt="2022-07-14T21:16:47.764" v="38" actId="26606"/>
          <ac:spMkLst>
            <pc:docMk/>
            <pc:sldMk cId="1780019385" sldId="257"/>
            <ac:spMk id="36" creationId="{AF2F604E-43BE-4DC3-B983-E071523364F8}"/>
          </ac:spMkLst>
        </pc:spChg>
        <pc:spChg chg="add">
          <ac:chgData name="Mical Derestable" userId="1a27dba4ff85c976" providerId="LiveId" clId="{8B2481BC-616C-4A56-A8E8-144D6C89F458}" dt="2022-07-14T21:16:47.764" v="38" actId="26606"/>
          <ac:spMkLst>
            <pc:docMk/>
            <pc:sldMk cId="1780019385" sldId="257"/>
            <ac:spMk id="37" creationId="{08C9B587-E65E-4B52-B37C-ABEBB6E87928}"/>
          </ac:spMkLst>
        </pc:spChg>
        <pc:graphicFrameChg chg="add mod modGraphic">
          <ac:chgData name="Mical Derestable" userId="1a27dba4ff85c976" providerId="LiveId" clId="{8B2481BC-616C-4A56-A8E8-144D6C89F458}" dt="2022-07-14T21:52:25.531" v="145" actId="2711"/>
          <ac:graphicFrameMkLst>
            <pc:docMk/>
            <pc:sldMk cId="1780019385" sldId="257"/>
            <ac:graphicFrameMk id="16" creationId="{0068F2F6-0979-BAC1-D273-EBA09CD5F2AF}"/>
          </ac:graphicFrameMkLst>
        </pc:graphicFrameChg>
        <pc:cxnChg chg="add del">
          <ac:chgData name="Mical Derestable" userId="1a27dba4ff85c976" providerId="LiveId" clId="{8B2481BC-616C-4A56-A8E8-144D6C89F458}" dt="2022-07-14T21:16:25.864" v="30" actId="26606"/>
          <ac:cxnSpMkLst>
            <pc:docMk/>
            <pc:sldMk cId="1780019385" sldId="257"/>
            <ac:cxnSpMk id="12" creationId="{EE504C98-6397-41C1-A8D8-2D9C4ED307E0}"/>
          </ac:cxnSpMkLst>
        </pc:cxnChg>
        <pc:cxnChg chg="add del">
          <ac:chgData name="Mical Derestable" userId="1a27dba4ff85c976" providerId="LiveId" clId="{8B2481BC-616C-4A56-A8E8-144D6C89F458}" dt="2022-07-14T21:16:33.246" v="35"/>
          <ac:cxnSpMkLst>
            <pc:docMk/>
            <pc:sldMk cId="1780019385" sldId="257"/>
            <ac:cxnSpMk id="22" creationId="{C8F51B3F-8331-4E4A-AE96-D47B1006EEAD}"/>
          </ac:cxnSpMkLst>
        </pc:cxnChg>
      </pc:sldChg>
      <pc:sldChg chg="addSp delSp modSp mod delDesignElem">
        <pc:chgData name="Mical Derestable" userId="1a27dba4ff85c976" providerId="LiveId" clId="{8B2481BC-616C-4A56-A8E8-144D6C89F458}" dt="2022-07-14T21:52:46.195" v="147" actId="2711"/>
        <pc:sldMkLst>
          <pc:docMk/>
          <pc:sldMk cId="4270025853" sldId="258"/>
        </pc:sldMkLst>
        <pc:spChg chg="mod">
          <ac:chgData name="Mical Derestable" userId="1a27dba4ff85c976" providerId="LiveId" clId="{8B2481BC-616C-4A56-A8E8-144D6C89F458}" dt="2022-07-14T21:52:35.507" v="146" actId="2711"/>
          <ac:spMkLst>
            <pc:docMk/>
            <pc:sldMk cId="4270025853" sldId="258"/>
            <ac:spMk id="2" creationId="{909B7E8F-A595-32DA-CFF1-B93171896FAD}"/>
          </ac:spMkLst>
        </pc:spChg>
        <pc:spChg chg="mod">
          <ac:chgData name="Mical Derestable" userId="1a27dba4ff85c976" providerId="LiveId" clId="{8B2481BC-616C-4A56-A8E8-144D6C89F458}" dt="2022-07-14T21:52:46.195" v="147" actId="2711"/>
          <ac:spMkLst>
            <pc:docMk/>
            <pc:sldMk cId="4270025853" sldId="258"/>
            <ac:spMk id="3" creationId="{F4CB2F81-3776-D987-4FFE-9F76EBF96241}"/>
          </ac:spMkLst>
        </pc:spChg>
        <pc:spChg chg="add del">
          <ac:chgData name="Mical Derestable" userId="1a27dba4ff85c976" providerId="LiveId" clId="{8B2481BC-616C-4A56-A8E8-144D6C89F458}" dt="2022-07-14T21:17:22.187" v="40" actId="26606"/>
          <ac:spMkLst>
            <pc:docMk/>
            <pc:sldMk cId="4270025853" sldId="258"/>
            <ac:spMk id="5" creationId="{074B4F7D-14B2-478B-8BF5-01E4E0C5D263}"/>
          </ac:spMkLst>
        </pc:spChg>
        <pc:spChg chg="add del">
          <ac:chgData name="Mical Derestable" userId="1a27dba4ff85c976" providerId="LiveId" clId="{8B2481BC-616C-4A56-A8E8-144D6C89F458}" dt="2022-07-14T21:17:22.187" v="40" actId="26606"/>
          <ac:spMkLst>
            <pc:docMk/>
            <pc:sldMk cId="4270025853" sldId="258"/>
            <ac:spMk id="8" creationId="{DAF1966E-FD40-4A4A-B61B-C4DF7FA05F06}"/>
          </ac:spMkLst>
        </pc:spChg>
        <pc:spChg chg="add del">
          <ac:chgData name="Mical Derestable" userId="1a27dba4ff85c976" providerId="LiveId" clId="{8B2481BC-616C-4A56-A8E8-144D6C89F458}" dt="2022-07-14T21:17:22.187" v="40" actId="26606"/>
          <ac:spMkLst>
            <pc:docMk/>
            <pc:sldMk cId="4270025853" sldId="258"/>
            <ac:spMk id="10" creationId="{047BFA19-D45E-416B-A404-7AF2F3F27017}"/>
          </ac:spMkLst>
        </pc:spChg>
        <pc:spChg chg="add del">
          <ac:chgData name="Mical Derestable" userId="1a27dba4ff85c976" providerId="LiveId" clId="{8B2481BC-616C-4A56-A8E8-144D6C89F458}" dt="2022-07-14T21:17:22.187" v="40" actId="26606"/>
          <ac:spMkLst>
            <pc:docMk/>
            <pc:sldMk cId="4270025853" sldId="258"/>
            <ac:spMk id="12" creationId="{8E0105E7-23DB-4CF2-8258-FF47C7620F6E}"/>
          </ac:spMkLst>
        </pc:spChg>
        <pc:spChg chg="add del">
          <ac:chgData name="Mical Derestable" userId="1a27dba4ff85c976" providerId="LiveId" clId="{8B2481BC-616C-4A56-A8E8-144D6C89F458}" dt="2022-07-14T21:16:33.246" v="35"/>
          <ac:spMkLst>
            <pc:docMk/>
            <pc:sldMk cId="4270025853" sldId="258"/>
            <ac:spMk id="14" creationId="{A7AE9375-4664-4DB2-922D-2782A6E439AC}"/>
          </ac:spMkLst>
        </pc:spChg>
        <pc:spChg chg="add del">
          <ac:chgData name="Mical Derestable" userId="1a27dba4ff85c976" providerId="LiveId" clId="{8B2481BC-616C-4A56-A8E8-144D6C89F458}" dt="2022-07-14T21:16:33.246" v="35"/>
          <ac:spMkLst>
            <pc:docMk/>
            <pc:sldMk cId="4270025853" sldId="258"/>
            <ac:spMk id="16" creationId="{9DD005C1-8C51-42D6-9BEE-B9B83849743D}"/>
          </ac:spMkLst>
        </pc:spChg>
        <pc:spChg chg="add del">
          <ac:chgData name="Mical Derestable" userId="1a27dba4ff85c976" providerId="LiveId" clId="{8B2481BC-616C-4A56-A8E8-144D6C89F458}" dt="2022-07-14T21:17:29.040" v="42" actId="26606"/>
          <ac:spMkLst>
            <pc:docMk/>
            <pc:sldMk cId="4270025853" sldId="258"/>
            <ac:spMk id="17" creationId="{A7AE9375-4664-4DB2-922D-2782A6E439AC}"/>
          </ac:spMkLst>
        </pc:spChg>
        <pc:spChg chg="add del">
          <ac:chgData name="Mical Derestable" userId="1a27dba4ff85c976" providerId="LiveId" clId="{8B2481BC-616C-4A56-A8E8-144D6C89F458}" dt="2022-07-14T21:17:29.040" v="42" actId="26606"/>
          <ac:spMkLst>
            <pc:docMk/>
            <pc:sldMk cId="4270025853" sldId="258"/>
            <ac:spMk id="19" creationId="{9DD005C1-8C51-42D6-9BEE-B9B83849743D}"/>
          </ac:spMkLst>
        </pc:spChg>
        <pc:spChg chg="add">
          <ac:chgData name="Mical Derestable" userId="1a27dba4ff85c976" providerId="LiveId" clId="{8B2481BC-616C-4A56-A8E8-144D6C89F458}" dt="2022-07-14T21:17:29.060" v="43" actId="26606"/>
          <ac:spMkLst>
            <pc:docMk/>
            <pc:sldMk cId="4270025853" sldId="258"/>
            <ac:spMk id="21" creationId="{CBB2B1F0-0DD6-4744-9A46-7A344FB48E40}"/>
          </ac:spMkLst>
        </pc:spChg>
        <pc:spChg chg="add">
          <ac:chgData name="Mical Derestable" userId="1a27dba4ff85c976" providerId="LiveId" clId="{8B2481BC-616C-4A56-A8E8-144D6C89F458}" dt="2022-07-14T21:17:29.060" v="43" actId="26606"/>
          <ac:spMkLst>
            <pc:docMk/>
            <pc:sldMk cId="4270025853" sldId="258"/>
            <ac:spMk id="22" creationId="{52D502E5-F6B4-4D58-B4AE-FC466FF15EE8}"/>
          </ac:spMkLst>
        </pc:spChg>
        <pc:spChg chg="add">
          <ac:chgData name="Mical Derestable" userId="1a27dba4ff85c976" providerId="LiveId" clId="{8B2481BC-616C-4A56-A8E8-144D6C89F458}" dt="2022-07-14T21:17:29.060" v="43" actId="26606"/>
          <ac:spMkLst>
            <pc:docMk/>
            <pc:sldMk cId="4270025853" sldId="258"/>
            <ac:spMk id="23" creationId="{9DECDBF4-02B6-4BB4-B65B-B8107AD6A9E8}"/>
          </ac:spMkLst>
        </pc:spChg>
        <pc:cxnChg chg="add del">
          <ac:chgData name="Mical Derestable" userId="1a27dba4ff85c976" providerId="LiveId" clId="{8B2481BC-616C-4A56-A8E8-144D6C89F458}" dt="2022-07-14T21:16:33.246" v="35"/>
          <ac:cxnSpMkLst>
            <pc:docMk/>
            <pc:sldMk cId="4270025853" sldId="258"/>
            <ac:cxnSpMk id="15" creationId="{EE504C98-6397-41C1-A8D8-2D9C4ED307E0}"/>
          </ac:cxnSpMkLst>
        </pc:cxnChg>
        <pc:cxnChg chg="add del">
          <ac:chgData name="Mical Derestable" userId="1a27dba4ff85c976" providerId="LiveId" clId="{8B2481BC-616C-4A56-A8E8-144D6C89F458}" dt="2022-07-14T21:17:29.040" v="42" actId="26606"/>
          <ac:cxnSpMkLst>
            <pc:docMk/>
            <pc:sldMk cId="4270025853" sldId="258"/>
            <ac:cxnSpMk id="18" creationId="{EE504C98-6397-41C1-A8D8-2D9C4ED307E0}"/>
          </ac:cxnSpMkLst>
        </pc:cxnChg>
      </pc:sldChg>
      <pc:sldChg chg="addSp delSp modSp mod delDesignElem">
        <pc:chgData name="Mical Derestable" userId="1a27dba4ff85c976" providerId="LiveId" clId="{8B2481BC-616C-4A56-A8E8-144D6C89F458}" dt="2022-07-14T21:54:06.479" v="158" actId="2711"/>
        <pc:sldMkLst>
          <pc:docMk/>
          <pc:sldMk cId="203078759" sldId="259"/>
        </pc:sldMkLst>
        <pc:spChg chg="mod">
          <ac:chgData name="Mical Derestable" userId="1a27dba4ff85c976" providerId="LiveId" clId="{8B2481BC-616C-4A56-A8E8-144D6C89F458}" dt="2022-07-14T21:53:28.261" v="153" actId="255"/>
          <ac:spMkLst>
            <pc:docMk/>
            <pc:sldMk cId="203078759" sldId="259"/>
            <ac:spMk id="2" creationId="{DF95FED9-766F-029C-A88A-3EBDFD76B48F}"/>
          </ac:spMkLst>
        </pc:spChg>
        <pc:spChg chg="add del mod">
          <ac:chgData name="Mical Derestable" userId="1a27dba4ff85c976" providerId="LiveId" clId="{8B2481BC-616C-4A56-A8E8-144D6C89F458}" dt="2022-07-14T21:50:34.033" v="135" actId="26606"/>
          <ac:spMkLst>
            <pc:docMk/>
            <pc:sldMk cId="203078759" sldId="259"/>
            <ac:spMk id="3" creationId="{0884CE65-91C5-AD79-EFDC-0D529A4C11C2}"/>
          </ac:spMkLst>
        </pc:spChg>
        <pc:spChg chg="add del">
          <ac:chgData name="Mical Derestable" userId="1a27dba4ff85c976" providerId="LiveId" clId="{8B2481BC-616C-4A56-A8E8-144D6C89F458}" dt="2022-07-14T21:50:34.033" v="135" actId="26606"/>
          <ac:spMkLst>
            <pc:docMk/>
            <pc:sldMk cId="203078759" sldId="259"/>
            <ac:spMk id="5" creationId="{E777E57D-6A88-4B5B-A068-2BA7FF4E8CCA}"/>
          </ac:spMkLst>
        </pc:spChg>
        <pc:spChg chg="add del">
          <ac:chgData name="Mical Derestable" userId="1a27dba4ff85c976" providerId="LiveId" clId="{8B2481BC-616C-4A56-A8E8-144D6C89F458}" dt="2022-07-14T21:50:34.033" v="135" actId="26606"/>
          <ac:spMkLst>
            <pc:docMk/>
            <pc:sldMk cId="203078759" sldId="259"/>
            <ac:spMk id="6" creationId="{F7117410-A2A4-4085-9ADC-46744551DBDE}"/>
          </ac:spMkLst>
        </pc:spChg>
        <pc:spChg chg="del">
          <ac:chgData name="Mical Derestable" userId="1a27dba4ff85c976" providerId="LiveId" clId="{8B2481BC-616C-4A56-A8E8-144D6C89F458}" dt="2022-07-14T21:14:06.276" v="0" actId="26606"/>
          <ac:spMkLst>
            <pc:docMk/>
            <pc:sldMk cId="203078759" sldId="259"/>
            <ac:spMk id="7" creationId="{1A59258C-AAC2-41CD-973C-7439B122A3FF}"/>
          </ac:spMkLst>
        </pc:spChg>
        <pc:spChg chg="add del">
          <ac:chgData name="Mical Derestable" userId="1a27dba4ff85c976" providerId="LiveId" clId="{8B2481BC-616C-4A56-A8E8-144D6C89F458}" dt="2022-07-14T21:16:33.246" v="35"/>
          <ac:spMkLst>
            <pc:docMk/>
            <pc:sldMk cId="203078759" sldId="259"/>
            <ac:spMk id="8" creationId="{E8A8EAB8-D2FF-444D-B34B-7D32F106AD0E}"/>
          </ac:spMkLst>
        </pc:spChg>
        <pc:spChg chg="del">
          <ac:chgData name="Mical Derestable" userId="1a27dba4ff85c976" providerId="LiveId" clId="{8B2481BC-616C-4A56-A8E8-144D6C89F458}" dt="2022-07-14T21:14:06.276" v="0" actId="26606"/>
          <ac:spMkLst>
            <pc:docMk/>
            <pc:sldMk cId="203078759" sldId="259"/>
            <ac:spMk id="9" creationId="{54516B72-0116-42B2-82A2-B11218A36636}"/>
          </ac:spMkLst>
        </pc:spChg>
        <pc:spChg chg="del">
          <ac:chgData name="Mical Derestable" userId="1a27dba4ff85c976" providerId="LiveId" clId="{8B2481BC-616C-4A56-A8E8-144D6C89F458}" dt="2022-07-14T21:14:06.276" v="0" actId="26606"/>
          <ac:spMkLst>
            <pc:docMk/>
            <pc:sldMk cId="203078759" sldId="259"/>
            <ac:spMk id="11" creationId="{7CDB507F-21B7-4C27-B0FC-D9C465C6DB44}"/>
          </ac:spMkLst>
        </pc:spChg>
        <pc:spChg chg="del">
          <ac:chgData name="Mical Derestable" userId="1a27dba4ff85c976" providerId="LiveId" clId="{8B2481BC-616C-4A56-A8E8-144D6C89F458}" dt="2022-07-14T21:14:06.276" v="0" actId="26606"/>
          <ac:spMkLst>
            <pc:docMk/>
            <pc:sldMk cId="203078759" sldId="259"/>
            <ac:spMk id="13" creationId="{0884CE65-91C5-AD79-EFDC-0D529A4C11C2}"/>
          </ac:spMkLst>
        </pc:spChg>
        <pc:spChg chg="del">
          <ac:chgData name="Mical Derestable" userId="1a27dba4ff85c976" providerId="LiveId" clId="{8B2481BC-616C-4A56-A8E8-144D6C89F458}" dt="2022-07-14T21:14:06.276" v="0" actId="26606"/>
          <ac:spMkLst>
            <pc:docMk/>
            <pc:sldMk cId="203078759" sldId="259"/>
            <ac:spMk id="14" creationId="{7AB1AE17-B7A3-4363-95CD-25441E2FF1F3}"/>
          </ac:spMkLst>
        </pc:spChg>
        <pc:spChg chg="add del">
          <ac:chgData name="Mical Derestable" userId="1a27dba4ff85c976" providerId="LiveId" clId="{8B2481BC-616C-4A56-A8E8-144D6C89F458}" dt="2022-07-14T21:50:34.033" v="135" actId="26606"/>
          <ac:spMkLst>
            <pc:docMk/>
            <pc:sldMk cId="203078759" sldId="259"/>
            <ac:spMk id="15" creationId="{99F74EB5-E547-4FB4-95F5-BCC788F3C4A0}"/>
          </ac:spMkLst>
        </pc:spChg>
        <pc:spChg chg="add del">
          <ac:chgData name="Mical Derestable" userId="1a27dba4ff85c976" providerId="LiveId" clId="{8B2481BC-616C-4A56-A8E8-144D6C89F458}" dt="2022-07-14T21:50:13.068" v="130" actId="26606"/>
          <ac:spMkLst>
            <pc:docMk/>
            <pc:sldMk cId="203078759" sldId="259"/>
            <ac:spMk id="20" creationId="{100EDD19-6802-4EC3-95CE-CFFAB042CFD6}"/>
          </ac:spMkLst>
        </pc:spChg>
        <pc:spChg chg="add del">
          <ac:chgData name="Mical Derestable" userId="1a27dba4ff85c976" providerId="LiveId" clId="{8B2481BC-616C-4A56-A8E8-144D6C89F458}" dt="2022-07-14T21:50:02.371" v="128" actId="26606"/>
          <ac:spMkLst>
            <pc:docMk/>
            <pc:sldMk cId="203078759" sldId="259"/>
            <ac:spMk id="21" creationId="{2659FDB4-FCBE-4A89-B46D-43D4FA54464D}"/>
          </ac:spMkLst>
        </pc:spChg>
        <pc:spChg chg="add del">
          <ac:chgData name="Mical Derestable" userId="1a27dba4ff85c976" providerId="LiveId" clId="{8B2481BC-616C-4A56-A8E8-144D6C89F458}" dt="2022-07-14T21:50:13.068" v="130" actId="26606"/>
          <ac:spMkLst>
            <pc:docMk/>
            <pc:sldMk cId="203078759" sldId="259"/>
            <ac:spMk id="22" creationId="{DB17E863-922E-4C26-BD64-E8FD41D28661}"/>
          </ac:spMkLst>
        </pc:spChg>
        <pc:spChg chg="add del">
          <ac:chgData name="Mical Derestable" userId="1a27dba4ff85c976" providerId="LiveId" clId="{8B2481BC-616C-4A56-A8E8-144D6C89F458}" dt="2022-07-14T21:50:13.068" v="130" actId="26606"/>
          <ac:spMkLst>
            <pc:docMk/>
            <pc:sldMk cId="203078759" sldId="259"/>
            <ac:spMk id="25" creationId="{0884CE65-91C5-AD79-EFDC-0D529A4C11C2}"/>
          </ac:spMkLst>
        </pc:spChg>
        <pc:spChg chg="add del">
          <ac:chgData name="Mical Derestable" userId="1a27dba4ff85c976" providerId="LiveId" clId="{8B2481BC-616C-4A56-A8E8-144D6C89F458}" dt="2022-07-14T21:50:25.176" v="132" actId="26606"/>
          <ac:spMkLst>
            <pc:docMk/>
            <pc:sldMk cId="203078759" sldId="259"/>
            <ac:spMk id="27" creationId="{2E442304-DDBD-4F7B-8017-36BCC863FB40}"/>
          </ac:spMkLst>
        </pc:spChg>
        <pc:spChg chg="add del">
          <ac:chgData name="Mical Derestable" userId="1a27dba4ff85c976" providerId="LiveId" clId="{8B2481BC-616C-4A56-A8E8-144D6C89F458}" dt="2022-07-14T21:50:25.176" v="132" actId="26606"/>
          <ac:spMkLst>
            <pc:docMk/>
            <pc:sldMk cId="203078759" sldId="259"/>
            <ac:spMk id="28" creationId="{5E107275-3853-46FD-A241-DE4355A42675}"/>
          </ac:spMkLst>
        </pc:spChg>
        <pc:spChg chg="add del">
          <ac:chgData name="Mical Derestable" userId="1a27dba4ff85c976" providerId="LiveId" clId="{8B2481BC-616C-4A56-A8E8-144D6C89F458}" dt="2022-07-14T21:50:33.996" v="134" actId="26606"/>
          <ac:spMkLst>
            <pc:docMk/>
            <pc:sldMk cId="203078759" sldId="259"/>
            <ac:spMk id="31" creationId="{42285737-90EE-47DC-AC80-8AE156B11969}"/>
          </ac:spMkLst>
        </pc:spChg>
        <pc:spChg chg="add">
          <ac:chgData name="Mical Derestable" userId="1a27dba4ff85c976" providerId="LiveId" clId="{8B2481BC-616C-4A56-A8E8-144D6C89F458}" dt="2022-07-14T21:50:34.033" v="135" actId="26606"/>
          <ac:spMkLst>
            <pc:docMk/>
            <pc:sldMk cId="203078759" sldId="259"/>
            <ac:spMk id="39" creationId="{2E442304-DDBD-4F7B-8017-36BCC863FB40}"/>
          </ac:spMkLst>
        </pc:spChg>
        <pc:spChg chg="add">
          <ac:chgData name="Mical Derestable" userId="1a27dba4ff85c976" providerId="LiveId" clId="{8B2481BC-616C-4A56-A8E8-144D6C89F458}" dt="2022-07-14T21:50:34.033" v="135" actId="26606"/>
          <ac:spMkLst>
            <pc:docMk/>
            <pc:sldMk cId="203078759" sldId="259"/>
            <ac:spMk id="40" creationId="{5E107275-3853-46FD-A241-DE4355A42675}"/>
          </ac:spMkLst>
        </pc:spChg>
        <pc:grpChg chg="add del">
          <ac:chgData name="Mical Derestable" userId="1a27dba4ff85c976" providerId="LiveId" clId="{8B2481BC-616C-4A56-A8E8-144D6C89F458}" dt="2022-07-14T21:50:33.996" v="134" actId="26606"/>
          <ac:grpSpMkLst>
            <pc:docMk/>
            <pc:sldMk cId="203078759" sldId="259"/>
            <ac:grpSpMk id="32" creationId="{B57BDC17-F1B3-455F-BBF1-680AA1F25C06}"/>
          </ac:grpSpMkLst>
        </pc:grpChg>
        <pc:graphicFrameChg chg="add del">
          <ac:chgData name="Mical Derestable" userId="1a27dba4ff85c976" providerId="LiveId" clId="{8B2481BC-616C-4A56-A8E8-144D6C89F458}" dt="2022-07-14T21:50:02.371" v="128" actId="26606"/>
          <ac:graphicFrameMkLst>
            <pc:docMk/>
            <pc:sldMk cId="203078759" sldId="259"/>
            <ac:graphicFrameMk id="17" creationId="{BD7D7500-27F4-DDBB-676A-B6E905C35131}"/>
          </ac:graphicFrameMkLst>
        </pc:graphicFrameChg>
        <pc:graphicFrameChg chg="add del">
          <ac:chgData name="Mical Derestable" userId="1a27dba4ff85c976" providerId="LiveId" clId="{8B2481BC-616C-4A56-A8E8-144D6C89F458}" dt="2022-07-14T21:50:25.176" v="132" actId="26606"/>
          <ac:graphicFrameMkLst>
            <pc:docMk/>
            <pc:sldMk cId="203078759" sldId="259"/>
            <ac:graphicFrameMk id="29" creationId="{B34A7E01-0CD2-2A05-FC70-8FAFFB0D340B}"/>
          </ac:graphicFrameMkLst>
        </pc:graphicFrameChg>
        <pc:graphicFrameChg chg="add del">
          <ac:chgData name="Mical Derestable" userId="1a27dba4ff85c976" providerId="LiveId" clId="{8B2481BC-616C-4A56-A8E8-144D6C89F458}" dt="2022-07-14T21:50:33.996" v="134" actId="26606"/>
          <ac:graphicFrameMkLst>
            <pc:docMk/>
            <pc:sldMk cId="203078759" sldId="259"/>
            <ac:graphicFrameMk id="37" creationId="{BF2E545B-3371-1590-B4A3-ED08873D04DB}"/>
          </ac:graphicFrameMkLst>
        </pc:graphicFrameChg>
        <pc:graphicFrameChg chg="add mod">
          <ac:chgData name="Mical Derestable" userId="1a27dba4ff85c976" providerId="LiveId" clId="{8B2481BC-616C-4A56-A8E8-144D6C89F458}" dt="2022-07-14T21:54:06.479" v="158" actId="2711"/>
          <ac:graphicFrameMkLst>
            <pc:docMk/>
            <pc:sldMk cId="203078759" sldId="259"/>
            <ac:graphicFrameMk id="41" creationId="{B34A7E01-0CD2-2A05-FC70-8FAFFB0D340B}"/>
          </ac:graphicFrameMkLst>
        </pc:graphicFrameChg>
        <pc:cxnChg chg="add del">
          <ac:chgData name="Mical Derestable" userId="1a27dba4ff85c976" providerId="LiveId" clId="{8B2481BC-616C-4A56-A8E8-144D6C89F458}" dt="2022-07-14T21:16:33.246" v="35"/>
          <ac:cxnSpMkLst>
            <pc:docMk/>
            <pc:sldMk cId="203078759" sldId="259"/>
            <ac:cxnSpMk id="10" creationId="{067633D1-6EE6-4118-B9F0-B363477BEE7A}"/>
          </ac:cxnSpMkLst>
        </pc:cxnChg>
        <pc:cxnChg chg="add del">
          <ac:chgData name="Mical Derestable" userId="1a27dba4ff85c976" providerId="LiveId" clId="{8B2481BC-616C-4A56-A8E8-144D6C89F458}" dt="2022-07-14T21:16:33.246" v="35"/>
          <ac:cxnSpMkLst>
            <pc:docMk/>
            <pc:sldMk cId="203078759" sldId="259"/>
            <ac:cxnSpMk id="12" creationId="{4AD7FFC6-42A9-49CB-B5E9-B3F6B038331B}"/>
          </ac:cxnSpMkLst>
        </pc:cxnChg>
        <pc:cxnChg chg="add del">
          <ac:chgData name="Mical Derestable" userId="1a27dba4ff85c976" providerId="LiveId" clId="{8B2481BC-616C-4A56-A8E8-144D6C89F458}" dt="2022-07-14T21:50:02.371" v="128" actId="26606"/>
          <ac:cxnSpMkLst>
            <pc:docMk/>
            <pc:sldMk cId="203078759" sldId="259"/>
            <ac:cxnSpMk id="23" creationId="{C8F51B3F-8331-4E4A-AE96-D47B1006EEAD}"/>
          </ac:cxnSpMkLst>
        </pc:cxnChg>
      </pc:sldChg>
      <pc:sldChg chg="addSp delSp modSp mod">
        <pc:chgData name="Mical Derestable" userId="1a27dba4ff85c976" providerId="LiveId" clId="{8B2481BC-616C-4A56-A8E8-144D6C89F458}" dt="2022-07-14T21:54:39.260" v="162" actId="2711"/>
        <pc:sldMkLst>
          <pc:docMk/>
          <pc:sldMk cId="1974262412" sldId="260"/>
        </pc:sldMkLst>
        <pc:spChg chg="mod">
          <ac:chgData name="Mical Derestable" userId="1a27dba4ff85c976" providerId="LiveId" clId="{8B2481BC-616C-4A56-A8E8-144D6C89F458}" dt="2022-07-14T21:54:39.260" v="162" actId="2711"/>
          <ac:spMkLst>
            <pc:docMk/>
            <pc:sldMk cId="1974262412" sldId="260"/>
            <ac:spMk id="2" creationId="{8FDFECAB-7939-E5D9-D063-5920C20A2F87}"/>
          </ac:spMkLst>
        </pc:spChg>
        <pc:spChg chg="add del">
          <ac:chgData name="Mical Derestable" userId="1a27dba4ff85c976" providerId="LiveId" clId="{8B2481BC-616C-4A56-A8E8-144D6C89F458}" dt="2022-07-14T21:21:16.766" v="58" actId="26606"/>
          <ac:spMkLst>
            <pc:docMk/>
            <pc:sldMk cId="1974262412" sldId="260"/>
            <ac:spMk id="6" creationId="{D9F30BD3-4643-9814-4018-0693EC6E4F63}"/>
          </ac:spMkLst>
        </pc:spChg>
        <pc:spChg chg="mod">
          <ac:chgData name="Mical Derestable" userId="1a27dba4ff85c976" providerId="LiveId" clId="{8B2481BC-616C-4A56-A8E8-144D6C89F458}" dt="2022-07-14T21:54:33.289" v="161" actId="2711"/>
          <ac:spMkLst>
            <pc:docMk/>
            <pc:sldMk cId="1974262412" sldId="260"/>
            <ac:spMk id="7" creationId="{78D494A5-82A4-920E-8EDB-659797FF228C}"/>
          </ac:spMkLst>
        </pc:spChg>
        <pc:graphicFrameChg chg="del">
          <ac:chgData name="Mical Derestable" userId="1a27dba4ff85c976" providerId="LiveId" clId="{8B2481BC-616C-4A56-A8E8-144D6C89F458}" dt="2022-07-14T21:14:09.535" v="5" actId="26606"/>
          <ac:graphicFrameMkLst>
            <pc:docMk/>
            <pc:sldMk cId="1974262412" sldId="260"/>
            <ac:graphicFrameMk id="17" creationId="{CF22AF0C-FCED-6AE9-4808-FCCF948737FA}"/>
          </ac:graphicFrameMkLst>
        </pc:graphicFrameChg>
        <pc:graphicFrameChg chg="add mod">
          <ac:chgData name="Mical Derestable" userId="1a27dba4ff85c976" providerId="LiveId" clId="{8B2481BC-616C-4A56-A8E8-144D6C89F458}" dt="2022-07-14T21:54:25.088" v="160" actId="2711"/>
          <ac:graphicFrameMkLst>
            <pc:docMk/>
            <pc:sldMk cId="1974262412" sldId="260"/>
            <ac:graphicFrameMk id="18" creationId="{3994BFE3-3712-A819-4031-9E7CC09CC733}"/>
          </ac:graphicFrameMkLst>
        </pc:graphicFrameChg>
        <pc:picChg chg="mod">
          <ac:chgData name="Mical Derestable" userId="1a27dba4ff85c976" providerId="LiveId" clId="{8B2481BC-616C-4A56-A8E8-144D6C89F458}" dt="2022-07-14T21:21:38.503" v="63"/>
          <ac:picMkLst>
            <pc:docMk/>
            <pc:sldMk cId="1974262412" sldId="260"/>
            <ac:picMk id="14" creationId="{5686593B-C4DA-F1F8-F2B6-90A89F804743}"/>
          </ac:picMkLst>
        </pc:picChg>
      </pc:sldChg>
      <pc:sldChg chg="addSp delSp modSp mod">
        <pc:chgData name="Mical Derestable" userId="1a27dba4ff85c976" providerId="LiveId" clId="{8B2481BC-616C-4A56-A8E8-144D6C89F458}" dt="2022-07-14T21:56:21.121" v="180" actId="20577"/>
        <pc:sldMkLst>
          <pc:docMk/>
          <pc:sldMk cId="2968941407" sldId="261"/>
        </pc:sldMkLst>
        <pc:spChg chg="mod">
          <ac:chgData name="Mical Derestable" userId="1a27dba4ff85c976" providerId="LiveId" clId="{8B2481BC-616C-4A56-A8E8-144D6C89F458}" dt="2022-07-14T21:54:49.836" v="163" actId="2711"/>
          <ac:spMkLst>
            <pc:docMk/>
            <pc:sldMk cId="2968941407" sldId="261"/>
            <ac:spMk id="2" creationId="{847A0089-745E-C818-3D71-2FFF6BD5FD2D}"/>
          </ac:spMkLst>
        </pc:spChg>
        <pc:spChg chg="del mod">
          <ac:chgData name="Mical Derestable" userId="1a27dba4ff85c976" providerId="LiveId" clId="{8B2481BC-616C-4A56-A8E8-144D6C89F458}" dt="2022-07-14T21:47:48.740" v="113" actId="26606"/>
          <ac:spMkLst>
            <pc:docMk/>
            <pc:sldMk cId="2968941407" sldId="261"/>
            <ac:spMk id="4" creationId="{26E0F1F0-349E-4059-9ED0-F9C948613BFB}"/>
          </ac:spMkLst>
        </pc:spChg>
        <pc:spChg chg="mod">
          <ac:chgData name="Mical Derestable" userId="1a27dba4ff85c976" providerId="LiveId" clId="{8B2481BC-616C-4A56-A8E8-144D6C89F458}" dt="2022-07-14T21:54:56.633" v="164" actId="2711"/>
          <ac:spMkLst>
            <pc:docMk/>
            <pc:sldMk cId="2968941407" sldId="261"/>
            <ac:spMk id="5" creationId="{03790816-E96D-D9B2-60F1-34FBEAE30F9D}"/>
          </ac:spMkLst>
        </pc:spChg>
        <pc:graphicFrameChg chg="add mod">
          <ac:chgData name="Mical Derestable" userId="1a27dba4ff85c976" providerId="LiveId" clId="{8B2481BC-616C-4A56-A8E8-144D6C89F458}" dt="2022-07-14T21:56:21.121" v="180" actId="20577"/>
          <ac:graphicFrameMkLst>
            <pc:docMk/>
            <pc:sldMk cId="2968941407" sldId="261"/>
            <ac:graphicFrameMk id="10" creationId="{E13F2B70-1606-17A4-68E2-B95DCCE9BB48}"/>
          </ac:graphicFrameMkLst>
        </pc:graphicFrameChg>
        <pc:picChg chg="mod">
          <ac:chgData name="Mical Derestable" userId="1a27dba4ff85c976" providerId="LiveId" clId="{8B2481BC-616C-4A56-A8E8-144D6C89F458}" dt="2022-07-14T21:16:33.246" v="35"/>
          <ac:picMkLst>
            <pc:docMk/>
            <pc:sldMk cId="2968941407" sldId="261"/>
            <ac:picMk id="8" creationId="{647FF91C-AFD5-74CA-F6AB-C23D9F077504}"/>
          </ac:picMkLst>
        </pc:picChg>
      </pc:sldChg>
      <pc:sldChg chg="addSp delSp modSp mod">
        <pc:chgData name="Mical Derestable" userId="1a27dba4ff85c976" providerId="LiveId" clId="{8B2481BC-616C-4A56-A8E8-144D6C89F458}" dt="2022-07-14T21:57:02.733" v="184" actId="2711"/>
        <pc:sldMkLst>
          <pc:docMk/>
          <pc:sldMk cId="3074375043" sldId="262"/>
        </pc:sldMkLst>
        <pc:spChg chg="mod">
          <ac:chgData name="Mical Derestable" userId="1a27dba4ff85c976" providerId="LiveId" clId="{8B2481BC-616C-4A56-A8E8-144D6C89F458}" dt="2022-07-14T21:57:02.733" v="184" actId="2711"/>
          <ac:spMkLst>
            <pc:docMk/>
            <pc:sldMk cId="3074375043" sldId="262"/>
            <ac:spMk id="2" creationId="{C1E8A2F5-63BF-6E06-C2CC-DBEDBCA8A667}"/>
          </ac:spMkLst>
        </pc:spChg>
        <pc:spChg chg="del">
          <ac:chgData name="Mical Derestable" userId="1a27dba4ff85c976" providerId="LiveId" clId="{8B2481BC-616C-4A56-A8E8-144D6C89F458}" dt="2022-07-14T21:17:56.945" v="45" actId="26606"/>
          <ac:spMkLst>
            <pc:docMk/>
            <pc:sldMk cId="3074375043" sldId="262"/>
            <ac:spMk id="4" creationId="{89E8DB28-D8B7-4C73-546A-053BE5B5AABD}"/>
          </ac:spMkLst>
        </pc:spChg>
        <pc:spChg chg="mod">
          <ac:chgData name="Mical Derestable" userId="1a27dba4ff85c976" providerId="LiveId" clId="{8B2481BC-616C-4A56-A8E8-144D6C89F458}" dt="2022-07-14T21:56:55.676" v="183" actId="2711"/>
          <ac:spMkLst>
            <pc:docMk/>
            <pc:sldMk cId="3074375043" sldId="262"/>
            <ac:spMk id="5" creationId="{E80A91D2-18FB-E3C1-F469-5E89FA297774}"/>
          </ac:spMkLst>
        </pc:spChg>
        <pc:graphicFrameChg chg="add mod">
          <ac:chgData name="Mical Derestable" userId="1a27dba4ff85c976" providerId="LiveId" clId="{8B2481BC-616C-4A56-A8E8-144D6C89F458}" dt="2022-07-14T21:56:47.857" v="182" actId="2711"/>
          <ac:graphicFrameMkLst>
            <pc:docMk/>
            <pc:sldMk cId="3074375043" sldId="262"/>
            <ac:graphicFrameMk id="10" creationId="{B339D7AA-5096-F170-B5C1-020A2E1E7C84}"/>
          </ac:graphicFrameMkLst>
        </pc:graphicFrameChg>
      </pc:sldChg>
      <pc:sldChg chg="addSp modSp mod setBg">
        <pc:chgData name="Mical Derestable" userId="1a27dba4ff85c976" providerId="LiveId" clId="{8B2481BC-616C-4A56-A8E8-144D6C89F458}" dt="2022-07-14T21:57:20.054" v="186" actId="2711"/>
        <pc:sldMkLst>
          <pc:docMk/>
          <pc:sldMk cId="880123167" sldId="263"/>
        </pc:sldMkLst>
        <pc:spChg chg="mod">
          <ac:chgData name="Mical Derestable" userId="1a27dba4ff85c976" providerId="LiveId" clId="{8B2481BC-616C-4A56-A8E8-144D6C89F458}" dt="2022-07-14T21:57:20.054" v="186" actId="2711"/>
          <ac:spMkLst>
            <pc:docMk/>
            <pc:sldMk cId="880123167" sldId="263"/>
            <ac:spMk id="7" creationId="{BF6C7CED-3C64-5EE2-F623-E347C7E71A19}"/>
          </ac:spMkLst>
        </pc:spChg>
        <pc:spChg chg="mod">
          <ac:chgData name="Mical Derestable" userId="1a27dba4ff85c976" providerId="LiveId" clId="{8B2481BC-616C-4A56-A8E8-144D6C89F458}" dt="2022-07-14T21:57:13.385" v="185" actId="2711"/>
          <ac:spMkLst>
            <pc:docMk/>
            <pc:sldMk cId="880123167" sldId="263"/>
            <ac:spMk id="8" creationId="{E94AB90E-E005-4779-4BF9-713A20BF8CAE}"/>
          </ac:spMkLst>
        </pc:spChg>
        <pc:spChg chg="add">
          <ac:chgData name="Mical Derestable" userId="1a27dba4ff85c976" providerId="LiveId" clId="{8B2481BC-616C-4A56-A8E8-144D6C89F458}" dt="2022-07-14T21:19:27.341" v="53" actId="26606"/>
          <ac:spMkLst>
            <pc:docMk/>
            <pc:sldMk cId="880123167" sldId="263"/>
            <ac:spMk id="14" creationId="{7C432AFE-B3D2-4BFF-BF8F-96C27AFF1AC7}"/>
          </ac:spMkLst>
        </pc:spChg>
        <pc:spChg chg="add">
          <ac:chgData name="Mical Derestable" userId="1a27dba4ff85c976" providerId="LiveId" clId="{8B2481BC-616C-4A56-A8E8-144D6C89F458}" dt="2022-07-14T21:19:27.341" v="53" actId="26606"/>
          <ac:spMkLst>
            <pc:docMk/>
            <pc:sldMk cId="880123167" sldId="263"/>
            <ac:spMk id="16" creationId="{AF2F604E-43BE-4DC3-B983-E071523364F8}"/>
          </ac:spMkLst>
        </pc:spChg>
        <pc:spChg chg="add">
          <ac:chgData name="Mical Derestable" userId="1a27dba4ff85c976" providerId="LiveId" clId="{8B2481BC-616C-4A56-A8E8-144D6C89F458}" dt="2022-07-14T21:19:27.341" v="53" actId="26606"/>
          <ac:spMkLst>
            <pc:docMk/>
            <pc:sldMk cId="880123167" sldId="263"/>
            <ac:spMk id="18" creationId="{08C9B587-E65E-4B52-B37C-ABEBB6E87928}"/>
          </ac:spMkLst>
        </pc:spChg>
        <pc:picChg chg="add">
          <ac:chgData name="Mical Derestable" userId="1a27dba4ff85c976" providerId="LiveId" clId="{8B2481BC-616C-4A56-A8E8-144D6C89F458}" dt="2022-07-14T21:19:27.341" v="53" actId="26606"/>
          <ac:picMkLst>
            <pc:docMk/>
            <pc:sldMk cId="880123167" sldId="263"/>
            <ac:picMk id="10" creationId="{69799198-A3EA-9BEE-8B22-6C699D2BA9C4}"/>
          </ac:picMkLst>
        </pc:picChg>
      </pc:sldChg>
      <pc:sldChg chg="addSp modSp mod setBg addAnim">
        <pc:chgData name="Mical Derestable" userId="1a27dba4ff85c976" providerId="LiveId" clId="{8B2481BC-616C-4A56-A8E8-144D6C89F458}" dt="2022-07-14T21:57:28.409" v="187" actId="2711"/>
        <pc:sldMkLst>
          <pc:docMk/>
          <pc:sldMk cId="1760832710" sldId="264"/>
        </pc:sldMkLst>
        <pc:spChg chg="mod">
          <ac:chgData name="Mical Derestable" userId="1a27dba4ff85c976" providerId="LiveId" clId="{8B2481BC-616C-4A56-A8E8-144D6C89F458}" dt="2022-07-14T21:57:28.409" v="187" actId="2711"/>
          <ac:spMkLst>
            <pc:docMk/>
            <pc:sldMk cId="1760832710" sldId="264"/>
            <ac:spMk id="2" creationId="{2FFD35AF-7784-50C8-A4DA-5FA8E3580E04}"/>
          </ac:spMkLst>
        </pc:spChg>
        <pc:spChg chg="add">
          <ac:chgData name="Mical Derestable" userId="1a27dba4ff85c976" providerId="LiveId" clId="{8B2481BC-616C-4A56-A8E8-144D6C89F458}" dt="2022-07-14T21:19:44.727" v="55" actId="26606"/>
          <ac:spMkLst>
            <pc:docMk/>
            <pc:sldMk cId="1760832710" sldId="264"/>
            <ac:spMk id="8" creationId="{71B2258F-86CA-4D4D-8270-BC05FCDEBFB3}"/>
          </ac:spMkLst>
        </pc:spChg>
        <pc:picChg chg="add">
          <ac:chgData name="Mical Derestable" userId="1a27dba4ff85c976" providerId="LiveId" clId="{8B2481BC-616C-4A56-A8E8-144D6C89F458}" dt="2022-07-14T21:19:44.727" v="55" actId="26606"/>
          <ac:picMkLst>
            <pc:docMk/>
            <pc:sldMk cId="1760832710" sldId="264"/>
            <ac:picMk id="4" creationId="{EB30AA4D-E92F-3239-02D1-059A330312E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89E977-BF53-404B-8D22-3D848EAABD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D4606A2F-71A1-4980-85A8-35F0557A3AA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378A6B-B2EB-4C20-B413-EFD00D0F0B03}" type="parTrans" cxnId="{DA06AB38-1B64-478A-BD16-A7BDE27BF543}">
      <dgm:prSet/>
      <dgm:spPr/>
      <dgm:t>
        <a:bodyPr/>
        <a:lstStyle/>
        <a:p>
          <a:endParaRPr lang="en-US"/>
        </a:p>
      </dgm:t>
    </dgm:pt>
    <dgm:pt modelId="{2EA0F447-E90A-44D1-B6C9-F192437C5680}" type="sibTrans" cxnId="{DA06AB38-1B64-478A-BD16-A7BDE27BF543}">
      <dgm:prSet/>
      <dgm:spPr/>
      <dgm:t>
        <a:bodyPr/>
        <a:lstStyle/>
        <a:p>
          <a:endParaRPr lang="en-US"/>
        </a:p>
      </dgm:t>
    </dgm:pt>
    <dgm:pt modelId="{ED01A151-FFD4-4BF0-8682-56D585FBC2B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Project Management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20D1F0-8D68-42BC-9C4B-C45DD908D3FC}" type="parTrans" cxnId="{D5CF6973-79DC-4CE9-8CCA-2EED12F089A6}">
      <dgm:prSet/>
      <dgm:spPr/>
      <dgm:t>
        <a:bodyPr/>
        <a:lstStyle/>
        <a:p>
          <a:endParaRPr lang="en-US"/>
        </a:p>
      </dgm:t>
    </dgm:pt>
    <dgm:pt modelId="{1E8D5EEE-F724-4C40-985F-53F20EB707C0}" type="sibTrans" cxnId="{D5CF6973-79DC-4CE9-8CCA-2EED12F089A6}">
      <dgm:prSet/>
      <dgm:spPr/>
      <dgm:t>
        <a:bodyPr/>
        <a:lstStyle/>
        <a:p>
          <a:endParaRPr lang="en-US"/>
        </a:p>
      </dgm:t>
    </dgm:pt>
    <dgm:pt modelId="{A8B5B129-31E3-4FB4-8DE7-54A69CCD488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&amp; Specification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AAA426-F86D-4A7A-9915-0E3883C3F249}" type="parTrans" cxnId="{2942FBCE-AFCA-4998-940D-EC21D71BE321}">
      <dgm:prSet/>
      <dgm:spPr/>
      <dgm:t>
        <a:bodyPr/>
        <a:lstStyle/>
        <a:p>
          <a:endParaRPr lang="en-US"/>
        </a:p>
      </dgm:t>
    </dgm:pt>
    <dgm:pt modelId="{A2EDA912-4916-4305-83EA-E38AC81FC3E0}" type="sibTrans" cxnId="{2942FBCE-AFCA-4998-940D-EC21D71BE321}">
      <dgm:prSet/>
      <dgm:spPr/>
      <dgm:t>
        <a:bodyPr/>
        <a:lstStyle/>
        <a:p>
          <a:endParaRPr lang="en-US"/>
        </a:p>
      </dgm:t>
    </dgm:pt>
    <dgm:pt modelId="{E6AAAB76-E044-43B0-9B9A-A98B4A10842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6587D1-4D85-44CA-9522-7E0031ADC8CD}" type="parTrans" cxnId="{AAA150F7-28F0-4E5C-A30D-DC3C5D509804}">
      <dgm:prSet/>
      <dgm:spPr/>
      <dgm:t>
        <a:bodyPr/>
        <a:lstStyle/>
        <a:p>
          <a:endParaRPr lang="en-US"/>
        </a:p>
      </dgm:t>
    </dgm:pt>
    <dgm:pt modelId="{620A8352-BE63-4832-8765-BD0B5BF47907}" type="sibTrans" cxnId="{AAA150F7-28F0-4E5C-A30D-DC3C5D509804}">
      <dgm:prSet/>
      <dgm:spPr/>
      <dgm:t>
        <a:bodyPr/>
        <a:lstStyle/>
        <a:p>
          <a:endParaRPr lang="en-US"/>
        </a:p>
      </dgm:t>
    </dgm:pt>
    <dgm:pt modelId="{6FA3E7CC-E0F6-4D2A-9E61-F9A8E42AEA1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Questions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C22C8D-3900-4C33-9BD3-5D564A232609}" type="parTrans" cxnId="{90D4EC89-473E-49B3-8C3A-66EAA466C95F}">
      <dgm:prSet/>
      <dgm:spPr/>
      <dgm:t>
        <a:bodyPr/>
        <a:lstStyle/>
        <a:p>
          <a:endParaRPr lang="en-US"/>
        </a:p>
      </dgm:t>
    </dgm:pt>
    <dgm:pt modelId="{79143C61-5D1F-4F10-BCF5-D34382454184}" type="sibTrans" cxnId="{90D4EC89-473E-49B3-8C3A-66EAA466C95F}">
      <dgm:prSet/>
      <dgm:spPr/>
      <dgm:t>
        <a:bodyPr/>
        <a:lstStyle/>
        <a:p>
          <a:endParaRPr lang="en-US"/>
        </a:p>
      </dgm:t>
    </dgm:pt>
    <dgm:pt modelId="{0C262D39-BB09-4584-A9DD-5267195F0F12}" type="pres">
      <dgm:prSet presAssocID="{1589E977-BF53-404B-8D22-3D848EAABD3D}" presName="root" presStyleCnt="0">
        <dgm:presLayoutVars>
          <dgm:dir/>
          <dgm:resizeHandles val="exact"/>
        </dgm:presLayoutVars>
      </dgm:prSet>
      <dgm:spPr/>
    </dgm:pt>
    <dgm:pt modelId="{C6F0150B-BC78-4714-8CD4-791F089190E0}" type="pres">
      <dgm:prSet presAssocID="{D4606A2F-71A1-4980-85A8-35F0557A3AAB}" presName="compNode" presStyleCnt="0"/>
      <dgm:spPr/>
    </dgm:pt>
    <dgm:pt modelId="{2AF2B53A-F6C6-4A11-BD63-1994F45694AE}" type="pres">
      <dgm:prSet presAssocID="{D4606A2F-71A1-4980-85A8-35F0557A3AAB}" presName="bgRect" presStyleLbl="bgShp" presStyleIdx="0" presStyleCnt="5"/>
      <dgm:spPr/>
    </dgm:pt>
    <dgm:pt modelId="{C62AA19B-99DE-498F-A51F-89FB73C9E024}" type="pres">
      <dgm:prSet presAssocID="{D4606A2F-71A1-4980-85A8-35F0557A3AA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D22DA9B5-90AB-448E-AC8A-E9642299B23D}" type="pres">
      <dgm:prSet presAssocID="{D4606A2F-71A1-4980-85A8-35F0557A3AAB}" presName="spaceRect" presStyleCnt="0"/>
      <dgm:spPr/>
    </dgm:pt>
    <dgm:pt modelId="{C8315DA7-A5DA-4EB4-80F8-05A9908AB445}" type="pres">
      <dgm:prSet presAssocID="{D4606A2F-71A1-4980-85A8-35F0557A3AAB}" presName="parTx" presStyleLbl="revTx" presStyleIdx="0" presStyleCnt="5">
        <dgm:presLayoutVars>
          <dgm:chMax val="0"/>
          <dgm:chPref val="0"/>
        </dgm:presLayoutVars>
      </dgm:prSet>
      <dgm:spPr/>
    </dgm:pt>
    <dgm:pt modelId="{28B89FAE-A00A-4EA9-8E7E-DD0E7D3FD66D}" type="pres">
      <dgm:prSet presAssocID="{2EA0F447-E90A-44D1-B6C9-F192437C5680}" presName="sibTrans" presStyleCnt="0"/>
      <dgm:spPr/>
    </dgm:pt>
    <dgm:pt modelId="{FD4DDB29-9705-40E3-883A-B9EFA7A77388}" type="pres">
      <dgm:prSet presAssocID="{ED01A151-FFD4-4BF0-8682-56D585FBC2B0}" presName="compNode" presStyleCnt="0"/>
      <dgm:spPr/>
    </dgm:pt>
    <dgm:pt modelId="{2B66ED83-BB6B-4E7C-B811-D39DF3A769E6}" type="pres">
      <dgm:prSet presAssocID="{ED01A151-FFD4-4BF0-8682-56D585FBC2B0}" presName="bgRect" presStyleLbl="bgShp" presStyleIdx="1" presStyleCnt="5"/>
      <dgm:spPr/>
    </dgm:pt>
    <dgm:pt modelId="{A2F2A1E4-51F2-4680-9F07-322E7932CEFE}" type="pres">
      <dgm:prSet presAssocID="{ED01A151-FFD4-4BF0-8682-56D585FBC2B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Team Project"/>
        </a:ext>
      </dgm:extLst>
    </dgm:pt>
    <dgm:pt modelId="{C2C52C93-BB7C-4A4E-B083-343FBBD9C77E}" type="pres">
      <dgm:prSet presAssocID="{ED01A151-FFD4-4BF0-8682-56D585FBC2B0}" presName="spaceRect" presStyleCnt="0"/>
      <dgm:spPr/>
    </dgm:pt>
    <dgm:pt modelId="{1C2F4EF2-0C9A-4D4B-9C75-8C47C496DF1C}" type="pres">
      <dgm:prSet presAssocID="{ED01A151-FFD4-4BF0-8682-56D585FBC2B0}" presName="parTx" presStyleLbl="revTx" presStyleIdx="1" presStyleCnt="5">
        <dgm:presLayoutVars>
          <dgm:chMax val="0"/>
          <dgm:chPref val="0"/>
        </dgm:presLayoutVars>
      </dgm:prSet>
      <dgm:spPr/>
    </dgm:pt>
    <dgm:pt modelId="{CD644305-8A67-4E4E-998A-D242A976538B}" type="pres">
      <dgm:prSet presAssocID="{1E8D5EEE-F724-4C40-985F-53F20EB707C0}" presName="sibTrans" presStyleCnt="0"/>
      <dgm:spPr/>
    </dgm:pt>
    <dgm:pt modelId="{FFD6338B-C377-4223-8716-050E9CEF752F}" type="pres">
      <dgm:prSet presAssocID="{A8B5B129-31E3-4FB4-8DE7-54A69CCD4889}" presName="compNode" presStyleCnt="0"/>
      <dgm:spPr/>
    </dgm:pt>
    <dgm:pt modelId="{5FA4EECF-8509-44F0-99FA-0D1F9A7B3E92}" type="pres">
      <dgm:prSet presAssocID="{A8B5B129-31E3-4FB4-8DE7-54A69CCD4889}" presName="bgRect" presStyleLbl="bgShp" presStyleIdx="2" presStyleCnt="5"/>
      <dgm:spPr/>
    </dgm:pt>
    <dgm:pt modelId="{62F00930-FF20-4039-83A0-0B604DDD0F19}" type="pres">
      <dgm:prSet presAssocID="{A8B5B129-31E3-4FB4-8DE7-54A69CCD488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df"/>
        </a:ext>
      </dgm:extLst>
    </dgm:pt>
    <dgm:pt modelId="{6112080B-C76F-4D60-8355-682FA779C469}" type="pres">
      <dgm:prSet presAssocID="{A8B5B129-31E3-4FB4-8DE7-54A69CCD4889}" presName="spaceRect" presStyleCnt="0"/>
      <dgm:spPr/>
    </dgm:pt>
    <dgm:pt modelId="{0EEFA850-AEC9-465F-A906-583DE4BCBC0C}" type="pres">
      <dgm:prSet presAssocID="{A8B5B129-31E3-4FB4-8DE7-54A69CCD4889}" presName="parTx" presStyleLbl="revTx" presStyleIdx="2" presStyleCnt="5">
        <dgm:presLayoutVars>
          <dgm:chMax val="0"/>
          <dgm:chPref val="0"/>
        </dgm:presLayoutVars>
      </dgm:prSet>
      <dgm:spPr/>
    </dgm:pt>
    <dgm:pt modelId="{A028945B-3802-4261-BACA-4A7B3A3FA098}" type="pres">
      <dgm:prSet presAssocID="{A2EDA912-4916-4305-83EA-E38AC81FC3E0}" presName="sibTrans" presStyleCnt="0"/>
      <dgm:spPr/>
    </dgm:pt>
    <dgm:pt modelId="{2EDD0F0D-584B-4F7A-8670-FDE6352B4DF9}" type="pres">
      <dgm:prSet presAssocID="{E6AAAB76-E044-43B0-9B9A-A98B4A108423}" presName="compNode" presStyleCnt="0"/>
      <dgm:spPr/>
    </dgm:pt>
    <dgm:pt modelId="{8C5CA684-7D48-43FB-91F6-31B194BF0096}" type="pres">
      <dgm:prSet presAssocID="{E6AAAB76-E044-43B0-9B9A-A98B4A108423}" presName="bgRect" presStyleLbl="bgShp" presStyleIdx="3" presStyleCnt="5"/>
      <dgm:spPr/>
    </dgm:pt>
    <dgm:pt modelId="{B65420A8-2908-470F-B36E-5B126E677F0E}" type="pres">
      <dgm:prSet presAssocID="{E6AAAB76-E044-43B0-9B9A-A98B4A10842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F7923A3B-98D9-4BAF-88D4-074DFB4617B6}" type="pres">
      <dgm:prSet presAssocID="{E6AAAB76-E044-43B0-9B9A-A98B4A108423}" presName="spaceRect" presStyleCnt="0"/>
      <dgm:spPr/>
    </dgm:pt>
    <dgm:pt modelId="{B4DB1D8D-E92C-4130-B75C-FE333EAF84C5}" type="pres">
      <dgm:prSet presAssocID="{E6AAAB76-E044-43B0-9B9A-A98B4A108423}" presName="parTx" presStyleLbl="revTx" presStyleIdx="3" presStyleCnt="5">
        <dgm:presLayoutVars>
          <dgm:chMax val="0"/>
          <dgm:chPref val="0"/>
        </dgm:presLayoutVars>
      </dgm:prSet>
      <dgm:spPr/>
    </dgm:pt>
    <dgm:pt modelId="{F6832309-BCAE-4C3B-AA8B-D4E120F0FD6C}" type="pres">
      <dgm:prSet presAssocID="{620A8352-BE63-4832-8765-BD0B5BF47907}" presName="sibTrans" presStyleCnt="0"/>
      <dgm:spPr/>
    </dgm:pt>
    <dgm:pt modelId="{6B848B43-C545-4DC7-87C0-EF5FE7ECB765}" type="pres">
      <dgm:prSet presAssocID="{6FA3E7CC-E0F6-4D2A-9E61-F9A8E42AEA17}" presName="compNode" presStyleCnt="0"/>
      <dgm:spPr/>
    </dgm:pt>
    <dgm:pt modelId="{28C8483A-3830-4A14-864F-8F5A2D6F0ED1}" type="pres">
      <dgm:prSet presAssocID="{6FA3E7CC-E0F6-4D2A-9E61-F9A8E42AEA17}" presName="bgRect" presStyleLbl="bgShp" presStyleIdx="4" presStyleCnt="5"/>
      <dgm:spPr/>
    </dgm:pt>
    <dgm:pt modelId="{07934A3C-F111-42CE-91CD-0C5912F1D27B}" type="pres">
      <dgm:prSet presAssocID="{6FA3E7CC-E0F6-4D2A-9E61-F9A8E42AEA1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E4A6F8EA-7F4C-4B1A-8CFF-C5EB7FF3D4D7}" type="pres">
      <dgm:prSet presAssocID="{6FA3E7CC-E0F6-4D2A-9E61-F9A8E42AEA17}" presName="spaceRect" presStyleCnt="0"/>
      <dgm:spPr/>
    </dgm:pt>
    <dgm:pt modelId="{FB95DD7A-F059-4470-8F57-E5C11F5368C3}" type="pres">
      <dgm:prSet presAssocID="{6FA3E7CC-E0F6-4D2A-9E61-F9A8E42AEA1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625A509-5B6B-43A3-B6D1-13DD7EA73231}" type="presOf" srcId="{D4606A2F-71A1-4980-85A8-35F0557A3AAB}" destId="{C8315DA7-A5DA-4EB4-80F8-05A9908AB445}" srcOrd="0" destOrd="0" presId="urn:microsoft.com/office/officeart/2018/2/layout/IconVerticalSolidList"/>
    <dgm:cxn modelId="{DA06AB38-1B64-478A-BD16-A7BDE27BF543}" srcId="{1589E977-BF53-404B-8D22-3D848EAABD3D}" destId="{D4606A2F-71A1-4980-85A8-35F0557A3AAB}" srcOrd="0" destOrd="0" parTransId="{91378A6B-B2EB-4C20-B413-EFD00D0F0B03}" sibTransId="{2EA0F447-E90A-44D1-B6C9-F192437C5680}"/>
    <dgm:cxn modelId="{2F4C303F-B38E-4E83-A2B9-AB8391671F69}" type="presOf" srcId="{E6AAAB76-E044-43B0-9B9A-A98B4A108423}" destId="{B4DB1D8D-E92C-4130-B75C-FE333EAF84C5}" srcOrd="0" destOrd="0" presId="urn:microsoft.com/office/officeart/2018/2/layout/IconVerticalSolidList"/>
    <dgm:cxn modelId="{79615A46-F94A-4A5F-814E-5ABBF8995006}" type="presOf" srcId="{6FA3E7CC-E0F6-4D2A-9E61-F9A8E42AEA17}" destId="{FB95DD7A-F059-4470-8F57-E5C11F5368C3}" srcOrd="0" destOrd="0" presId="urn:microsoft.com/office/officeart/2018/2/layout/IconVerticalSolidList"/>
    <dgm:cxn modelId="{D5CF6973-79DC-4CE9-8CCA-2EED12F089A6}" srcId="{1589E977-BF53-404B-8D22-3D848EAABD3D}" destId="{ED01A151-FFD4-4BF0-8682-56D585FBC2B0}" srcOrd="1" destOrd="0" parTransId="{5920D1F0-8D68-42BC-9C4B-C45DD908D3FC}" sibTransId="{1E8D5EEE-F724-4C40-985F-53F20EB707C0}"/>
    <dgm:cxn modelId="{90D4EC89-473E-49B3-8C3A-66EAA466C95F}" srcId="{1589E977-BF53-404B-8D22-3D848EAABD3D}" destId="{6FA3E7CC-E0F6-4D2A-9E61-F9A8E42AEA17}" srcOrd="4" destOrd="0" parTransId="{89C22C8D-3900-4C33-9BD3-5D564A232609}" sibTransId="{79143C61-5D1F-4F10-BCF5-D34382454184}"/>
    <dgm:cxn modelId="{E9044B95-5EB2-434C-AB69-61EFE69CEDCE}" type="presOf" srcId="{ED01A151-FFD4-4BF0-8682-56D585FBC2B0}" destId="{1C2F4EF2-0C9A-4D4B-9C75-8C47C496DF1C}" srcOrd="0" destOrd="0" presId="urn:microsoft.com/office/officeart/2018/2/layout/IconVerticalSolidList"/>
    <dgm:cxn modelId="{2EF09FB6-9F19-4296-B1C3-CAC88B408B34}" type="presOf" srcId="{A8B5B129-31E3-4FB4-8DE7-54A69CCD4889}" destId="{0EEFA850-AEC9-465F-A906-583DE4BCBC0C}" srcOrd="0" destOrd="0" presId="urn:microsoft.com/office/officeart/2018/2/layout/IconVerticalSolidList"/>
    <dgm:cxn modelId="{2942FBCE-AFCA-4998-940D-EC21D71BE321}" srcId="{1589E977-BF53-404B-8D22-3D848EAABD3D}" destId="{A8B5B129-31E3-4FB4-8DE7-54A69CCD4889}" srcOrd="2" destOrd="0" parTransId="{1DAAA426-F86D-4A7A-9915-0E3883C3F249}" sibTransId="{A2EDA912-4916-4305-83EA-E38AC81FC3E0}"/>
    <dgm:cxn modelId="{DE6308F7-89E3-4EB4-A9DA-D3B0E4C96C5D}" type="presOf" srcId="{1589E977-BF53-404B-8D22-3D848EAABD3D}" destId="{0C262D39-BB09-4584-A9DD-5267195F0F12}" srcOrd="0" destOrd="0" presId="urn:microsoft.com/office/officeart/2018/2/layout/IconVerticalSolidList"/>
    <dgm:cxn modelId="{AAA150F7-28F0-4E5C-A30D-DC3C5D509804}" srcId="{1589E977-BF53-404B-8D22-3D848EAABD3D}" destId="{E6AAAB76-E044-43B0-9B9A-A98B4A108423}" srcOrd="3" destOrd="0" parTransId="{EB6587D1-4D85-44CA-9522-7E0031ADC8CD}" sibTransId="{620A8352-BE63-4832-8765-BD0B5BF47907}"/>
    <dgm:cxn modelId="{D874D260-7BCC-4EB6-B2DE-41B9EA7233EE}" type="presParOf" srcId="{0C262D39-BB09-4584-A9DD-5267195F0F12}" destId="{C6F0150B-BC78-4714-8CD4-791F089190E0}" srcOrd="0" destOrd="0" presId="urn:microsoft.com/office/officeart/2018/2/layout/IconVerticalSolidList"/>
    <dgm:cxn modelId="{CB4C2777-BA19-4CAC-89B9-E3501B847C80}" type="presParOf" srcId="{C6F0150B-BC78-4714-8CD4-791F089190E0}" destId="{2AF2B53A-F6C6-4A11-BD63-1994F45694AE}" srcOrd="0" destOrd="0" presId="urn:microsoft.com/office/officeart/2018/2/layout/IconVerticalSolidList"/>
    <dgm:cxn modelId="{A3C3B642-218C-46FD-A5C2-9C105AAED37D}" type="presParOf" srcId="{C6F0150B-BC78-4714-8CD4-791F089190E0}" destId="{C62AA19B-99DE-498F-A51F-89FB73C9E024}" srcOrd="1" destOrd="0" presId="urn:microsoft.com/office/officeart/2018/2/layout/IconVerticalSolidList"/>
    <dgm:cxn modelId="{09563D4A-425D-4443-BD10-EA7B1A652F71}" type="presParOf" srcId="{C6F0150B-BC78-4714-8CD4-791F089190E0}" destId="{D22DA9B5-90AB-448E-AC8A-E9642299B23D}" srcOrd="2" destOrd="0" presId="urn:microsoft.com/office/officeart/2018/2/layout/IconVerticalSolidList"/>
    <dgm:cxn modelId="{7F89958F-E7A1-47B1-B031-A4D87B559343}" type="presParOf" srcId="{C6F0150B-BC78-4714-8CD4-791F089190E0}" destId="{C8315DA7-A5DA-4EB4-80F8-05A9908AB445}" srcOrd="3" destOrd="0" presId="urn:microsoft.com/office/officeart/2018/2/layout/IconVerticalSolidList"/>
    <dgm:cxn modelId="{7ED24924-BA00-48B2-B530-5881C2D4D9DD}" type="presParOf" srcId="{0C262D39-BB09-4584-A9DD-5267195F0F12}" destId="{28B89FAE-A00A-4EA9-8E7E-DD0E7D3FD66D}" srcOrd="1" destOrd="0" presId="urn:microsoft.com/office/officeart/2018/2/layout/IconVerticalSolidList"/>
    <dgm:cxn modelId="{4E3B7FE4-9342-4837-8F3A-EF1D9F423D65}" type="presParOf" srcId="{0C262D39-BB09-4584-A9DD-5267195F0F12}" destId="{FD4DDB29-9705-40E3-883A-B9EFA7A77388}" srcOrd="2" destOrd="0" presId="urn:microsoft.com/office/officeart/2018/2/layout/IconVerticalSolidList"/>
    <dgm:cxn modelId="{95EA6169-D0EA-4CE5-8522-D2A4477BDD89}" type="presParOf" srcId="{FD4DDB29-9705-40E3-883A-B9EFA7A77388}" destId="{2B66ED83-BB6B-4E7C-B811-D39DF3A769E6}" srcOrd="0" destOrd="0" presId="urn:microsoft.com/office/officeart/2018/2/layout/IconVerticalSolidList"/>
    <dgm:cxn modelId="{0975AAF1-A956-4E6F-A547-DCF70DE2CBBE}" type="presParOf" srcId="{FD4DDB29-9705-40E3-883A-B9EFA7A77388}" destId="{A2F2A1E4-51F2-4680-9F07-322E7932CEFE}" srcOrd="1" destOrd="0" presId="urn:microsoft.com/office/officeart/2018/2/layout/IconVerticalSolidList"/>
    <dgm:cxn modelId="{4454CA75-ADFB-4EA1-BC08-B8DF77EE073A}" type="presParOf" srcId="{FD4DDB29-9705-40E3-883A-B9EFA7A77388}" destId="{C2C52C93-BB7C-4A4E-B083-343FBBD9C77E}" srcOrd="2" destOrd="0" presId="urn:microsoft.com/office/officeart/2018/2/layout/IconVerticalSolidList"/>
    <dgm:cxn modelId="{0A181F18-8C9D-483B-B066-84ACD98A5DA1}" type="presParOf" srcId="{FD4DDB29-9705-40E3-883A-B9EFA7A77388}" destId="{1C2F4EF2-0C9A-4D4B-9C75-8C47C496DF1C}" srcOrd="3" destOrd="0" presId="urn:microsoft.com/office/officeart/2018/2/layout/IconVerticalSolidList"/>
    <dgm:cxn modelId="{D0E743C0-1FA1-4C05-A596-06D2AA62920E}" type="presParOf" srcId="{0C262D39-BB09-4584-A9DD-5267195F0F12}" destId="{CD644305-8A67-4E4E-998A-D242A976538B}" srcOrd="3" destOrd="0" presId="urn:microsoft.com/office/officeart/2018/2/layout/IconVerticalSolidList"/>
    <dgm:cxn modelId="{C4C85507-1EAB-422A-91BF-63E8C1B7D485}" type="presParOf" srcId="{0C262D39-BB09-4584-A9DD-5267195F0F12}" destId="{FFD6338B-C377-4223-8716-050E9CEF752F}" srcOrd="4" destOrd="0" presId="urn:microsoft.com/office/officeart/2018/2/layout/IconVerticalSolidList"/>
    <dgm:cxn modelId="{78AA9551-19F2-479C-90CF-5C9EFA6E6D5B}" type="presParOf" srcId="{FFD6338B-C377-4223-8716-050E9CEF752F}" destId="{5FA4EECF-8509-44F0-99FA-0D1F9A7B3E92}" srcOrd="0" destOrd="0" presId="urn:microsoft.com/office/officeart/2018/2/layout/IconVerticalSolidList"/>
    <dgm:cxn modelId="{6B765AD1-6017-477A-B6FC-25AF21388938}" type="presParOf" srcId="{FFD6338B-C377-4223-8716-050E9CEF752F}" destId="{62F00930-FF20-4039-83A0-0B604DDD0F19}" srcOrd="1" destOrd="0" presId="urn:microsoft.com/office/officeart/2018/2/layout/IconVerticalSolidList"/>
    <dgm:cxn modelId="{9CBAB4CD-3806-4709-90C0-84FD4FA89441}" type="presParOf" srcId="{FFD6338B-C377-4223-8716-050E9CEF752F}" destId="{6112080B-C76F-4D60-8355-682FA779C469}" srcOrd="2" destOrd="0" presId="urn:microsoft.com/office/officeart/2018/2/layout/IconVerticalSolidList"/>
    <dgm:cxn modelId="{3A3E3089-EB88-4629-85BC-7D05362F7F50}" type="presParOf" srcId="{FFD6338B-C377-4223-8716-050E9CEF752F}" destId="{0EEFA850-AEC9-465F-A906-583DE4BCBC0C}" srcOrd="3" destOrd="0" presId="urn:microsoft.com/office/officeart/2018/2/layout/IconVerticalSolidList"/>
    <dgm:cxn modelId="{B5988D27-A662-4881-BF4B-03AC3A108481}" type="presParOf" srcId="{0C262D39-BB09-4584-A9DD-5267195F0F12}" destId="{A028945B-3802-4261-BACA-4A7B3A3FA098}" srcOrd="5" destOrd="0" presId="urn:microsoft.com/office/officeart/2018/2/layout/IconVerticalSolidList"/>
    <dgm:cxn modelId="{3D7CAB96-36DE-4725-AA7D-C9BD8C41F759}" type="presParOf" srcId="{0C262D39-BB09-4584-A9DD-5267195F0F12}" destId="{2EDD0F0D-584B-4F7A-8670-FDE6352B4DF9}" srcOrd="6" destOrd="0" presId="urn:microsoft.com/office/officeart/2018/2/layout/IconVerticalSolidList"/>
    <dgm:cxn modelId="{8AA6DD5A-007E-4771-A5B3-CF4851387098}" type="presParOf" srcId="{2EDD0F0D-584B-4F7A-8670-FDE6352B4DF9}" destId="{8C5CA684-7D48-43FB-91F6-31B194BF0096}" srcOrd="0" destOrd="0" presId="urn:microsoft.com/office/officeart/2018/2/layout/IconVerticalSolidList"/>
    <dgm:cxn modelId="{B4DB8C1B-0977-4126-A5BD-D6914EBE3C44}" type="presParOf" srcId="{2EDD0F0D-584B-4F7A-8670-FDE6352B4DF9}" destId="{B65420A8-2908-470F-B36E-5B126E677F0E}" srcOrd="1" destOrd="0" presId="urn:microsoft.com/office/officeart/2018/2/layout/IconVerticalSolidList"/>
    <dgm:cxn modelId="{54F474B5-464A-4D15-900C-732D435ABFF7}" type="presParOf" srcId="{2EDD0F0D-584B-4F7A-8670-FDE6352B4DF9}" destId="{F7923A3B-98D9-4BAF-88D4-074DFB4617B6}" srcOrd="2" destOrd="0" presId="urn:microsoft.com/office/officeart/2018/2/layout/IconVerticalSolidList"/>
    <dgm:cxn modelId="{C7C2375D-FD68-4DD8-9C40-14CFA88810D2}" type="presParOf" srcId="{2EDD0F0D-584B-4F7A-8670-FDE6352B4DF9}" destId="{B4DB1D8D-E92C-4130-B75C-FE333EAF84C5}" srcOrd="3" destOrd="0" presId="urn:microsoft.com/office/officeart/2018/2/layout/IconVerticalSolidList"/>
    <dgm:cxn modelId="{0AB997F8-02B1-45B7-8AC2-BD66D5F6E612}" type="presParOf" srcId="{0C262D39-BB09-4584-A9DD-5267195F0F12}" destId="{F6832309-BCAE-4C3B-AA8B-D4E120F0FD6C}" srcOrd="7" destOrd="0" presId="urn:microsoft.com/office/officeart/2018/2/layout/IconVerticalSolidList"/>
    <dgm:cxn modelId="{9BE24524-18F3-4D32-AB31-65159A2AD05D}" type="presParOf" srcId="{0C262D39-BB09-4584-A9DD-5267195F0F12}" destId="{6B848B43-C545-4DC7-87C0-EF5FE7ECB765}" srcOrd="8" destOrd="0" presId="urn:microsoft.com/office/officeart/2018/2/layout/IconVerticalSolidList"/>
    <dgm:cxn modelId="{270FD8CA-7AC1-45A8-B002-E0D9598166E5}" type="presParOf" srcId="{6B848B43-C545-4DC7-87C0-EF5FE7ECB765}" destId="{28C8483A-3830-4A14-864F-8F5A2D6F0ED1}" srcOrd="0" destOrd="0" presId="urn:microsoft.com/office/officeart/2018/2/layout/IconVerticalSolidList"/>
    <dgm:cxn modelId="{A9A21D2D-9FF6-4659-89BA-40DCA192296C}" type="presParOf" srcId="{6B848B43-C545-4DC7-87C0-EF5FE7ECB765}" destId="{07934A3C-F111-42CE-91CD-0C5912F1D27B}" srcOrd="1" destOrd="0" presId="urn:microsoft.com/office/officeart/2018/2/layout/IconVerticalSolidList"/>
    <dgm:cxn modelId="{503EC3D0-05FB-4F17-8891-335D19E08580}" type="presParOf" srcId="{6B848B43-C545-4DC7-87C0-EF5FE7ECB765}" destId="{E4A6F8EA-7F4C-4B1A-8CFF-C5EB7FF3D4D7}" srcOrd="2" destOrd="0" presId="urn:microsoft.com/office/officeart/2018/2/layout/IconVerticalSolidList"/>
    <dgm:cxn modelId="{6C72C4F0-5D0F-4D4A-994E-E1A24331D021}" type="presParOf" srcId="{6B848B43-C545-4DC7-87C0-EF5FE7ECB765}" destId="{FB95DD7A-F059-4470-8F57-E5C11F5368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3AB507-1F47-4911-AED4-E8D0D20CE03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F1FDF1F-F138-476D-98AA-BDDCCAEE8F69}">
      <dgm:prSet/>
      <dgm:spPr/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Management of the project was carried out by: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32F9FA-3AFF-4712-9855-BC1225B02952}" type="parTrans" cxnId="{A301CEBB-FA2D-40EA-8384-53CACAF54989}">
      <dgm:prSet/>
      <dgm:spPr/>
      <dgm:t>
        <a:bodyPr/>
        <a:lstStyle/>
        <a:p>
          <a:endParaRPr lang="en-US"/>
        </a:p>
      </dgm:t>
    </dgm:pt>
    <dgm:pt modelId="{492D251A-F899-4D77-A20B-9AFA0C7B2C2C}" type="sibTrans" cxnId="{A301CEBB-FA2D-40EA-8384-53CACAF54989}">
      <dgm:prSet/>
      <dgm:spPr/>
      <dgm:t>
        <a:bodyPr/>
        <a:lstStyle/>
        <a:p>
          <a:endParaRPr lang="en-US"/>
        </a:p>
      </dgm:t>
    </dgm:pt>
    <dgm:pt modelId="{C7CEB543-0EB4-48F9-89E9-829D7AD16010}">
      <dgm:prSet/>
      <dgm:spPr/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Conducting Research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8E9465-3C31-4230-B7CF-AE08C845FAA1}" type="parTrans" cxnId="{03E3713D-D8A8-4937-B79A-787A4621B1D8}">
      <dgm:prSet/>
      <dgm:spPr/>
      <dgm:t>
        <a:bodyPr/>
        <a:lstStyle/>
        <a:p>
          <a:endParaRPr lang="en-US"/>
        </a:p>
      </dgm:t>
    </dgm:pt>
    <dgm:pt modelId="{EB2BEFB1-B527-488C-8B88-F293EA767B64}" type="sibTrans" cxnId="{03E3713D-D8A8-4937-B79A-787A4621B1D8}">
      <dgm:prSet/>
      <dgm:spPr/>
      <dgm:t>
        <a:bodyPr/>
        <a:lstStyle/>
        <a:p>
          <a:endParaRPr lang="en-US"/>
        </a:p>
      </dgm:t>
    </dgm:pt>
    <dgm:pt modelId="{80E6178D-5636-4108-92BB-0807D98C4F21}">
      <dgm:prSet/>
      <dgm:spPr/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Planning out each task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FEE766-733C-47CD-A6F8-0FCF54835350}" type="parTrans" cxnId="{8BA536B0-21C4-4C77-98E8-10E03A7DE573}">
      <dgm:prSet/>
      <dgm:spPr/>
      <dgm:t>
        <a:bodyPr/>
        <a:lstStyle/>
        <a:p>
          <a:endParaRPr lang="en-US"/>
        </a:p>
      </dgm:t>
    </dgm:pt>
    <dgm:pt modelId="{522FE1F4-F9A4-4E31-A962-C4F449627597}" type="sibTrans" cxnId="{8BA536B0-21C4-4C77-98E8-10E03A7DE573}">
      <dgm:prSet/>
      <dgm:spPr/>
      <dgm:t>
        <a:bodyPr/>
        <a:lstStyle/>
        <a:p>
          <a:endParaRPr lang="en-US"/>
        </a:p>
      </dgm:t>
    </dgm:pt>
    <dgm:pt modelId="{503ECCA4-15A7-4F1F-BDDC-E42D7E57C8B7}">
      <dgm:prSet/>
      <dgm:spPr/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Studying the Requirements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50A69E-9E31-41A5-8F5C-19C61356695F}" type="parTrans" cxnId="{116C360F-B3C0-4854-B679-EE3D1B3CBF37}">
      <dgm:prSet/>
      <dgm:spPr/>
      <dgm:t>
        <a:bodyPr/>
        <a:lstStyle/>
        <a:p>
          <a:endParaRPr lang="en-US"/>
        </a:p>
      </dgm:t>
    </dgm:pt>
    <dgm:pt modelId="{B7F4FF24-CD03-443D-9752-DAD18A75D386}" type="sibTrans" cxnId="{116C360F-B3C0-4854-B679-EE3D1B3CBF37}">
      <dgm:prSet/>
      <dgm:spPr/>
      <dgm:t>
        <a:bodyPr/>
        <a:lstStyle/>
        <a:p>
          <a:endParaRPr lang="en-US"/>
        </a:p>
      </dgm:t>
    </dgm:pt>
    <dgm:pt modelId="{D1993BAB-F2DC-480B-A1F0-B904E6F131E8}">
      <dgm:prSet/>
      <dgm:spPr/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Good Time Management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E16FF3-859C-4249-8971-3A1622F7F01A}" type="parTrans" cxnId="{0E5A8A24-570C-415F-A2B1-3488649F59B5}">
      <dgm:prSet/>
      <dgm:spPr/>
      <dgm:t>
        <a:bodyPr/>
        <a:lstStyle/>
        <a:p>
          <a:endParaRPr lang="en-US"/>
        </a:p>
      </dgm:t>
    </dgm:pt>
    <dgm:pt modelId="{9CE08DC8-C784-4C23-8BE1-AE11EFB1A95B}" type="sibTrans" cxnId="{0E5A8A24-570C-415F-A2B1-3488649F59B5}">
      <dgm:prSet/>
      <dgm:spPr/>
      <dgm:t>
        <a:bodyPr/>
        <a:lstStyle/>
        <a:p>
          <a:endParaRPr lang="en-US"/>
        </a:p>
      </dgm:t>
    </dgm:pt>
    <dgm:pt modelId="{7FF0996A-8D3C-4C35-841C-DAD9BDBA88F2}" type="pres">
      <dgm:prSet presAssocID="{123AB507-1F47-4911-AED4-E8D0D20CE037}" presName="vert0" presStyleCnt="0">
        <dgm:presLayoutVars>
          <dgm:dir/>
          <dgm:animOne val="branch"/>
          <dgm:animLvl val="lvl"/>
        </dgm:presLayoutVars>
      </dgm:prSet>
      <dgm:spPr/>
    </dgm:pt>
    <dgm:pt modelId="{4CFCE14B-D1CB-4874-BAE6-6206E3230A4E}" type="pres">
      <dgm:prSet presAssocID="{AF1FDF1F-F138-476D-98AA-BDDCCAEE8F69}" presName="thickLine" presStyleLbl="alignNode1" presStyleIdx="0" presStyleCnt="5"/>
      <dgm:spPr/>
    </dgm:pt>
    <dgm:pt modelId="{DA6ADCA8-2D79-4732-809A-50BB866E13B8}" type="pres">
      <dgm:prSet presAssocID="{AF1FDF1F-F138-476D-98AA-BDDCCAEE8F69}" presName="horz1" presStyleCnt="0"/>
      <dgm:spPr/>
    </dgm:pt>
    <dgm:pt modelId="{73C132B9-2058-4546-BC54-71643403504B}" type="pres">
      <dgm:prSet presAssocID="{AF1FDF1F-F138-476D-98AA-BDDCCAEE8F69}" presName="tx1" presStyleLbl="revTx" presStyleIdx="0" presStyleCnt="5"/>
      <dgm:spPr/>
    </dgm:pt>
    <dgm:pt modelId="{92ABFEC8-8AE6-4F3C-B286-A5F2A2137224}" type="pres">
      <dgm:prSet presAssocID="{AF1FDF1F-F138-476D-98AA-BDDCCAEE8F69}" presName="vert1" presStyleCnt="0"/>
      <dgm:spPr/>
    </dgm:pt>
    <dgm:pt modelId="{6DA00F3F-5159-4204-B5C9-A05FD7BE11DE}" type="pres">
      <dgm:prSet presAssocID="{C7CEB543-0EB4-48F9-89E9-829D7AD16010}" presName="thickLine" presStyleLbl="alignNode1" presStyleIdx="1" presStyleCnt="5"/>
      <dgm:spPr/>
    </dgm:pt>
    <dgm:pt modelId="{8A8F9CC6-B89D-4F68-BACD-145E34A987D9}" type="pres">
      <dgm:prSet presAssocID="{C7CEB543-0EB4-48F9-89E9-829D7AD16010}" presName="horz1" presStyleCnt="0"/>
      <dgm:spPr/>
    </dgm:pt>
    <dgm:pt modelId="{04D8C74A-37B8-48A2-A118-2741EEF32454}" type="pres">
      <dgm:prSet presAssocID="{C7CEB543-0EB4-48F9-89E9-829D7AD16010}" presName="tx1" presStyleLbl="revTx" presStyleIdx="1" presStyleCnt="5"/>
      <dgm:spPr/>
    </dgm:pt>
    <dgm:pt modelId="{426B7CAD-6AE1-4CF8-AB0B-E6132492BC4D}" type="pres">
      <dgm:prSet presAssocID="{C7CEB543-0EB4-48F9-89E9-829D7AD16010}" presName="vert1" presStyleCnt="0"/>
      <dgm:spPr/>
    </dgm:pt>
    <dgm:pt modelId="{0AB018C1-C0BB-46D7-AC06-C2BC1CCF8FC7}" type="pres">
      <dgm:prSet presAssocID="{80E6178D-5636-4108-92BB-0807D98C4F21}" presName="thickLine" presStyleLbl="alignNode1" presStyleIdx="2" presStyleCnt="5"/>
      <dgm:spPr/>
    </dgm:pt>
    <dgm:pt modelId="{05682AE9-B61C-4A87-938B-1CD55E87DF08}" type="pres">
      <dgm:prSet presAssocID="{80E6178D-5636-4108-92BB-0807D98C4F21}" presName="horz1" presStyleCnt="0"/>
      <dgm:spPr/>
    </dgm:pt>
    <dgm:pt modelId="{731EBA89-EBD6-4D98-A198-4FCEB95FA095}" type="pres">
      <dgm:prSet presAssocID="{80E6178D-5636-4108-92BB-0807D98C4F21}" presName="tx1" presStyleLbl="revTx" presStyleIdx="2" presStyleCnt="5"/>
      <dgm:spPr/>
    </dgm:pt>
    <dgm:pt modelId="{2E5A4108-3DF1-44CB-979E-1F8251CA8BEC}" type="pres">
      <dgm:prSet presAssocID="{80E6178D-5636-4108-92BB-0807D98C4F21}" presName="vert1" presStyleCnt="0"/>
      <dgm:spPr/>
    </dgm:pt>
    <dgm:pt modelId="{E7176189-F95E-498D-8AB2-B671465AE4EF}" type="pres">
      <dgm:prSet presAssocID="{503ECCA4-15A7-4F1F-BDDC-E42D7E57C8B7}" presName="thickLine" presStyleLbl="alignNode1" presStyleIdx="3" presStyleCnt="5"/>
      <dgm:spPr/>
    </dgm:pt>
    <dgm:pt modelId="{1CA8AE7E-7C23-443C-89B8-401BFC24B5B2}" type="pres">
      <dgm:prSet presAssocID="{503ECCA4-15A7-4F1F-BDDC-E42D7E57C8B7}" presName="horz1" presStyleCnt="0"/>
      <dgm:spPr/>
    </dgm:pt>
    <dgm:pt modelId="{1CED2DFE-5E63-496E-A11D-5454265D8061}" type="pres">
      <dgm:prSet presAssocID="{503ECCA4-15A7-4F1F-BDDC-E42D7E57C8B7}" presName="tx1" presStyleLbl="revTx" presStyleIdx="3" presStyleCnt="5"/>
      <dgm:spPr/>
    </dgm:pt>
    <dgm:pt modelId="{BAC37AAE-8381-47DF-A08F-0D4ECF89608E}" type="pres">
      <dgm:prSet presAssocID="{503ECCA4-15A7-4F1F-BDDC-E42D7E57C8B7}" presName="vert1" presStyleCnt="0"/>
      <dgm:spPr/>
    </dgm:pt>
    <dgm:pt modelId="{5845220E-7903-492E-B19E-92203107F483}" type="pres">
      <dgm:prSet presAssocID="{D1993BAB-F2DC-480B-A1F0-B904E6F131E8}" presName="thickLine" presStyleLbl="alignNode1" presStyleIdx="4" presStyleCnt="5"/>
      <dgm:spPr/>
    </dgm:pt>
    <dgm:pt modelId="{7ECA58B2-2951-4080-BC06-2F3B85FA35A6}" type="pres">
      <dgm:prSet presAssocID="{D1993BAB-F2DC-480B-A1F0-B904E6F131E8}" presName="horz1" presStyleCnt="0"/>
      <dgm:spPr/>
    </dgm:pt>
    <dgm:pt modelId="{88CA7E1E-32D2-4D79-85D6-26FFA154F92A}" type="pres">
      <dgm:prSet presAssocID="{D1993BAB-F2DC-480B-A1F0-B904E6F131E8}" presName="tx1" presStyleLbl="revTx" presStyleIdx="4" presStyleCnt="5"/>
      <dgm:spPr/>
    </dgm:pt>
    <dgm:pt modelId="{5F574CF0-6846-47F6-A3EC-4B5A346EA2E1}" type="pres">
      <dgm:prSet presAssocID="{D1993BAB-F2DC-480B-A1F0-B904E6F131E8}" presName="vert1" presStyleCnt="0"/>
      <dgm:spPr/>
    </dgm:pt>
  </dgm:ptLst>
  <dgm:cxnLst>
    <dgm:cxn modelId="{116C360F-B3C0-4854-B679-EE3D1B3CBF37}" srcId="{123AB507-1F47-4911-AED4-E8D0D20CE037}" destId="{503ECCA4-15A7-4F1F-BDDC-E42D7E57C8B7}" srcOrd="3" destOrd="0" parTransId="{B050A69E-9E31-41A5-8F5C-19C61356695F}" sibTransId="{B7F4FF24-CD03-443D-9752-DAD18A75D386}"/>
    <dgm:cxn modelId="{A73DA80F-6CA7-4751-A2D9-16D6ACC5F995}" type="presOf" srcId="{AF1FDF1F-F138-476D-98AA-BDDCCAEE8F69}" destId="{73C132B9-2058-4546-BC54-71643403504B}" srcOrd="0" destOrd="0" presId="urn:microsoft.com/office/officeart/2008/layout/LinedList"/>
    <dgm:cxn modelId="{0E5A8A24-570C-415F-A2B1-3488649F59B5}" srcId="{123AB507-1F47-4911-AED4-E8D0D20CE037}" destId="{D1993BAB-F2DC-480B-A1F0-B904E6F131E8}" srcOrd="4" destOrd="0" parTransId="{F7E16FF3-859C-4249-8971-3A1622F7F01A}" sibTransId="{9CE08DC8-C784-4C23-8BE1-AE11EFB1A95B}"/>
    <dgm:cxn modelId="{3BD2A534-FFFD-41A5-886D-B59DA0A0385A}" type="presOf" srcId="{80E6178D-5636-4108-92BB-0807D98C4F21}" destId="{731EBA89-EBD6-4D98-A198-4FCEB95FA095}" srcOrd="0" destOrd="0" presId="urn:microsoft.com/office/officeart/2008/layout/LinedList"/>
    <dgm:cxn modelId="{03E3713D-D8A8-4937-B79A-787A4621B1D8}" srcId="{123AB507-1F47-4911-AED4-E8D0D20CE037}" destId="{C7CEB543-0EB4-48F9-89E9-829D7AD16010}" srcOrd="1" destOrd="0" parTransId="{FD8E9465-3C31-4230-B7CF-AE08C845FAA1}" sibTransId="{EB2BEFB1-B527-488C-8B88-F293EA767B64}"/>
    <dgm:cxn modelId="{32DEDE43-FD8F-4350-B50D-0AA70BCDA92A}" type="presOf" srcId="{123AB507-1F47-4911-AED4-E8D0D20CE037}" destId="{7FF0996A-8D3C-4C35-841C-DAD9BDBA88F2}" srcOrd="0" destOrd="0" presId="urn:microsoft.com/office/officeart/2008/layout/LinedList"/>
    <dgm:cxn modelId="{CFB51B6D-91E0-4CC6-AA25-75C440CEB044}" type="presOf" srcId="{D1993BAB-F2DC-480B-A1F0-B904E6F131E8}" destId="{88CA7E1E-32D2-4D79-85D6-26FFA154F92A}" srcOrd="0" destOrd="0" presId="urn:microsoft.com/office/officeart/2008/layout/LinedList"/>
    <dgm:cxn modelId="{8BA536B0-21C4-4C77-98E8-10E03A7DE573}" srcId="{123AB507-1F47-4911-AED4-E8D0D20CE037}" destId="{80E6178D-5636-4108-92BB-0807D98C4F21}" srcOrd="2" destOrd="0" parTransId="{3DFEE766-733C-47CD-A6F8-0FCF54835350}" sibTransId="{522FE1F4-F9A4-4E31-A962-C4F449627597}"/>
    <dgm:cxn modelId="{917E89B3-883D-484D-B25C-AF4646741104}" type="presOf" srcId="{503ECCA4-15A7-4F1F-BDDC-E42D7E57C8B7}" destId="{1CED2DFE-5E63-496E-A11D-5454265D8061}" srcOrd="0" destOrd="0" presId="urn:microsoft.com/office/officeart/2008/layout/LinedList"/>
    <dgm:cxn modelId="{A301CEBB-FA2D-40EA-8384-53CACAF54989}" srcId="{123AB507-1F47-4911-AED4-E8D0D20CE037}" destId="{AF1FDF1F-F138-476D-98AA-BDDCCAEE8F69}" srcOrd="0" destOrd="0" parTransId="{1032F9FA-3AFF-4712-9855-BC1225B02952}" sibTransId="{492D251A-F899-4D77-A20B-9AFA0C7B2C2C}"/>
    <dgm:cxn modelId="{4BA0BCDC-837E-4722-8900-7913128F04CB}" type="presOf" srcId="{C7CEB543-0EB4-48F9-89E9-829D7AD16010}" destId="{04D8C74A-37B8-48A2-A118-2741EEF32454}" srcOrd="0" destOrd="0" presId="urn:microsoft.com/office/officeart/2008/layout/LinedList"/>
    <dgm:cxn modelId="{BFC732C0-9CC2-4929-B71C-09128B5B0C19}" type="presParOf" srcId="{7FF0996A-8D3C-4C35-841C-DAD9BDBA88F2}" destId="{4CFCE14B-D1CB-4874-BAE6-6206E3230A4E}" srcOrd="0" destOrd="0" presId="urn:microsoft.com/office/officeart/2008/layout/LinedList"/>
    <dgm:cxn modelId="{AF4D3B4E-A0F2-4CE6-A1BD-C71B6908EABC}" type="presParOf" srcId="{7FF0996A-8D3C-4C35-841C-DAD9BDBA88F2}" destId="{DA6ADCA8-2D79-4732-809A-50BB866E13B8}" srcOrd="1" destOrd="0" presId="urn:microsoft.com/office/officeart/2008/layout/LinedList"/>
    <dgm:cxn modelId="{7891F40D-1620-4239-B1B5-965CA223F71E}" type="presParOf" srcId="{DA6ADCA8-2D79-4732-809A-50BB866E13B8}" destId="{73C132B9-2058-4546-BC54-71643403504B}" srcOrd="0" destOrd="0" presId="urn:microsoft.com/office/officeart/2008/layout/LinedList"/>
    <dgm:cxn modelId="{7201E117-F0E6-4178-BF5D-7CB1009969D2}" type="presParOf" srcId="{DA6ADCA8-2D79-4732-809A-50BB866E13B8}" destId="{92ABFEC8-8AE6-4F3C-B286-A5F2A2137224}" srcOrd="1" destOrd="0" presId="urn:microsoft.com/office/officeart/2008/layout/LinedList"/>
    <dgm:cxn modelId="{B10F4863-E02F-4189-B901-E0FA25C4EB5F}" type="presParOf" srcId="{7FF0996A-8D3C-4C35-841C-DAD9BDBA88F2}" destId="{6DA00F3F-5159-4204-B5C9-A05FD7BE11DE}" srcOrd="2" destOrd="0" presId="urn:microsoft.com/office/officeart/2008/layout/LinedList"/>
    <dgm:cxn modelId="{BE0F3525-8143-4AEE-82D6-7E70564EB100}" type="presParOf" srcId="{7FF0996A-8D3C-4C35-841C-DAD9BDBA88F2}" destId="{8A8F9CC6-B89D-4F68-BACD-145E34A987D9}" srcOrd="3" destOrd="0" presId="urn:microsoft.com/office/officeart/2008/layout/LinedList"/>
    <dgm:cxn modelId="{995049BB-B26B-4954-AEB9-00CE35BAFFAE}" type="presParOf" srcId="{8A8F9CC6-B89D-4F68-BACD-145E34A987D9}" destId="{04D8C74A-37B8-48A2-A118-2741EEF32454}" srcOrd="0" destOrd="0" presId="urn:microsoft.com/office/officeart/2008/layout/LinedList"/>
    <dgm:cxn modelId="{85ABA8EB-F112-404C-BFB0-032A4CBFAC59}" type="presParOf" srcId="{8A8F9CC6-B89D-4F68-BACD-145E34A987D9}" destId="{426B7CAD-6AE1-4CF8-AB0B-E6132492BC4D}" srcOrd="1" destOrd="0" presId="urn:microsoft.com/office/officeart/2008/layout/LinedList"/>
    <dgm:cxn modelId="{7F7D5A40-2934-4C0B-98BA-29190D607208}" type="presParOf" srcId="{7FF0996A-8D3C-4C35-841C-DAD9BDBA88F2}" destId="{0AB018C1-C0BB-46D7-AC06-C2BC1CCF8FC7}" srcOrd="4" destOrd="0" presId="urn:microsoft.com/office/officeart/2008/layout/LinedList"/>
    <dgm:cxn modelId="{5FA7CF47-5570-4863-A500-5C6888A83B23}" type="presParOf" srcId="{7FF0996A-8D3C-4C35-841C-DAD9BDBA88F2}" destId="{05682AE9-B61C-4A87-938B-1CD55E87DF08}" srcOrd="5" destOrd="0" presId="urn:microsoft.com/office/officeart/2008/layout/LinedList"/>
    <dgm:cxn modelId="{702F52A1-49F5-4873-B7C5-06E68DA754ED}" type="presParOf" srcId="{05682AE9-B61C-4A87-938B-1CD55E87DF08}" destId="{731EBA89-EBD6-4D98-A198-4FCEB95FA095}" srcOrd="0" destOrd="0" presId="urn:microsoft.com/office/officeart/2008/layout/LinedList"/>
    <dgm:cxn modelId="{A1D67177-49C0-46E1-8A24-ED82ED7F1C4A}" type="presParOf" srcId="{05682AE9-B61C-4A87-938B-1CD55E87DF08}" destId="{2E5A4108-3DF1-44CB-979E-1F8251CA8BEC}" srcOrd="1" destOrd="0" presId="urn:microsoft.com/office/officeart/2008/layout/LinedList"/>
    <dgm:cxn modelId="{69880173-357B-498E-8F52-406CE6115195}" type="presParOf" srcId="{7FF0996A-8D3C-4C35-841C-DAD9BDBA88F2}" destId="{E7176189-F95E-498D-8AB2-B671465AE4EF}" srcOrd="6" destOrd="0" presId="urn:microsoft.com/office/officeart/2008/layout/LinedList"/>
    <dgm:cxn modelId="{0484E490-D091-4C74-8C1F-78085CA9C30C}" type="presParOf" srcId="{7FF0996A-8D3C-4C35-841C-DAD9BDBA88F2}" destId="{1CA8AE7E-7C23-443C-89B8-401BFC24B5B2}" srcOrd="7" destOrd="0" presId="urn:microsoft.com/office/officeart/2008/layout/LinedList"/>
    <dgm:cxn modelId="{032D17ED-6C91-4C4B-8B42-57C24856D771}" type="presParOf" srcId="{1CA8AE7E-7C23-443C-89B8-401BFC24B5B2}" destId="{1CED2DFE-5E63-496E-A11D-5454265D8061}" srcOrd="0" destOrd="0" presId="urn:microsoft.com/office/officeart/2008/layout/LinedList"/>
    <dgm:cxn modelId="{748349FB-0484-4B53-ADC0-FB2BA3743D02}" type="presParOf" srcId="{1CA8AE7E-7C23-443C-89B8-401BFC24B5B2}" destId="{BAC37AAE-8381-47DF-A08F-0D4ECF89608E}" srcOrd="1" destOrd="0" presId="urn:microsoft.com/office/officeart/2008/layout/LinedList"/>
    <dgm:cxn modelId="{9AFCE581-AD2B-4821-A66A-DCFCBA544F61}" type="presParOf" srcId="{7FF0996A-8D3C-4C35-841C-DAD9BDBA88F2}" destId="{5845220E-7903-492E-B19E-92203107F483}" srcOrd="8" destOrd="0" presId="urn:microsoft.com/office/officeart/2008/layout/LinedList"/>
    <dgm:cxn modelId="{A692E002-4615-4C24-84B7-358D7AEE35D0}" type="presParOf" srcId="{7FF0996A-8D3C-4C35-841C-DAD9BDBA88F2}" destId="{7ECA58B2-2951-4080-BC06-2F3B85FA35A6}" srcOrd="9" destOrd="0" presId="urn:microsoft.com/office/officeart/2008/layout/LinedList"/>
    <dgm:cxn modelId="{5CFF004F-E7C9-4E91-8CD2-52F1BCBE2A45}" type="presParOf" srcId="{7ECA58B2-2951-4080-BC06-2F3B85FA35A6}" destId="{88CA7E1E-32D2-4D79-85D6-26FFA154F92A}" srcOrd="0" destOrd="0" presId="urn:microsoft.com/office/officeart/2008/layout/LinedList"/>
    <dgm:cxn modelId="{877035C8-EAB6-45F3-BA66-8A95C16D658B}" type="presParOf" srcId="{7ECA58B2-2951-4080-BC06-2F3B85FA35A6}" destId="{5F574CF0-6846-47F6-A3EC-4B5A346EA2E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06D048-E5BD-4218-8F53-08E13C5ED45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7069FA-EC09-47EB-89E9-0331A989FFB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dirty="0">
              <a:latin typeface="Arial" panose="020B0604020202020204" pitchFamily="34" charset="0"/>
              <a:cs typeface="Arial" panose="020B0604020202020204" pitchFamily="34" charset="0"/>
            </a:rPr>
            <a:t>The General Public are allowed to browse shows and search for a show or a specific date. The search result is displayed for user to see.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9D37BA-ACF3-4B1D-832B-78A2CE9DE3C5}" type="parTrans" cxnId="{6E994114-4524-4B07-B686-41B5AE11B7FE}">
      <dgm:prSet/>
      <dgm:spPr/>
      <dgm:t>
        <a:bodyPr/>
        <a:lstStyle/>
        <a:p>
          <a:endParaRPr lang="en-US"/>
        </a:p>
      </dgm:t>
    </dgm:pt>
    <dgm:pt modelId="{E891359D-539A-45E5-AE46-4E542920080C}" type="sibTrans" cxnId="{6E994114-4524-4B07-B686-41B5AE11B7FE}">
      <dgm:prSet/>
      <dgm:spPr/>
      <dgm:t>
        <a:bodyPr/>
        <a:lstStyle/>
        <a:p>
          <a:endParaRPr lang="en-US"/>
        </a:p>
      </dgm:t>
    </dgm:pt>
    <dgm:pt modelId="{4175F61F-A534-415D-B3F1-1615496B010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They can select tickets for purchase, adding them to a ‘basket’. In order to purchase a ticket, they must first register and login into the application.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C786B9-6063-483F-A8C8-4A6017E2ED1F}" type="parTrans" cxnId="{45F68879-0613-4593-B1AF-F20633593721}">
      <dgm:prSet/>
      <dgm:spPr/>
      <dgm:t>
        <a:bodyPr/>
        <a:lstStyle/>
        <a:p>
          <a:endParaRPr lang="en-US"/>
        </a:p>
      </dgm:t>
    </dgm:pt>
    <dgm:pt modelId="{6BD3AD9B-EC54-422C-BB34-F4001523EBB5}" type="sibTrans" cxnId="{45F68879-0613-4593-B1AF-F20633593721}">
      <dgm:prSet/>
      <dgm:spPr/>
      <dgm:t>
        <a:bodyPr/>
        <a:lstStyle/>
        <a:p>
          <a:endParaRPr lang="en-US"/>
        </a:p>
      </dgm:t>
    </dgm:pt>
    <dgm:pt modelId="{F640550E-9272-41B4-BC35-EDBC0AA8AC7B}" type="pres">
      <dgm:prSet presAssocID="{9E06D048-E5BD-4218-8F53-08E13C5ED45A}" presName="root" presStyleCnt="0">
        <dgm:presLayoutVars>
          <dgm:dir/>
          <dgm:resizeHandles val="exact"/>
        </dgm:presLayoutVars>
      </dgm:prSet>
      <dgm:spPr/>
    </dgm:pt>
    <dgm:pt modelId="{403D7E8B-1A20-4404-BC00-E91AA8E085D1}" type="pres">
      <dgm:prSet presAssocID="{8F7069FA-EC09-47EB-89E9-0331A989FFBA}" presName="compNode" presStyleCnt="0"/>
      <dgm:spPr/>
    </dgm:pt>
    <dgm:pt modelId="{B27147B9-D086-45AF-951A-287273F9223E}" type="pres">
      <dgm:prSet presAssocID="{8F7069FA-EC09-47EB-89E9-0331A989FFBA}" presName="iconRect" presStyleLbl="node1" presStyleIdx="0" presStyleCnt="2"/>
      <dgm:spPr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A2541139-396C-498F-94B2-053C27C8FF19}" type="pres">
      <dgm:prSet presAssocID="{8F7069FA-EC09-47EB-89E9-0331A989FFBA}" presName="spaceRect" presStyleCnt="0"/>
      <dgm:spPr/>
    </dgm:pt>
    <dgm:pt modelId="{98F87B7A-722E-4128-B7FC-5483B1CEBCAB}" type="pres">
      <dgm:prSet presAssocID="{8F7069FA-EC09-47EB-89E9-0331A989FFBA}" presName="textRect" presStyleLbl="revTx" presStyleIdx="0" presStyleCnt="2">
        <dgm:presLayoutVars>
          <dgm:chMax val="1"/>
          <dgm:chPref val="1"/>
        </dgm:presLayoutVars>
      </dgm:prSet>
      <dgm:spPr/>
    </dgm:pt>
    <dgm:pt modelId="{850A26C5-DE3D-4830-8762-A1E391D975F0}" type="pres">
      <dgm:prSet presAssocID="{E891359D-539A-45E5-AE46-4E542920080C}" presName="sibTrans" presStyleCnt="0"/>
      <dgm:spPr/>
    </dgm:pt>
    <dgm:pt modelId="{3E7CF36D-B172-4CFF-8DB2-27160DA12091}" type="pres">
      <dgm:prSet presAssocID="{4175F61F-A534-415D-B3F1-1615496B0102}" presName="compNode" presStyleCnt="0"/>
      <dgm:spPr/>
    </dgm:pt>
    <dgm:pt modelId="{C2F0A95B-9A23-46DE-AF31-2876D9FFF49E}" type="pres">
      <dgm:prSet presAssocID="{4175F61F-A534-415D-B3F1-1615496B0102}" presName="iconRect" presStyleLbl="node1" presStyleIdx="1" presStyleCnt="2"/>
      <dgm:spPr>
        <a:blipFill>
          <a:blip xmlns:r="http://schemas.openxmlformats.org/officeDocument/2006/relationships"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 Envelope"/>
        </a:ext>
      </dgm:extLst>
    </dgm:pt>
    <dgm:pt modelId="{DDD12FDB-87BB-4854-9B6B-9D0A58EC0D62}" type="pres">
      <dgm:prSet presAssocID="{4175F61F-A534-415D-B3F1-1615496B0102}" presName="spaceRect" presStyleCnt="0"/>
      <dgm:spPr/>
    </dgm:pt>
    <dgm:pt modelId="{856F67FF-8078-419A-BF63-AB9BB7D82E71}" type="pres">
      <dgm:prSet presAssocID="{4175F61F-A534-415D-B3F1-1615496B010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00C920B-02C5-40E6-9A06-F544262AF24C}" type="presOf" srcId="{9E06D048-E5BD-4218-8F53-08E13C5ED45A}" destId="{F640550E-9272-41B4-BC35-EDBC0AA8AC7B}" srcOrd="0" destOrd="0" presId="urn:microsoft.com/office/officeart/2018/2/layout/IconLabelList"/>
    <dgm:cxn modelId="{6E994114-4524-4B07-B686-41B5AE11B7FE}" srcId="{9E06D048-E5BD-4218-8F53-08E13C5ED45A}" destId="{8F7069FA-EC09-47EB-89E9-0331A989FFBA}" srcOrd="0" destOrd="0" parTransId="{E69D37BA-ACF3-4B1D-832B-78A2CE9DE3C5}" sibTransId="{E891359D-539A-45E5-AE46-4E542920080C}"/>
    <dgm:cxn modelId="{6CA15214-842B-4C7C-9A9D-1F121FA927F9}" type="presOf" srcId="{4175F61F-A534-415D-B3F1-1615496B0102}" destId="{856F67FF-8078-419A-BF63-AB9BB7D82E71}" srcOrd="0" destOrd="0" presId="urn:microsoft.com/office/officeart/2018/2/layout/IconLabelList"/>
    <dgm:cxn modelId="{45F68879-0613-4593-B1AF-F20633593721}" srcId="{9E06D048-E5BD-4218-8F53-08E13C5ED45A}" destId="{4175F61F-A534-415D-B3F1-1615496B0102}" srcOrd="1" destOrd="0" parTransId="{D8C786B9-6063-483F-A8C8-4A6017E2ED1F}" sibTransId="{6BD3AD9B-EC54-422C-BB34-F4001523EBB5}"/>
    <dgm:cxn modelId="{ABE143EC-F3FC-41D1-8CB8-37E6CF45DAB7}" type="presOf" srcId="{8F7069FA-EC09-47EB-89E9-0331A989FFBA}" destId="{98F87B7A-722E-4128-B7FC-5483B1CEBCAB}" srcOrd="0" destOrd="0" presId="urn:microsoft.com/office/officeart/2018/2/layout/IconLabelList"/>
    <dgm:cxn modelId="{17C4D72C-7AA6-44FA-9727-324366A47EB0}" type="presParOf" srcId="{F640550E-9272-41B4-BC35-EDBC0AA8AC7B}" destId="{403D7E8B-1A20-4404-BC00-E91AA8E085D1}" srcOrd="0" destOrd="0" presId="urn:microsoft.com/office/officeart/2018/2/layout/IconLabelList"/>
    <dgm:cxn modelId="{8FF82E29-8B6B-43CD-AB82-8A1071C9BC26}" type="presParOf" srcId="{403D7E8B-1A20-4404-BC00-E91AA8E085D1}" destId="{B27147B9-D086-45AF-951A-287273F9223E}" srcOrd="0" destOrd="0" presId="urn:microsoft.com/office/officeart/2018/2/layout/IconLabelList"/>
    <dgm:cxn modelId="{0AF923F7-2DA1-4177-A131-0E2A9D17FC7F}" type="presParOf" srcId="{403D7E8B-1A20-4404-BC00-E91AA8E085D1}" destId="{A2541139-396C-498F-94B2-053C27C8FF19}" srcOrd="1" destOrd="0" presId="urn:microsoft.com/office/officeart/2018/2/layout/IconLabelList"/>
    <dgm:cxn modelId="{71413F68-0039-4F66-8B6B-C0E5C868A3CA}" type="presParOf" srcId="{403D7E8B-1A20-4404-BC00-E91AA8E085D1}" destId="{98F87B7A-722E-4128-B7FC-5483B1CEBCAB}" srcOrd="2" destOrd="0" presId="urn:microsoft.com/office/officeart/2018/2/layout/IconLabelList"/>
    <dgm:cxn modelId="{0C36259E-C76B-4D35-B4E9-7CD60BDF6292}" type="presParOf" srcId="{F640550E-9272-41B4-BC35-EDBC0AA8AC7B}" destId="{850A26C5-DE3D-4830-8762-A1E391D975F0}" srcOrd="1" destOrd="0" presId="urn:microsoft.com/office/officeart/2018/2/layout/IconLabelList"/>
    <dgm:cxn modelId="{96F327BC-7C3F-4C48-80DB-E96F3E782362}" type="presParOf" srcId="{F640550E-9272-41B4-BC35-EDBC0AA8AC7B}" destId="{3E7CF36D-B172-4CFF-8DB2-27160DA12091}" srcOrd="2" destOrd="0" presId="urn:microsoft.com/office/officeart/2018/2/layout/IconLabelList"/>
    <dgm:cxn modelId="{9644B61C-BAFC-4751-8AF9-FCBCF0470568}" type="presParOf" srcId="{3E7CF36D-B172-4CFF-8DB2-27160DA12091}" destId="{C2F0A95B-9A23-46DE-AF31-2876D9FFF49E}" srcOrd="0" destOrd="0" presId="urn:microsoft.com/office/officeart/2018/2/layout/IconLabelList"/>
    <dgm:cxn modelId="{CBA53B6D-02F6-44B1-8B88-C6EFF27031C7}" type="presParOf" srcId="{3E7CF36D-B172-4CFF-8DB2-27160DA12091}" destId="{DDD12FDB-87BB-4854-9B6B-9D0A58EC0D62}" srcOrd="1" destOrd="0" presId="urn:microsoft.com/office/officeart/2018/2/layout/IconLabelList"/>
    <dgm:cxn modelId="{969B5878-6AE8-449F-99FD-95949DF4612D}" type="presParOf" srcId="{3E7CF36D-B172-4CFF-8DB2-27160DA12091}" destId="{856F67FF-8078-419A-BF63-AB9BB7D82E7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A8C0F3-F018-46FC-AD61-6BC9BE91A84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12423C-9089-4B89-AF26-BCC8EC50A1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dirty="0">
              <a:latin typeface="Arial" panose="020B0604020202020204" pitchFamily="34" charset="0"/>
              <a:cs typeface="Arial" panose="020B0604020202020204" pitchFamily="34" charset="0"/>
            </a:rPr>
            <a:t>A place order screen is shown with price total and requesting all relevant information to complete purchase.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EEC829-CF63-401C-9DBD-73E02BBA1B97}" type="parTrans" cxnId="{5CAD78E0-98CE-4ADA-B40E-857E4039F0F0}">
      <dgm:prSet/>
      <dgm:spPr/>
      <dgm:t>
        <a:bodyPr/>
        <a:lstStyle/>
        <a:p>
          <a:endParaRPr lang="en-US"/>
        </a:p>
      </dgm:t>
    </dgm:pt>
    <dgm:pt modelId="{B34436F0-22B8-4449-B58F-D9EFDE960EC5}" type="sibTrans" cxnId="{5CAD78E0-98CE-4ADA-B40E-857E4039F0F0}">
      <dgm:prSet/>
      <dgm:spPr/>
      <dgm:t>
        <a:bodyPr/>
        <a:lstStyle/>
        <a:p>
          <a:endParaRPr lang="en-US"/>
        </a:p>
      </dgm:t>
    </dgm:pt>
    <dgm:pt modelId="{BE08AF81-7C52-4DFE-A1D1-161C844B16A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dirty="0">
              <a:latin typeface="Arial" panose="020B0604020202020204" pitchFamily="34" charset="0"/>
              <a:cs typeface="Arial" panose="020B0604020202020204" pitchFamily="34" charset="0"/>
            </a:rPr>
            <a:t>A report with suggestions for improvements based on third-party data &amp; reports was produced.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F6135D-FD95-406D-9DA0-F158DA0263C3}" type="parTrans" cxnId="{5929668F-0C3F-4D6F-9FBA-F550C7B9D065}">
      <dgm:prSet/>
      <dgm:spPr/>
      <dgm:t>
        <a:bodyPr/>
        <a:lstStyle/>
        <a:p>
          <a:endParaRPr lang="en-US"/>
        </a:p>
      </dgm:t>
    </dgm:pt>
    <dgm:pt modelId="{E952F541-164B-4748-A42C-67D251C46558}" type="sibTrans" cxnId="{5929668F-0C3F-4D6F-9FBA-F550C7B9D065}">
      <dgm:prSet/>
      <dgm:spPr/>
      <dgm:t>
        <a:bodyPr/>
        <a:lstStyle/>
        <a:p>
          <a:endParaRPr lang="en-US"/>
        </a:p>
      </dgm:t>
    </dgm:pt>
    <dgm:pt modelId="{A62A99D4-7BC0-48D6-A078-DF3491EB39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dirty="0">
              <a:latin typeface="Arial" panose="020B0604020202020204" pitchFamily="34" charset="0"/>
              <a:cs typeface="Arial" panose="020B0604020202020204" pitchFamily="34" charset="0"/>
            </a:rPr>
            <a:t>Customers have the option to get tickets posted or to collect at the box office. Postage has a £1 per ticket fee unless a concessionary ticket is purchased</a:t>
          </a:r>
          <a:r>
            <a:rPr lang="en-GB" sz="1400" dirty="0"/>
            <a:t>.</a:t>
          </a:r>
          <a:endParaRPr lang="en-US" sz="1400" dirty="0"/>
        </a:p>
      </dgm:t>
    </dgm:pt>
    <dgm:pt modelId="{BAA6C5FD-A1B4-49E9-BE21-6AF5A5E28BE4}" type="parTrans" cxnId="{F317955D-7DB7-4B32-90FD-004A7D3211EA}">
      <dgm:prSet/>
      <dgm:spPr/>
      <dgm:t>
        <a:bodyPr/>
        <a:lstStyle/>
        <a:p>
          <a:endParaRPr lang="en-US"/>
        </a:p>
      </dgm:t>
    </dgm:pt>
    <dgm:pt modelId="{01ED1243-4CB4-4607-842B-569DB2BCFFDA}" type="sibTrans" cxnId="{F317955D-7DB7-4B32-90FD-004A7D3211EA}">
      <dgm:prSet/>
      <dgm:spPr/>
      <dgm:t>
        <a:bodyPr/>
        <a:lstStyle/>
        <a:p>
          <a:endParaRPr lang="en-US"/>
        </a:p>
      </dgm:t>
    </dgm:pt>
    <dgm:pt modelId="{0963E484-3B2B-42F7-86A1-5322EE5F3560}" type="pres">
      <dgm:prSet presAssocID="{A8A8C0F3-F018-46FC-AD61-6BC9BE91A84D}" presName="root" presStyleCnt="0">
        <dgm:presLayoutVars>
          <dgm:dir/>
          <dgm:resizeHandles val="exact"/>
        </dgm:presLayoutVars>
      </dgm:prSet>
      <dgm:spPr/>
    </dgm:pt>
    <dgm:pt modelId="{7C41D86D-42D8-4474-82D4-C7A8CA9A1AF9}" type="pres">
      <dgm:prSet presAssocID="{1612423C-9089-4B89-AF26-BCC8EC50A1C6}" presName="compNode" presStyleCnt="0"/>
      <dgm:spPr/>
    </dgm:pt>
    <dgm:pt modelId="{301B2BD4-2F42-43BF-8AA3-8B89D3F15F81}" type="pres">
      <dgm:prSet presAssocID="{1612423C-9089-4B89-AF26-BCC8EC50A1C6}" presName="iconRect" presStyleLbl="node1" presStyleIdx="0" presStyleCnt="3"/>
      <dgm:spPr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4ED3748E-F5D3-4BD3-8933-B329EE0DB578}" type="pres">
      <dgm:prSet presAssocID="{1612423C-9089-4B89-AF26-BCC8EC50A1C6}" presName="spaceRect" presStyleCnt="0"/>
      <dgm:spPr/>
    </dgm:pt>
    <dgm:pt modelId="{9C3CDD9C-06BC-4D65-AD84-A7A78CAA6301}" type="pres">
      <dgm:prSet presAssocID="{1612423C-9089-4B89-AF26-BCC8EC50A1C6}" presName="textRect" presStyleLbl="revTx" presStyleIdx="0" presStyleCnt="3">
        <dgm:presLayoutVars>
          <dgm:chMax val="1"/>
          <dgm:chPref val="1"/>
        </dgm:presLayoutVars>
      </dgm:prSet>
      <dgm:spPr/>
    </dgm:pt>
    <dgm:pt modelId="{693DC36A-4C4A-4E65-9CDC-24E6B25A7C2E}" type="pres">
      <dgm:prSet presAssocID="{B34436F0-22B8-4449-B58F-D9EFDE960EC5}" presName="sibTrans" presStyleCnt="0"/>
      <dgm:spPr/>
    </dgm:pt>
    <dgm:pt modelId="{4E0DAC95-62BF-4DAF-8A58-87989EAD7CC5}" type="pres">
      <dgm:prSet presAssocID="{BE08AF81-7C52-4DFE-A1D1-161C844B16A6}" presName="compNode" presStyleCnt="0"/>
      <dgm:spPr/>
    </dgm:pt>
    <dgm:pt modelId="{C5E3901E-BC28-4640-8D89-EECB6A8E3516}" type="pres">
      <dgm:prSet presAssocID="{BE08AF81-7C52-4DFE-A1D1-161C844B16A6}" presName="iconRect" presStyleLbl="node1" presStyleIdx="1" presStyleCnt="3"/>
      <dgm:spPr>
        <a:blipFill>
          <a:blip xmlns:r="http://schemas.openxmlformats.org/officeDocument/2006/relationships"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6E7AE052-24FD-464B-A2B7-BF5089DB47FA}" type="pres">
      <dgm:prSet presAssocID="{BE08AF81-7C52-4DFE-A1D1-161C844B16A6}" presName="spaceRect" presStyleCnt="0"/>
      <dgm:spPr/>
    </dgm:pt>
    <dgm:pt modelId="{A57D8E45-A8A0-4425-B0C0-58B889103ECA}" type="pres">
      <dgm:prSet presAssocID="{BE08AF81-7C52-4DFE-A1D1-161C844B16A6}" presName="textRect" presStyleLbl="revTx" presStyleIdx="1" presStyleCnt="3">
        <dgm:presLayoutVars>
          <dgm:chMax val="1"/>
          <dgm:chPref val="1"/>
        </dgm:presLayoutVars>
      </dgm:prSet>
      <dgm:spPr/>
    </dgm:pt>
    <dgm:pt modelId="{3EB69977-83B9-4D6D-94A8-AFF17B4934E9}" type="pres">
      <dgm:prSet presAssocID="{E952F541-164B-4748-A42C-67D251C46558}" presName="sibTrans" presStyleCnt="0"/>
      <dgm:spPr/>
    </dgm:pt>
    <dgm:pt modelId="{92D9F0A6-370E-48CC-B25F-45B12BC23E84}" type="pres">
      <dgm:prSet presAssocID="{A62A99D4-7BC0-48D6-A078-DF3491EB3938}" presName="compNode" presStyleCnt="0"/>
      <dgm:spPr/>
    </dgm:pt>
    <dgm:pt modelId="{67EEC7CF-78EF-439B-8AD0-E217FCB1FFCF}" type="pres">
      <dgm:prSet presAssocID="{A62A99D4-7BC0-48D6-A078-DF3491EB3938}" presName="iconRect" presStyleLbl="node1" presStyleIdx="2" presStyleCnt="3"/>
      <dgm:spPr>
        <a:blipFill>
          <a:blip xmlns:r="http://schemas.openxmlformats.org/officeDocument/2006/relationships"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B0D92A2A-C2D8-4DEB-B033-D95E3F5A219C}" type="pres">
      <dgm:prSet presAssocID="{A62A99D4-7BC0-48D6-A078-DF3491EB3938}" presName="spaceRect" presStyleCnt="0"/>
      <dgm:spPr/>
    </dgm:pt>
    <dgm:pt modelId="{1A3589DF-606D-40E6-8038-A5BAA51809E9}" type="pres">
      <dgm:prSet presAssocID="{A62A99D4-7BC0-48D6-A078-DF3491EB393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E03CE31-0505-46CB-B8F3-DBD1DD4D2035}" type="presOf" srcId="{A62A99D4-7BC0-48D6-A078-DF3491EB3938}" destId="{1A3589DF-606D-40E6-8038-A5BAA51809E9}" srcOrd="0" destOrd="0" presId="urn:microsoft.com/office/officeart/2018/2/layout/IconLabelList"/>
    <dgm:cxn modelId="{5C005940-5AD0-44C1-BD1A-177FABF75580}" type="presOf" srcId="{BE08AF81-7C52-4DFE-A1D1-161C844B16A6}" destId="{A57D8E45-A8A0-4425-B0C0-58B889103ECA}" srcOrd="0" destOrd="0" presId="urn:microsoft.com/office/officeart/2018/2/layout/IconLabelList"/>
    <dgm:cxn modelId="{F317955D-7DB7-4B32-90FD-004A7D3211EA}" srcId="{A8A8C0F3-F018-46FC-AD61-6BC9BE91A84D}" destId="{A62A99D4-7BC0-48D6-A078-DF3491EB3938}" srcOrd="2" destOrd="0" parTransId="{BAA6C5FD-A1B4-49E9-BE21-6AF5A5E28BE4}" sibTransId="{01ED1243-4CB4-4607-842B-569DB2BCFFDA}"/>
    <dgm:cxn modelId="{3738FC7A-8B38-426A-8DCF-7A6E0D98C156}" type="presOf" srcId="{A8A8C0F3-F018-46FC-AD61-6BC9BE91A84D}" destId="{0963E484-3B2B-42F7-86A1-5322EE5F3560}" srcOrd="0" destOrd="0" presId="urn:microsoft.com/office/officeart/2018/2/layout/IconLabelList"/>
    <dgm:cxn modelId="{5929668F-0C3F-4D6F-9FBA-F550C7B9D065}" srcId="{A8A8C0F3-F018-46FC-AD61-6BC9BE91A84D}" destId="{BE08AF81-7C52-4DFE-A1D1-161C844B16A6}" srcOrd="1" destOrd="0" parTransId="{22F6135D-FD95-406D-9DA0-F158DA0263C3}" sibTransId="{E952F541-164B-4748-A42C-67D251C46558}"/>
    <dgm:cxn modelId="{5CAD78E0-98CE-4ADA-B40E-857E4039F0F0}" srcId="{A8A8C0F3-F018-46FC-AD61-6BC9BE91A84D}" destId="{1612423C-9089-4B89-AF26-BCC8EC50A1C6}" srcOrd="0" destOrd="0" parTransId="{8DEEC829-CF63-401C-9DBD-73E02BBA1B97}" sibTransId="{B34436F0-22B8-4449-B58F-D9EFDE960EC5}"/>
    <dgm:cxn modelId="{13B7F9EE-C707-4B8E-AD66-112BDBC96869}" type="presOf" srcId="{1612423C-9089-4B89-AF26-BCC8EC50A1C6}" destId="{9C3CDD9C-06BC-4D65-AD84-A7A78CAA6301}" srcOrd="0" destOrd="0" presId="urn:microsoft.com/office/officeart/2018/2/layout/IconLabelList"/>
    <dgm:cxn modelId="{4459F009-E01E-40AD-9663-FDF1344BC715}" type="presParOf" srcId="{0963E484-3B2B-42F7-86A1-5322EE5F3560}" destId="{7C41D86D-42D8-4474-82D4-C7A8CA9A1AF9}" srcOrd="0" destOrd="0" presId="urn:microsoft.com/office/officeart/2018/2/layout/IconLabelList"/>
    <dgm:cxn modelId="{E42531BA-2712-4368-9E25-5807031E9126}" type="presParOf" srcId="{7C41D86D-42D8-4474-82D4-C7A8CA9A1AF9}" destId="{301B2BD4-2F42-43BF-8AA3-8B89D3F15F81}" srcOrd="0" destOrd="0" presId="urn:microsoft.com/office/officeart/2018/2/layout/IconLabelList"/>
    <dgm:cxn modelId="{68F7E1BC-9890-446F-A352-4A50D8807AD5}" type="presParOf" srcId="{7C41D86D-42D8-4474-82D4-C7A8CA9A1AF9}" destId="{4ED3748E-F5D3-4BD3-8933-B329EE0DB578}" srcOrd="1" destOrd="0" presId="urn:microsoft.com/office/officeart/2018/2/layout/IconLabelList"/>
    <dgm:cxn modelId="{4DA3246B-ABBF-4789-B1C4-A611148574B6}" type="presParOf" srcId="{7C41D86D-42D8-4474-82D4-C7A8CA9A1AF9}" destId="{9C3CDD9C-06BC-4D65-AD84-A7A78CAA6301}" srcOrd="2" destOrd="0" presId="urn:microsoft.com/office/officeart/2018/2/layout/IconLabelList"/>
    <dgm:cxn modelId="{5FD8ED54-8050-4686-9FB8-067DADDAC174}" type="presParOf" srcId="{0963E484-3B2B-42F7-86A1-5322EE5F3560}" destId="{693DC36A-4C4A-4E65-9CDC-24E6B25A7C2E}" srcOrd="1" destOrd="0" presId="urn:microsoft.com/office/officeart/2018/2/layout/IconLabelList"/>
    <dgm:cxn modelId="{4D04E08F-BAE3-41E3-8BE8-503676342A6E}" type="presParOf" srcId="{0963E484-3B2B-42F7-86A1-5322EE5F3560}" destId="{4E0DAC95-62BF-4DAF-8A58-87989EAD7CC5}" srcOrd="2" destOrd="0" presId="urn:microsoft.com/office/officeart/2018/2/layout/IconLabelList"/>
    <dgm:cxn modelId="{AECF4513-84F1-4FC1-A3A6-73A80F56D369}" type="presParOf" srcId="{4E0DAC95-62BF-4DAF-8A58-87989EAD7CC5}" destId="{C5E3901E-BC28-4640-8D89-EECB6A8E3516}" srcOrd="0" destOrd="0" presId="urn:microsoft.com/office/officeart/2018/2/layout/IconLabelList"/>
    <dgm:cxn modelId="{1BA27C57-EEAF-4582-AD66-9DD4313CA38B}" type="presParOf" srcId="{4E0DAC95-62BF-4DAF-8A58-87989EAD7CC5}" destId="{6E7AE052-24FD-464B-A2B7-BF5089DB47FA}" srcOrd="1" destOrd="0" presId="urn:microsoft.com/office/officeart/2018/2/layout/IconLabelList"/>
    <dgm:cxn modelId="{E367F6ED-FCF5-4F6A-B3AD-51869E43A703}" type="presParOf" srcId="{4E0DAC95-62BF-4DAF-8A58-87989EAD7CC5}" destId="{A57D8E45-A8A0-4425-B0C0-58B889103ECA}" srcOrd="2" destOrd="0" presId="urn:microsoft.com/office/officeart/2018/2/layout/IconLabelList"/>
    <dgm:cxn modelId="{3041BBEF-96ED-4307-94DD-94BDF1442903}" type="presParOf" srcId="{0963E484-3B2B-42F7-86A1-5322EE5F3560}" destId="{3EB69977-83B9-4D6D-94A8-AFF17B4934E9}" srcOrd="3" destOrd="0" presId="urn:microsoft.com/office/officeart/2018/2/layout/IconLabelList"/>
    <dgm:cxn modelId="{EA7A6C79-BCD9-4703-B5B1-BEAFF4FBB6F6}" type="presParOf" srcId="{0963E484-3B2B-42F7-86A1-5322EE5F3560}" destId="{92D9F0A6-370E-48CC-B25F-45B12BC23E84}" srcOrd="4" destOrd="0" presId="urn:microsoft.com/office/officeart/2018/2/layout/IconLabelList"/>
    <dgm:cxn modelId="{D6D14950-9180-42A6-AB17-CB6AAB7A215C}" type="presParOf" srcId="{92D9F0A6-370E-48CC-B25F-45B12BC23E84}" destId="{67EEC7CF-78EF-439B-8AD0-E217FCB1FFCF}" srcOrd="0" destOrd="0" presId="urn:microsoft.com/office/officeart/2018/2/layout/IconLabelList"/>
    <dgm:cxn modelId="{260C482B-98E3-4E05-893A-26D671B43BE6}" type="presParOf" srcId="{92D9F0A6-370E-48CC-B25F-45B12BC23E84}" destId="{B0D92A2A-C2D8-4DEB-B033-D95E3F5A219C}" srcOrd="1" destOrd="0" presId="urn:microsoft.com/office/officeart/2018/2/layout/IconLabelList"/>
    <dgm:cxn modelId="{E0ED108B-DEDC-4507-A0BC-5525F0E2A5A2}" type="presParOf" srcId="{92D9F0A6-370E-48CC-B25F-45B12BC23E84}" destId="{1A3589DF-606D-40E6-8038-A5BAA51809E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9A29B5-A7EA-4D70-9063-0EE3ED9071E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4047E-013E-4A98-A2EF-4F4E24CCB6E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dirty="0">
              <a:latin typeface="Arial" panose="020B0604020202020204" pitchFamily="34" charset="0"/>
              <a:cs typeface="Arial" panose="020B0604020202020204" pitchFamily="34" charset="0"/>
            </a:rPr>
            <a:t>System administrators are able to add new performances to the application.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4EB763-B48F-44C4-B60B-BD69C81D3429}" type="parTrans" cxnId="{9B97DEE9-82FF-4539-BE77-EFF10587BA2D}">
      <dgm:prSet/>
      <dgm:spPr/>
      <dgm:t>
        <a:bodyPr/>
        <a:lstStyle/>
        <a:p>
          <a:endParaRPr lang="en-US"/>
        </a:p>
      </dgm:t>
    </dgm:pt>
    <dgm:pt modelId="{47EFF17F-F632-4562-9F37-1EB1A7D004E1}" type="sibTrans" cxnId="{9B97DEE9-82FF-4539-BE77-EFF10587BA2D}">
      <dgm:prSet/>
      <dgm:spPr/>
      <dgm:t>
        <a:bodyPr/>
        <a:lstStyle/>
        <a:p>
          <a:endParaRPr lang="en-US"/>
        </a:p>
      </dgm:t>
    </dgm:pt>
    <dgm:pt modelId="{3380D3A2-57FB-434A-BA65-33BF99102A3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Users can perform a new show/date search from the screen displaying the result of a previous search.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5BDCAA-57C4-40E4-A94D-B3A67472CB66}" type="parTrans" cxnId="{6A312C01-274C-4A36-A758-7F705306F235}">
      <dgm:prSet/>
      <dgm:spPr/>
      <dgm:t>
        <a:bodyPr/>
        <a:lstStyle/>
        <a:p>
          <a:endParaRPr lang="en-US"/>
        </a:p>
      </dgm:t>
    </dgm:pt>
    <dgm:pt modelId="{25E7DCDC-EFE8-4C52-A6AE-528FDBC8F7C0}" type="sibTrans" cxnId="{6A312C01-274C-4A36-A758-7F705306F235}">
      <dgm:prSet/>
      <dgm:spPr/>
      <dgm:t>
        <a:bodyPr/>
        <a:lstStyle/>
        <a:p>
          <a:endParaRPr lang="en-US"/>
        </a:p>
      </dgm:t>
    </dgm:pt>
    <dgm:pt modelId="{6EBB7D19-6894-4F5E-A653-4B4F1AE12D69}" type="pres">
      <dgm:prSet presAssocID="{339A29B5-A7EA-4D70-9063-0EE3ED9071ED}" presName="root" presStyleCnt="0">
        <dgm:presLayoutVars>
          <dgm:dir/>
          <dgm:resizeHandles val="exact"/>
        </dgm:presLayoutVars>
      </dgm:prSet>
      <dgm:spPr/>
    </dgm:pt>
    <dgm:pt modelId="{D9287D56-B273-434A-891F-6C7AD673992A}" type="pres">
      <dgm:prSet presAssocID="{5364047E-013E-4A98-A2EF-4F4E24CCB6E6}" presName="compNode" presStyleCnt="0"/>
      <dgm:spPr/>
    </dgm:pt>
    <dgm:pt modelId="{32427B5F-08A1-4696-94A1-EE61D98B93BC}" type="pres">
      <dgm:prSet presAssocID="{5364047E-013E-4A98-A2EF-4F4E24CCB6E6}" presName="iconRect" presStyleLbl="node1" presStyleIdx="0" presStyleCnt="2"/>
      <dgm:spPr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D6F7815-97C0-4036-A67B-D774449EB08D}" type="pres">
      <dgm:prSet presAssocID="{5364047E-013E-4A98-A2EF-4F4E24CCB6E6}" presName="spaceRect" presStyleCnt="0"/>
      <dgm:spPr/>
    </dgm:pt>
    <dgm:pt modelId="{48800FC6-35DB-45D7-9E4E-1994B16D5A25}" type="pres">
      <dgm:prSet presAssocID="{5364047E-013E-4A98-A2EF-4F4E24CCB6E6}" presName="textRect" presStyleLbl="revTx" presStyleIdx="0" presStyleCnt="2">
        <dgm:presLayoutVars>
          <dgm:chMax val="1"/>
          <dgm:chPref val="1"/>
        </dgm:presLayoutVars>
      </dgm:prSet>
      <dgm:spPr/>
    </dgm:pt>
    <dgm:pt modelId="{CB39DD53-CFD5-4423-A97D-E3F103B93C57}" type="pres">
      <dgm:prSet presAssocID="{47EFF17F-F632-4562-9F37-1EB1A7D004E1}" presName="sibTrans" presStyleCnt="0"/>
      <dgm:spPr/>
    </dgm:pt>
    <dgm:pt modelId="{F7E8306B-6B64-4402-B756-D2398F02F76A}" type="pres">
      <dgm:prSet presAssocID="{3380D3A2-57FB-434A-BA65-33BF99102A39}" presName="compNode" presStyleCnt="0"/>
      <dgm:spPr/>
    </dgm:pt>
    <dgm:pt modelId="{50E9A613-54A8-4429-9FB6-1547699E214A}" type="pres">
      <dgm:prSet presAssocID="{3380D3A2-57FB-434A-BA65-33BF99102A39}" presName="iconRect" presStyleLbl="node1" presStyleIdx="1" presStyleCnt="2"/>
      <dgm:spPr>
        <a:blipFill>
          <a:blip xmlns:r="http://schemas.openxmlformats.org/officeDocument/2006/relationships"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0CDEF4DB-6114-4DF7-B9DC-B068EDD81040}" type="pres">
      <dgm:prSet presAssocID="{3380D3A2-57FB-434A-BA65-33BF99102A39}" presName="spaceRect" presStyleCnt="0"/>
      <dgm:spPr/>
    </dgm:pt>
    <dgm:pt modelId="{8CAF4B81-93A2-4C56-9F92-F4C01727026F}" type="pres">
      <dgm:prSet presAssocID="{3380D3A2-57FB-434A-BA65-33BF99102A3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A312C01-274C-4A36-A758-7F705306F235}" srcId="{339A29B5-A7EA-4D70-9063-0EE3ED9071ED}" destId="{3380D3A2-57FB-434A-BA65-33BF99102A39}" srcOrd="1" destOrd="0" parTransId="{C95BDCAA-57C4-40E4-A94D-B3A67472CB66}" sibTransId="{25E7DCDC-EFE8-4C52-A6AE-528FDBC8F7C0}"/>
    <dgm:cxn modelId="{7E8BD7AB-396E-483A-A04A-C1DCE0ADB0D8}" type="presOf" srcId="{3380D3A2-57FB-434A-BA65-33BF99102A39}" destId="{8CAF4B81-93A2-4C56-9F92-F4C01727026F}" srcOrd="0" destOrd="0" presId="urn:microsoft.com/office/officeart/2018/2/layout/IconLabelList"/>
    <dgm:cxn modelId="{D2BA5CCE-553F-4588-99AE-3A0AD96FDA15}" type="presOf" srcId="{339A29B5-A7EA-4D70-9063-0EE3ED9071ED}" destId="{6EBB7D19-6894-4F5E-A653-4B4F1AE12D69}" srcOrd="0" destOrd="0" presId="urn:microsoft.com/office/officeart/2018/2/layout/IconLabelList"/>
    <dgm:cxn modelId="{9B97DEE9-82FF-4539-BE77-EFF10587BA2D}" srcId="{339A29B5-A7EA-4D70-9063-0EE3ED9071ED}" destId="{5364047E-013E-4A98-A2EF-4F4E24CCB6E6}" srcOrd="0" destOrd="0" parTransId="{F04EB763-B48F-44C4-B60B-BD69C81D3429}" sibTransId="{47EFF17F-F632-4562-9F37-1EB1A7D004E1}"/>
    <dgm:cxn modelId="{AB9613EC-1661-4E13-A4E1-D345FE6F3085}" type="presOf" srcId="{5364047E-013E-4A98-A2EF-4F4E24CCB6E6}" destId="{48800FC6-35DB-45D7-9E4E-1994B16D5A25}" srcOrd="0" destOrd="0" presId="urn:microsoft.com/office/officeart/2018/2/layout/IconLabelList"/>
    <dgm:cxn modelId="{8D047ABB-6D1B-4778-8418-701205056D8B}" type="presParOf" srcId="{6EBB7D19-6894-4F5E-A653-4B4F1AE12D69}" destId="{D9287D56-B273-434A-891F-6C7AD673992A}" srcOrd="0" destOrd="0" presId="urn:microsoft.com/office/officeart/2018/2/layout/IconLabelList"/>
    <dgm:cxn modelId="{AF9D7F5B-DFC2-4C52-8AE5-1782526C3C77}" type="presParOf" srcId="{D9287D56-B273-434A-891F-6C7AD673992A}" destId="{32427B5F-08A1-4696-94A1-EE61D98B93BC}" srcOrd="0" destOrd="0" presId="urn:microsoft.com/office/officeart/2018/2/layout/IconLabelList"/>
    <dgm:cxn modelId="{9E30AB85-9C91-4C1B-AE4A-A1BA725DD3A5}" type="presParOf" srcId="{D9287D56-B273-434A-891F-6C7AD673992A}" destId="{5D6F7815-97C0-4036-A67B-D774449EB08D}" srcOrd="1" destOrd="0" presId="urn:microsoft.com/office/officeart/2018/2/layout/IconLabelList"/>
    <dgm:cxn modelId="{B6D696C0-EC96-4F2D-A905-99D165EFFE50}" type="presParOf" srcId="{D9287D56-B273-434A-891F-6C7AD673992A}" destId="{48800FC6-35DB-45D7-9E4E-1994B16D5A25}" srcOrd="2" destOrd="0" presId="urn:microsoft.com/office/officeart/2018/2/layout/IconLabelList"/>
    <dgm:cxn modelId="{2C2863E9-541E-4C4B-B34C-AD0D329CCF03}" type="presParOf" srcId="{6EBB7D19-6894-4F5E-A653-4B4F1AE12D69}" destId="{CB39DD53-CFD5-4423-A97D-E3F103B93C57}" srcOrd="1" destOrd="0" presId="urn:microsoft.com/office/officeart/2018/2/layout/IconLabelList"/>
    <dgm:cxn modelId="{9E9B9537-80FC-442B-AFDF-093A944BB32C}" type="presParOf" srcId="{6EBB7D19-6894-4F5E-A653-4B4F1AE12D69}" destId="{F7E8306B-6B64-4402-B756-D2398F02F76A}" srcOrd="2" destOrd="0" presId="urn:microsoft.com/office/officeart/2018/2/layout/IconLabelList"/>
    <dgm:cxn modelId="{E9E52B2E-89FB-48A5-ABE8-758F0E62D2D9}" type="presParOf" srcId="{F7E8306B-6B64-4402-B756-D2398F02F76A}" destId="{50E9A613-54A8-4429-9FB6-1547699E214A}" srcOrd="0" destOrd="0" presId="urn:microsoft.com/office/officeart/2018/2/layout/IconLabelList"/>
    <dgm:cxn modelId="{4FA70B74-644B-49E0-A2BA-65CB2E0F9D17}" type="presParOf" srcId="{F7E8306B-6B64-4402-B756-D2398F02F76A}" destId="{0CDEF4DB-6114-4DF7-B9DC-B068EDD81040}" srcOrd="1" destOrd="0" presId="urn:microsoft.com/office/officeart/2018/2/layout/IconLabelList"/>
    <dgm:cxn modelId="{A1B54CB4-6C59-4F5E-AA81-CC73A9D9CDCD}" type="presParOf" srcId="{F7E8306B-6B64-4402-B756-D2398F02F76A}" destId="{8CAF4B81-93A2-4C56-9F92-F4C01727026F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2B53A-F6C6-4A11-BD63-1994F45694AE}">
      <dsp:nvSpPr>
        <dsp:cNvPr id="0" name=""/>
        <dsp:cNvSpPr/>
      </dsp:nvSpPr>
      <dsp:spPr>
        <a:xfrm>
          <a:off x="0" y="2085"/>
          <a:ext cx="10506456" cy="4443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AA19B-99DE-498F-A51F-89FB73C9E024}">
      <dsp:nvSpPr>
        <dsp:cNvPr id="0" name=""/>
        <dsp:cNvSpPr/>
      </dsp:nvSpPr>
      <dsp:spPr>
        <a:xfrm>
          <a:off x="134404" y="102056"/>
          <a:ext cx="244371" cy="2443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15DA7-A5DA-4EB4-80F8-05A9908AB445}">
      <dsp:nvSpPr>
        <dsp:cNvPr id="0" name=""/>
        <dsp:cNvSpPr/>
      </dsp:nvSpPr>
      <dsp:spPr>
        <a:xfrm>
          <a:off x="513181" y="2085"/>
          <a:ext cx="9993274" cy="444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023" tIns="47023" rIns="47023" bIns="47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en-US" sz="1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3181" y="2085"/>
        <a:ext cx="9993274" cy="444312"/>
      </dsp:txXfrm>
    </dsp:sp>
    <dsp:sp modelId="{2B66ED83-BB6B-4E7C-B811-D39DF3A769E6}">
      <dsp:nvSpPr>
        <dsp:cNvPr id="0" name=""/>
        <dsp:cNvSpPr/>
      </dsp:nvSpPr>
      <dsp:spPr>
        <a:xfrm>
          <a:off x="0" y="557476"/>
          <a:ext cx="10506456" cy="444312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2A1E4-51F2-4680-9F07-322E7932CEFE}">
      <dsp:nvSpPr>
        <dsp:cNvPr id="0" name=""/>
        <dsp:cNvSpPr/>
      </dsp:nvSpPr>
      <dsp:spPr>
        <a:xfrm>
          <a:off x="134404" y="657447"/>
          <a:ext cx="244371" cy="2443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F4EF2-0C9A-4D4B-9C75-8C47C496DF1C}">
      <dsp:nvSpPr>
        <dsp:cNvPr id="0" name=""/>
        <dsp:cNvSpPr/>
      </dsp:nvSpPr>
      <dsp:spPr>
        <a:xfrm>
          <a:off x="513181" y="557476"/>
          <a:ext cx="9993274" cy="444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023" tIns="47023" rIns="47023" bIns="47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latin typeface="Arial" panose="020B0604020202020204" pitchFamily="34" charset="0"/>
              <a:cs typeface="Arial" panose="020B0604020202020204" pitchFamily="34" charset="0"/>
            </a:rPr>
            <a:t>Project Management</a:t>
          </a:r>
          <a:endParaRPr lang="en-US" sz="1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3181" y="557476"/>
        <a:ext cx="9993274" cy="444312"/>
      </dsp:txXfrm>
    </dsp:sp>
    <dsp:sp modelId="{5FA4EECF-8509-44F0-99FA-0D1F9A7B3E92}">
      <dsp:nvSpPr>
        <dsp:cNvPr id="0" name=""/>
        <dsp:cNvSpPr/>
      </dsp:nvSpPr>
      <dsp:spPr>
        <a:xfrm>
          <a:off x="0" y="1112867"/>
          <a:ext cx="10506456" cy="444312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F00930-FF20-4039-83A0-0B604DDD0F19}">
      <dsp:nvSpPr>
        <dsp:cNvPr id="0" name=""/>
        <dsp:cNvSpPr/>
      </dsp:nvSpPr>
      <dsp:spPr>
        <a:xfrm>
          <a:off x="134404" y="1212838"/>
          <a:ext cx="244371" cy="2443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FA850-AEC9-465F-A906-583DE4BCBC0C}">
      <dsp:nvSpPr>
        <dsp:cNvPr id="0" name=""/>
        <dsp:cNvSpPr/>
      </dsp:nvSpPr>
      <dsp:spPr>
        <a:xfrm>
          <a:off x="513181" y="1112867"/>
          <a:ext cx="9993274" cy="444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023" tIns="47023" rIns="47023" bIns="47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latin typeface="Arial" panose="020B0604020202020204" pitchFamily="34" charset="0"/>
              <a:cs typeface="Arial" panose="020B0604020202020204" pitchFamily="34" charset="0"/>
            </a:rPr>
            <a:t>Requirements &amp; Specification</a:t>
          </a:r>
          <a:endParaRPr lang="en-US" sz="1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3181" y="1112867"/>
        <a:ext cx="9993274" cy="444312"/>
      </dsp:txXfrm>
    </dsp:sp>
    <dsp:sp modelId="{8C5CA684-7D48-43FB-91F6-31B194BF0096}">
      <dsp:nvSpPr>
        <dsp:cNvPr id="0" name=""/>
        <dsp:cNvSpPr/>
      </dsp:nvSpPr>
      <dsp:spPr>
        <a:xfrm>
          <a:off x="0" y="1668258"/>
          <a:ext cx="10506456" cy="444312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420A8-2908-470F-B36E-5B126E677F0E}">
      <dsp:nvSpPr>
        <dsp:cNvPr id="0" name=""/>
        <dsp:cNvSpPr/>
      </dsp:nvSpPr>
      <dsp:spPr>
        <a:xfrm>
          <a:off x="134404" y="1768228"/>
          <a:ext cx="244371" cy="2443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B1D8D-E92C-4130-B75C-FE333EAF84C5}">
      <dsp:nvSpPr>
        <dsp:cNvPr id="0" name=""/>
        <dsp:cNvSpPr/>
      </dsp:nvSpPr>
      <dsp:spPr>
        <a:xfrm>
          <a:off x="513181" y="1668258"/>
          <a:ext cx="9993274" cy="444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023" tIns="47023" rIns="47023" bIns="47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  <a:endParaRPr lang="en-US" sz="1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3181" y="1668258"/>
        <a:ext cx="9993274" cy="444312"/>
      </dsp:txXfrm>
    </dsp:sp>
    <dsp:sp modelId="{28C8483A-3830-4A14-864F-8F5A2D6F0ED1}">
      <dsp:nvSpPr>
        <dsp:cNvPr id="0" name=""/>
        <dsp:cNvSpPr/>
      </dsp:nvSpPr>
      <dsp:spPr>
        <a:xfrm>
          <a:off x="0" y="2223649"/>
          <a:ext cx="10506456" cy="44431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934A3C-F111-42CE-91CD-0C5912F1D27B}">
      <dsp:nvSpPr>
        <dsp:cNvPr id="0" name=""/>
        <dsp:cNvSpPr/>
      </dsp:nvSpPr>
      <dsp:spPr>
        <a:xfrm>
          <a:off x="134404" y="2323619"/>
          <a:ext cx="244371" cy="2443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5DD7A-F059-4470-8F57-E5C11F5368C3}">
      <dsp:nvSpPr>
        <dsp:cNvPr id="0" name=""/>
        <dsp:cNvSpPr/>
      </dsp:nvSpPr>
      <dsp:spPr>
        <a:xfrm>
          <a:off x="513181" y="2223649"/>
          <a:ext cx="9993274" cy="444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023" tIns="47023" rIns="47023" bIns="47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latin typeface="Arial" panose="020B0604020202020204" pitchFamily="34" charset="0"/>
              <a:cs typeface="Arial" panose="020B0604020202020204" pitchFamily="34" charset="0"/>
            </a:rPr>
            <a:t>Questions</a:t>
          </a:r>
          <a:endParaRPr lang="en-US" sz="1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3181" y="2223649"/>
        <a:ext cx="9993274" cy="444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CE14B-D1CB-4874-BAE6-6206E3230A4E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132B9-2058-4546-BC54-71643403504B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latin typeface="Arial" panose="020B0604020202020204" pitchFamily="34" charset="0"/>
              <a:cs typeface="Arial" panose="020B0604020202020204" pitchFamily="34" charset="0"/>
            </a:rPr>
            <a:t>Management of the project was carried out by:</a:t>
          </a: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675"/>
        <a:ext cx="6900512" cy="1106957"/>
      </dsp:txXfrm>
    </dsp:sp>
    <dsp:sp modelId="{6DA00F3F-5159-4204-B5C9-A05FD7BE11DE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8C74A-37B8-48A2-A118-2741EEF32454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latin typeface="Arial" panose="020B0604020202020204" pitchFamily="34" charset="0"/>
              <a:cs typeface="Arial" panose="020B0604020202020204" pitchFamily="34" charset="0"/>
            </a:rPr>
            <a:t>Conducting Research</a:t>
          </a: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107633"/>
        <a:ext cx="6900512" cy="1106957"/>
      </dsp:txXfrm>
    </dsp:sp>
    <dsp:sp modelId="{0AB018C1-C0BB-46D7-AC06-C2BC1CCF8FC7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EBA89-EBD6-4D98-A198-4FCEB95FA095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latin typeface="Arial" panose="020B0604020202020204" pitchFamily="34" charset="0"/>
              <a:cs typeface="Arial" panose="020B0604020202020204" pitchFamily="34" charset="0"/>
            </a:rPr>
            <a:t>Planning out each task</a:t>
          </a: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214591"/>
        <a:ext cx="6900512" cy="1106957"/>
      </dsp:txXfrm>
    </dsp:sp>
    <dsp:sp modelId="{E7176189-F95E-498D-8AB2-B671465AE4EF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D2DFE-5E63-496E-A11D-5454265D8061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latin typeface="Arial" panose="020B0604020202020204" pitchFamily="34" charset="0"/>
              <a:cs typeface="Arial" panose="020B0604020202020204" pitchFamily="34" charset="0"/>
            </a:rPr>
            <a:t>Studying the Requirements</a:t>
          </a: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321549"/>
        <a:ext cx="6900512" cy="1106957"/>
      </dsp:txXfrm>
    </dsp:sp>
    <dsp:sp modelId="{5845220E-7903-492E-B19E-92203107F483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A7E1E-32D2-4D79-85D6-26FFA154F92A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latin typeface="Arial" panose="020B0604020202020204" pitchFamily="34" charset="0"/>
              <a:cs typeface="Arial" panose="020B0604020202020204" pitchFamily="34" charset="0"/>
            </a:rPr>
            <a:t>Good Time Management </a:t>
          </a: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4428507"/>
        <a:ext cx="6900512" cy="1106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147B9-D086-45AF-951A-287273F9223E}">
      <dsp:nvSpPr>
        <dsp:cNvPr id="0" name=""/>
        <dsp:cNvSpPr/>
      </dsp:nvSpPr>
      <dsp:spPr>
        <a:xfrm>
          <a:off x="1151945" y="724"/>
          <a:ext cx="797343" cy="797343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87B7A-722E-4128-B7FC-5483B1CEBCAB}">
      <dsp:nvSpPr>
        <dsp:cNvPr id="0" name=""/>
        <dsp:cNvSpPr/>
      </dsp:nvSpPr>
      <dsp:spPr>
        <a:xfrm>
          <a:off x="664679" y="1497711"/>
          <a:ext cx="1771875" cy="3167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Arial" panose="020B0604020202020204" pitchFamily="34" charset="0"/>
              <a:cs typeface="Arial" panose="020B0604020202020204" pitchFamily="34" charset="0"/>
            </a:rPr>
            <a:t>The General Public are allowed to browse shows and search for a show or a specific date. The search result is displayed for user to see.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64679" y="1497711"/>
        <a:ext cx="1771875" cy="3167226"/>
      </dsp:txXfrm>
    </dsp:sp>
    <dsp:sp modelId="{C2F0A95B-9A23-46DE-AF31-2876D9FFF49E}">
      <dsp:nvSpPr>
        <dsp:cNvPr id="0" name=""/>
        <dsp:cNvSpPr/>
      </dsp:nvSpPr>
      <dsp:spPr>
        <a:xfrm>
          <a:off x="3233898" y="724"/>
          <a:ext cx="797343" cy="797343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F67FF-8078-419A-BF63-AB9BB7D82E71}">
      <dsp:nvSpPr>
        <dsp:cNvPr id="0" name=""/>
        <dsp:cNvSpPr/>
      </dsp:nvSpPr>
      <dsp:spPr>
        <a:xfrm>
          <a:off x="2746632" y="1497711"/>
          <a:ext cx="1771875" cy="3167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latin typeface="Arial" panose="020B0604020202020204" pitchFamily="34" charset="0"/>
              <a:cs typeface="Arial" panose="020B0604020202020204" pitchFamily="34" charset="0"/>
            </a:rPr>
            <a:t>They can select tickets for purchase, adding them to a ‘basket’. In order to purchase a ticket, they must first register and login into the application.</a:t>
          </a:r>
          <a:endParaRPr lang="en-US" sz="1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46632" y="1497711"/>
        <a:ext cx="1771875" cy="31672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B2BD4-2F42-43BF-8AA3-8B89D3F15F81}">
      <dsp:nvSpPr>
        <dsp:cNvPr id="0" name=""/>
        <dsp:cNvSpPr/>
      </dsp:nvSpPr>
      <dsp:spPr>
        <a:xfrm>
          <a:off x="425573" y="675494"/>
          <a:ext cx="692138" cy="692138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CDD9C-06BC-4D65-AD84-A7A78CAA6301}">
      <dsp:nvSpPr>
        <dsp:cNvPr id="0" name=""/>
        <dsp:cNvSpPr/>
      </dsp:nvSpPr>
      <dsp:spPr>
        <a:xfrm>
          <a:off x="2599" y="1886766"/>
          <a:ext cx="1538085" cy="2249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Arial" panose="020B0604020202020204" pitchFamily="34" charset="0"/>
              <a:cs typeface="Arial" panose="020B0604020202020204" pitchFamily="34" charset="0"/>
            </a:rPr>
            <a:t>A place order screen is shown with price total and requesting all relevant information to complete purchase.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99" y="1886766"/>
        <a:ext cx="1538085" cy="2249450"/>
      </dsp:txXfrm>
    </dsp:sp>
    <dsp:sp modelId="{C5E3901E-BC28-4640-8D89-EECB6A8E3516}">
      <dsp:nvSpPr>
        <dsp:cNvPr id="0" name=""/>
        <dsp:cNvSpPr/>
      </dsp:nvSpPr>
      <dsp:spPr>
        <a:xfrm>
          <a:off x="2232824" y="675494"/>
          <a:ext cx="692138" cy="692138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D8E45-A8A0-4425-B0C0-58B889103ECA}">
      <dsp:nvSpPr>
        <dsp:cNvPr id="0" name=""/>
        <dsp:cNvSpPr/>
      </dsp:nvSpPr>
      <dsp:spPr>
        <a:xfrm>
          <a:off x="1809850" y="1886766"/>
          <a:ext cx="1538085" cy="2249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Arial" panose="020B0604020202020204" pitchFamily="34" charset="0"/>
              <a:cs typeface="Arial" panose="020B0604020202020204" pitchFamily="34" charset="0"/>
            </a:rPr>
            <a:t>A report with suggestions for improvements based on third-party data &amp; reports was produced.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09850" y="1886766"/>
        <a:ext cx="1538085" cy="2249450"/>
      </dsp:txXfrm>
    </dsp:sp>
    <dsp:sp modelId="{67EEC7CF-78EF-439B-8AD0-E217FCB1FFCF}">
      <dsp:nvSpPr>
        <dsp:cNvPr id="0" name=""/>
        <dsp:cNvSpPr/>
      </dsp:nvSpPr>
      <dsp:spPr>
        <a:xfrm>
          <a:off x="4040075" y="675494"/>
          <a:ext cx="692138" cy="692138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589DF-606D-40E6-8038-A5BAA51809E9}">
      <dsp:nvSpPr>
        <dsp:cNvPr id="0" name=""/>
        <dsp:cNvSpPr/>
      </dsp:nvSpPr>
      <dsp:spPr>
        <a:xfrm>
          <a:off x="3617101" y="1886766"/>
          <a:ext cx="1538085" cy="2249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Arial" panose="020B0604020202020204" pitchFamily="34" charset="0"/>
              <a:cs typeface="Arial" panose="020B0604020202020204" pitchFamily="34" charset="0"/>
            </a:rPr>
            <a:t>Customers have the option to get tickets posted or to collect at the box office. Postage has a £1 per ticket fee unless a concessionary ticket is purchased</a:t>
          </a:r>
          <a:r>
            <a:rPr lang="en-GB" sz="1400" kern="1200" dirty="0"/>
            <a:t>.</a:t>
          </a:r>
          <a:endParaRPr lang="en-US" sz="1400" kern="1200" dirty="0"/>
        </a:p>
      </dsp:txBody>
      <dsp:txXfrm>
        <a:off x="3617101" y="1886766"/>
        <a:ext cx="1538085" cy="22494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27B5F-08A1-4696-94A1-EE61D98B93BC}">
      <dsp:nvSpPr>
        <dsp:cNvPr id="0" name=""/>
        <dsp:cNvSpPr/>
      </dsp:nvSpPr>
      <dsp:spPr>
        <a:xfrm>
          <a:off x="668502" y="847793"/>
          <a:ext cx="1058062" cy="1058062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00FC6-35DB-45D7-9E4E-1994B16D5A25}">
      <dsp:nvSpPr>
        <dsp:cNvPr id="0" name=""/>
        <dsp:cNvSpPr/>
      </dsp:nvSpPr>
      <dsp:spPr>
        <a:xfrm>
          <a:off x="21909" y="2354640"/>
          <a:ext cx="2351250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Arial" panose="020B0604020202020204" pitchFamily="34" charset="0"/>
              <a:cs typeface="Arial" panose="020B0604020202020204" pitchFamily="34" charset="0"/>
            </a:rPr>
            <a:t>System administrators are able to add new performances to the application.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909" y="2354640"/>
        <a:ext cx="2351250" cy="1485000"/>
      </dsp:txXfrm>
    </dsp:sp>
    <dsp:sp modelId="{50E9A613-54A8-4429-9FB6-1547699E214A}">
      <dsp:nvSpPr>
        <dsp:cNvPr id="0" name=""/>
        <dsp:cNvSpPr/>
      </dsp:nvSpPr>
      <dsp:spPr>
        <a:xfrm>
          <a:off x="3431221" y="847793"/>
          <a:ext cx="1058062" cy="1058062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F4B81-93A2-4C56-9F92-F4C01727026F}">
      <dsp:nvSpPr>
        <dsp:cNvPr id="0" name=""/>
        <dsp:cNvSpPr/>
      </dsp:nvSpPr>
      <dsp:spPr>
        <a:xfrm>
          <a:off x="2784627" y="2354640"/>
          <a:ext cx="2351250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Arial" panose="020B0604020202020204" pitchFamily="34" charset="0"/>
              <a:cs typeface="Arial" panose="020B0604020202020204" pitchFamily="34" charset="0"/>
            </a:rPr>
            <a:t>Users can perform a new show/date search from the screen displaying the result of a previous search. 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84627" y="2354640"/>
        <a:ext cx="2351250" cy="148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60B2-ED96-4077-928B-41E9EDAB2FDA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A5A6-CE3E-4D26-83D6-FDF80552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04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60B2-ED96-4077-928B-41E9EDAB2FDA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A5A6-CE3E-4D26-83D6-FDF80552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36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60B2-ED96-4077-928B-41E9EDAB2FDA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A5A6-CE3E-4D26-83D6-FDF80552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45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60B2-ED96-4077-928B-41E9EDAB2FDA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A5A6-CE3E-4D26-83D6-FDF80552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25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60B2-ED96-4077-928B-41E9EDAB2FDA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A5A6-CE3E-4D26-83D6-FDF80552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36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60B2-ED96-4077-928B-41E9EDAB2FDA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A5A6-CE3E-4D26-83D6-FDF80552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10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60B2-ED96-4077-928B-41E9EDAB2FDA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A5A6-CE3E-4D26-83D6-FDF80552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15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60B2-ED96-4077-928B-41E9EDAB2FDA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A5A6-CE3E-4D26-83D6-FDF80552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31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60B2-ED96-4077-928B-41E9EDAB2FDA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A5A6-CE3E-4D26-83D6-FDF80552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80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60B2-ED96-4077-928B-41E9EDAB2FDA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A5A6-CE3E-4D26-83D6-FDF80552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90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60B2-ED96-4077-928B-41E9EDAB2FDA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A5A6-CE3E-4D26-83D6-FDF80552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02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260B2-ED96-4077-928B-41E9EDAB2FDA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A5A6-CE3E-4D26-83D6-FDF80552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084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Empty seats in a film theater">
            <a:extLst>
              <a:ext uri="{FF2B5EF4-FFF2-40B4-BE49-F238E27FC236}">
                <a16:creationId xmlns:a16="http://schemas.microsoft.com/office/drawing/2014/main" id="{CB68351D-DEA9-FB1C-00BD-F52A3F30F1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222" b="13508"/>
          <a:stretch/>
        </p:blipFill>
        <p:spPr>
          <a:xfrm>
            <a:off x="20" y="-132079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950B93-D6B2-C4A6-BF54-A4F3EAF51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Theatre </a:t>
            </a:r>
            <a:r>
              <a:rPr lang="en-GB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Royal</a:t>
            </a:r>
            <a:r>
              <a:rPr lang="en-GB" dirty="0">
                <a:solidFill>
                  <a:srgbClr val="FFFFFF"/>
                </a:solidFill>
              </a:rPr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EFA78-33F2-D29F-B7C7-8D4B515E9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 Conan Hollands , </a:t>
            </a:r>
            <a:r>
              <a:rPr lang="en-GB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Esra</a:t>
            </a:r>
            <a:r>
              <a:rPr lang="en-GB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Kahraman</a:t>
            </a:r>
            <a:r>
              <a:rPr lang="en-GB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Mical Derestable</a:t>
            </a:r>
          </a:p>
        </p:txBody>
      </p:sp>
    </p:spTree>
    <p:extLst>
      <p:ext uri="{BB962C8B-B14F-4D97-AF65-F5344CB8AC3E}">
        <p14:creationId xmlns:p14="http://schemas.microsoft.com/office/powerpoint/2010/main" val="3762216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11073-81BC-0CA8-689A-34D74652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GB" sz="5000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0068F2F6-0979-BAC1-D273-EBA09CD5F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241862"/>
              </p:ext>
            </p:extLst>
          </p:nvPr>
        </p:nvGraphicFramePr>
        <p:xfrm>
          <a:off x="841248" y="3502152"/>
          <a:ext cx="10506456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001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B7E8F-A595-32DA-CFF1-B9317189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GB" sz="6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B2F81-3776-D987-4FFE-9F76EBF96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This application is a software engineering project to create a new booking system for The Theatre Royal. </a:t>
            </a:r>
          </a:p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The User Interface is text-based using the console. The application can be used for both Theatre Employees and for the General Public to use to book tickets. </a:t>
            </a:r>
          </a:p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Only The Theatre Employees are granted access to add and remove shows; The General  Public does not have access to this feature.</a:t>
            </a:r>
          </a:p>
        </p:txBody>
      </p:sp>
    </p:spTree>
    <p:extLst>
      <p:ext uri="{BB962C8B-B14F-4D97-AF65-F5344CB8AC3E}">
        <p14:creationId xmlns:p14="http://schemas.microsoft.com/office/powerpoint/2010/main" val="427002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5FED9-766F-029C-A88A-3EBDFD76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GB" sz="4600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GB" sz="4600" dirty="0"/>
              <a:t> 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B34A7E01-0CD2-2A05-FC70-8FAFFB0D34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16098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07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ECAB-7939-E5D9-D063-5920C20A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Requirement &amp; Specification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D494A5-82A4-920E-8EDB-659797FF2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0775" y="1524000"/>
            <a:ext cx="5157787" cy="823912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3994BFE3-3712-A819-4031-9E7CC09CC73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21082821"/>
              </p:ext>
            </p:extLst>
          </p:nvPr>
        </p:nvGraphicFramePr>
        <p:xfrm>
          <a:off x="814388" y="1524000"/>
          <a:ext cx="5183187" cy="4665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686593B-C4DA-F1F8-F2B6-90A89F80474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8" y="2752078"/>
            <a:ext cx="4526754" cy="2804966"/>
          </a:xfrm>
        </p:spPr>
      </p:pic>
    </p:spTree>
    <p:extLst>
      <p:ext uri="{BB962C8B-B14F-4D97-AF65-F5344CB8AC3E}">
        <p14:creationId xmlns:p14="http://schemas.microsoft.com/office/powerpoint/2010/main" val="197426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0089-745E-C818-3D71-2FFF6BD5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Requirement &amp; Specification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90816-E96D-D9B2-60F1-34FBEAE3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7575" y="1681163"/>
            <a:ext cx="5183188" cy="823912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E13F2B70-1606-17A4-68E2-B95DCCE9BB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2818913"/>
              </p:ext>
            </p:extLst>
          </p:nvPr>
        </p:nvGraphicFramePr>
        <p:xfrm>
          <a:off x="839788" y="1681163"/>
          <a:ext cx="5157787" cy="481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Content Placeholder 7" descr="Graphical user interface, text, application, letter, email&#10;&#10;Description automatically generated">
            <a:extLst>
              <a:ext uri="{FF2B5EF4-FFF2-40B4-BE49-F238E27FC236}">
                <a16:creationId xmlns:a16="http://schemas.microsoft.com/office/drawing/2014/main" id="{647FF91C-AFD5-74CA-F6AB-C23D9F07750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169372"/>
            <a:ext cx="5183188" cy="2355994"/>
          </a:xfrm>
        </p:spPr>
      </p:pic>
    </p:spTree>
    <p:extLst>
      <p:ext uri="{BB962C8B-B14F-4D97-AF65-F5344CB8AC3E}">
        <p14:creationId xmlns:p14="http://schemas.microsoft.com/office/powerpoint/2010/main" val="296894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A2F5-63BF-6E06-C2CC-DBEDBCA8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Requirement &amp; Specification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A91D2-18FB-E3C1-F469-5E89FA297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9024" y="1507808"/>
            <a:ext cx="5183188" cy="823912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B339D7AA-5096-F170-B5C1-020A2E1E7C8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26719817"/>
              </p:ext>
            </p:extLst>
          </p:nvPr>
        </p:nvGraphicFramePr>
        <p:xfrm>
          <a:off x="839788" y="1502229"/>
          <a:ext cx="5157787" cy="4687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Content Placeholder 7" descr="Text, letter&#10;&#10;Description automatically generated">
            <a:extLst>
              <a:ext uri="{FF2B5EF4-FFF2-40B4-BE49-F238E27FC236}">
                <a16:creationId xmlns:a16="http://schemas.microsoft.com/office/drawing/2014/main" id="{CC33BAEC-1FE6-549B-0241-C98A24861B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7" y="2505075"/>
            <a:ext cx="4479013" cy="3843474"/>
          </a:xfrm>
        </p:spPr>
      </p:pic>
    </p:spTree>
    <p:extLst>
      <p:ext uri="{BB962C8B-B14F-4D97-AF65-F5344CB8AC3E}">
        <p14:creationId xmlns:p14="http://schemas.microsoft.com/office/powerpoint/2010/main" val="3074375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Digital financial graph">
            <a:extLst>
              <a:ext uri="{FF2B5EF4-FFF2-40B4-BE49-F238E27FC236}">
                <a16:creationId xmlns:a16="http://schemas.microsoft.com/office/drawing/2014/main" id="{69799198-A3EA-9BEE-8B22-6C699D2BA9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F6C7CED-3C64-5EE2-F623-E347C7E71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GB" sz="50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4AB90E-E005-4779-4BF9-713A20BF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All modules in the booking system was tested with valid data and invalid data and there were no issues observed  at the time of testing.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specification and requirements were completed and satisfied.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Clear and well-structured code implemented.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application will keep  records of the customers for future bookings and marketing purpose/research.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application is user friendly. </a:t>
            </a:r>
          </a:p>
        </p:txBody>
      </p:sp>
    </p:spTree>
    <p:extLst>
      <p:ext uri="{BB962C8B-B14F-4D97-AF65-F5344CB8AC3E}">
        <p14:creationId xmlns:p14="http://schemas.microsoft.com/office/powerpoint/2010/main" val="88012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Yellow question mark">
            <a:extLst>
              <a:ext uri="{FF2B5EF4-FFF2-40B4-BE49-F238E27FC236}">
                <a16:creationId xmlns:a16="http://schemas.microsoft.com/office/drawing/2014/main" id="{EB30AA4D-E92F-3239-02D1-059A330312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D35AF-7784-50C8-A4DA-5FA8E358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176083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Words>352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Theatre Royal Project</vt:lpstr>
      <vt:lpstr>Contents</vt:lpstr>
      <vt:lpstr>Introduction</vt:lpstr>
      <vt:lpstr>Project Management</vt:lpstr>
      <vt:lpstr>Requirement &amp; Specification</vt:lpstr>
      <vt:lpstr>Requirement &amp; Specification</vt:lpstr>
      <vt:lpstr>Requirement &amp; Specification</vt:lpstr>
      <vt:lpstr>Conclusion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Theatre Royal Project</dc:title>
  <dc:creator>Mical Derestable</dc:creator>
  <cp:lastModifiedBy>Mical Derestable</cp:lastModifiedBy>
  <cp:revision>1</cp:revision>
  <dcterms:created xsi:type="dcterms:W3CDTF">2022-07-14T16:13:05Z</dcterms:created>
  <dcterms:modified xsi:type="dcterms:W3CDTF">2022-07-14T21:57:32Z</dcterms:modified>
</cp:coreProperties>
</file>