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75" r:id="rId4"/>
    <p:sldId id="263" r:id="rId5"/>
    <p:sldId id="261" r:id="rId6"/>
    <p:sldId id="266" r:id="rId7"/>
    <p:sldId id="259" r:id="rId8"/>
    <p:sldId id="303" r:id="rId9"/>
    <p:sldId id="302" r:id="rId10"/>
    <p:sldId id="260" r:id="rId11"/>
    <p:sldId id="264" r:id="rId12"/>
    <p:sldId id="304" r:id="rId13"/>
    <p:sldId id="305" r:id="rId14"/>
    <p:sldId id="306" r:id="rId15"/>
    <p:sldId id="307" r:id="rId16"/>
    <p:sldId id="308" r:id="rId17"/>
    <p:sldId id="268" r:id="rId18"/>
    <p:sldId id="270" r:id="rId19"/>
    <p:sldId id="309" r:id="rId20"/>
    <p:sldId id="310" r:id="rId21"/>
  </p:sldIdLst>
  <p:sldSz cx="9144000" cy="5143500" type="screen16x9"/>
  <p:notesSz cx="6858000" cy="9144000"/>
  <p:embeddedFontLst>
    <p:embeddedFont>
      <p:font typeface="Oswald" panose="020B0604020202020204" charset="0"/>
      <p:regular r:id="rId23"/>
      <p:bold r:id="rId24"/>
    </p:embeddedFont>
    <p:embeddedFont>
      <p:font typeface="Amatic SC" panose="020B0604020202020204" charset="-79"/>
      <p:regular r:id="rId25"/>
      <p:bold r:id="rId26"/>
    </p:embeddedFont>
    <p:embeddedFont>
      <p:font typeface="Oswald Regular" panose="020B0604020202020204" charset="0"/>
      <p:regular r:id="rId27"/>
      <p:bold r:id="rId28"/>
    </p:embeddedFont>
    <p:embeddedFont>
      <p:font typeface="La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763F00-DBF8-401C-A93B-4D7234CAD9CC}">
  <a:tblStyle styleId="{C0763F00-DBF8-401C-A93B-4D7234CAD9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071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81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c1c92de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c1c92de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3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42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15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51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22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73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6c3f04d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6c3f04d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11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8c1c92de1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8c1c92de1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5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c1c92de1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c1c92de1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936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c1c92de1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c1c92de1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34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01aa9b3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01aa9b34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93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c1c92de1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c1c92de1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8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c073b35a6_0_2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c073b35a6_0_2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96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c1c92de1f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c1c92de1f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1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c073b3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c073b3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6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c073b35a6_0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c073b35a6_0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938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01aa9b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01aa9b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2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01aa9b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01aa9b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0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01aa9b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01aa9b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3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200701" flipH="1">
            <a:off x="3205428" y="-359657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4690715" flipH="1">
            <a:off x="3996815" y="153827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168301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3152700" y="390525"/>
            <a:ext cx="2838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/>
          <p:nvPr/>
        </p:nvSpPr>
        <p:spPr>
          <a:xfrm rot="2403701">
            <a:off x="-780947" y="4345721"/>
            <a:ext cx="2208790" cy="1153258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617780" flipH="1">
            <a:off x="240630" y="4438401"/>
            <a:ext cx="638354" cy="638354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4369112" flipH="1">
            <a:off x="8123105" y="23874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4370985">
            <a:off x="8212335" y="524537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 rot="2716857" flipH="1">
            <a:off x="8066957" y="-5312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175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7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 rot="8565215">
            <a:off x="5551060" y="132570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8353851">
            <a:off x="5580951" y="115593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1"/>
          </p:nvPr>
        </p:nvSpPr>
        <p:spPr>
          <a:xfrm>
            <a:off x="878650" y="2295700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878650" y="1623200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5" name="Google Shape;245;p24"/>
          <p:cNvSpPr/>
          <p:nvPr/>
        </p:nvSpPr>
        <p:spPr>
          <a:xfrm rot="8100000">
            <a:off x="-760715" y="-160501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10313565" flipH="1">
            <a:off x="168723" y="347117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-8437101" flipH="1">
            <a:off x="-583362" y="4303663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-6784793" flipH="1">
            <a:off x="-563881" y="428002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6783187">
            <a:off x="519589" y="4338854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rot="-6784793" flipH="1">
            <a:off x="-578672" y="4142151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 rot="-8437101" flipH="1">
            <a:off x="-598154" y="4165791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-5886435" flipH="1">
            <a:off x="8348682" y="235479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0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6" name="Google Shape;266;p28"/>
          <p:cNvSpPr/>
          <p:nvPr/>
        </p:nvSpPr>
        <p:spPr>
          <a:xfrm rot="-4015207">
            <a:off x="-438406" y="-5763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 rot="-4016813" flipH="1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 rot="-2362899">
            <a:off x="-457887" y="-132784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2934800" y="390525"/>
            <a:ext cx="3274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15688" y="1942688"/>
            <a:ext cx="1685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1136388" y="2360763"/>
            <a:ext cx="22644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5743213" y="1942700"/>
            <a:ext cx="1685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5743213" y="2360775"/>
            <a:ext cx="22644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-2234678">
            <a:off x="-1321289" y="-1227832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 rot="-2446053">
            <a:off x="-1337523" y="-1131532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-2234678">
            <a:off x="6503011" y="3976218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 rot="-2446053">
            <a:off x="6486777" y="4072518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 rot="-6784793" flipH="1">
            <a:off x="-551222" y="4114676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-6783187">
            <a:off x="483822" y="4068132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-8437101" flipH="1">
            <a:off x="-570704" y="4138316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8431233" flipH="1">
            <a:off x="7811323" y="-210730"/>
            <a:ext cx="2208972" cy="1153354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-4015207">
            <a:off x="-438406" y="-5763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4016813" flipH="1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-2362899">
            <a:off x="-457887" y="-132784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/>
          <p:nvPr/>
        </p:nvSpPr>
        <p:spPr>
          <a:xfrm rot="-5174949" flipH="1">
            <a:off x="4273683" y="392531"/>
            <a:ext cx="5684865" cy="443004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-4601619" flipH="1">
            <a:off x="4959055" y="865471"/>
            <a:ext cx="4912384" cy="379184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-5200701" flipH="1">
            <a:off x="-3342047" y="-328769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-4690715" flipH="1">
            <a:off x="-2550660" y="184715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 rot="-5400000">
            <a:off x="8582395" y="32578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/>
          <p:nvPr/>
        </p:nvSpPr>
        <p:spPr>
          <a:xfrm rot="1384793">
            <a:off x="8042119" y="-178330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1383187" flipH="1">
            <a:off x="8394358" y="611731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3037101">
            <a:off x="8051023" y="-183077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3469443">
            <a:off x="7952652" y="428593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rot="4913565" flipH="1">
            <a:off x="8543664" y="427995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rot="8869443" flipH="1">
            <a:off x="-765423" y="-11877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9769112" flipH="1">
            <a:off x="7940997" y="4253962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8116857" flipH="1">
            <a:off x="7951857" y="421253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2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3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5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/>
          <p:nvPr/>
        </p:nvSpPr>
        <p:spPr>
          <a:xfrm rot="4369112" flipH="1">
            <a:off x="8205505" y="-147801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2716857" flipH="1">
            <a:off x="8149357" y="-224795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2670825" y="390380"/>
            <a:ext cx="38025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632676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2"/>
          </p:nvPr>
        </p:nvSpPr>
        <p:spPr>
          <a:xfrm>
            <a:off x="650013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3"/>
          </p:nvPr>
        </p:nvSpPr>
        <p:spPr>
          <a:xfrm>
            <a:off x="3436750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4"/>
          </p:nvPr>
        </p:nvSpPr>
        <p:spPr>
          <a:xfrm>
            <a:off x="3454163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5"/>
          </p:nvPr>
        </p:nvSpPr>
        <p:spPr>
          <a:xfrm>
            <a:off x="6217213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6"/>
          </p:nvPr>
        </p:nvSpPr>
        <p:spPr>
          <a:xfrm>
            <a:off x="6217038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-4015207">
            <a:off x="-505197" y="-13451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-4016813" flipH="1">
            <a:off x="529847" y="567615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 rot="-2362899">
            <a:off x="-524679" y="-209663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 rot="-8100000">
            <a:off x="7813310" y="-166148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 rot="-5886435" flipH="1">
            <a:off x="8348682" y="235479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LOGISTICS</a:t>
            </a:r>
            <a:endParaRPr sz="3600" dirty="0" smtClean="0">
              <a:solidFill>
                <a:srgbClr val="20124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20124D"/>
                </a:solidFill>
              </a:rPr>
              <a:t>INTELLIGENT</a:t>
            </a:r>
            <a:br>
              <a:rPr lang="en" sz="3600" dirty="0" smtClean="0">
                <a:solidFill>
                  <a:srgbClr val="20124D"/>
                </a:solidFill>
              </a:rPr>
            </a:br>
            <a:r>
              <a:rPr lang="en-US" sz="3600" dirty="0" smtClean="0"/>
              <a:t>SYSTEM</a:t>
            </a:r>
            <a:endParaRPr lang="en-US" sz="3600" dirty="0">
              <a:solidFill>
                <a:srgbClr val="20124D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 Project proposal by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Kerl Kofi Klu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10658676</a:t>
            </a:r>
            <a:endParaRPr dirty="0"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7334039" y="1147927"/>
            <a:ext cx="1519018" cy="2447320"/>
            <a:chOff x="7233551" y="1147927"/>
            <a:chExt cx="1619507" cy="2609220"/>
          </a:xfrm>
        </p:grpSpPr>
        <p:grpSp>
          <p:nvGrpSpPr>
            <p:cNvPr id="299" name="Google Shape;299;p33"/>
            <p:cNvGrpSpPr/>
            <p:nvPr/>
          </p:nvGrpSpPr>
          <p:grpSpPr>
            <a:xfrm flipH="1">
              <a:off x="7883033" y="3028020"/>
              <a:ext cx="208817" cy="596958"/>
              <a:chOff x="5816113" y="3043995"/>
              <a:chExt cx="192600" cy="533570"/>
            </a:xfrm>
          </p:grpSpPr>
          <p:sp>
            <p:nvSpPr>
              <p:cNvPr id="312" name="Google Shape;312;p33"/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5855908" y="3043995"/>
                <a:ext cx="107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389" extrusionOk="0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33"/>
            <p:cNvGrpSpPr/>
            <p:nvPr/>
          </p:nvGrpSpPr>
          <p:grpSpPr>
            <a:xfrm flipH="1">
              <a:off x="7233551" y="1147927"/>
              <a:ext cx="1619507" cy="2609220"/>
              <a:chOff x="4881187" y="1425516"/>
              <a:chExt cx="1493734" cy="2332159"/>
            </a:xfrm>
          </p:grpSpPr>
          <p:sp>
            <p:nvSpPr>
              <p:cNvPr id="341" name="Google Shape;341;p33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274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9073" extrusionOk="0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65803" extrusionOk="0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9073" extrusionOk="0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22986" h="65803" extrusionOk="0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8239" fill="none" extrusionOk="0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4394" fill="none" extrusionOk="0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20524" extrusionOk="0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4995" extrusionOk="0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3212" extrusionOk="0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8315" extrusionOk="0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5091" extrusionOk="0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826" extrusionOk="0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757" extrusionOk="0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3308" extrusionOk="0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68" extrusionOk="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37" extrusionOk="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013" extrusionOk="0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31772" extrusionOk="0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259" fill="none" extrusionOk="0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3310" extrusionOk="0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7637" extrusionOk="0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avLst/>
                <a:gdLst/>
                <a:ahLst/>
                <a:cxnLst/>
                <a:rect l="l" t="t" r="r" b="b"/>
                <a:pathLst>
                  <a:path w="12385" h="9309" extrusionOk="0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179" fill="none" extrusionOk="0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020" fill="none" extrusionOk="0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96" fill="none" extrusionOk="0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18825" extrusionOk="0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avLst/>
                <a:gdLst/>
                <a:ahLst/>
                <a:cxnLst/>
                <a:rect l="l" t="t" r="r" b="b"/>
                <a:pathLst>
                  <a:path w="14040" h="15695" extrusionOk="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3439" fill="none" extrusionOk="0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6495" extrusionOk="0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12134" extrusionOk="0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5346" extrusionOk="0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3818" extrusionOk="0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2894" extrusionOk="0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235" extrusionOk="0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5001" extrusionOk="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918" extrusionOk="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3956" extrusionOk="0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70" fill="none" extrusionOk="0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752" fill="none" extrusionOk="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w="3975" cap="rnd" cmpd="sng">
                <a:solidFill>
                  <a:srgbClr val="1E0B0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54" extrusionOk="0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88" extrusionOk="0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529" extrusionOk="0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983" extrusionOk="0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6262" extrusionOk="0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32505" fill="none" extrusionOk="0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w="28650" cap="flat" cmpd="sng">
                <a:solidFill>
                  <a:srgbClr val="101010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59" extrusionOk="0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70" extrusionOk="0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4919" extrusionOk="0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31040" fill="none" extrusionOk="0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1040" fill="none" extrusionOk="0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33"/>
          <p:cNvSpPr/>
          <p:nvPr/>
        </p:nvSpPr>
        <p:spPr>
          <a:xfrm>
            <a:off x="4572000" y="3757154"/>
            <a:ext cx="4281047" cy="16"/>
          </a:xfrm>
          <a:custGeom>
            <a:avLst/>
            <a:gdLst/>
            <a:ahLst/>
            <a:cxnLst/>
            <a:rect l="l" t="t" r="r" b="b"/>
            <a:pathLst>
              <a:path w="268910" h="1" fill="none" extrusionOk="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w="95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162609" y="1278487"/>
            <a:ext cx="2211883" cy="2276777"/>
            <a:chOff x="5162609" y="1278487"/>
            <a:chExt cx="2211883" cy="2276777"/>
          </a:xfrm>
        </p:grpSpPr>
        <p:grpSp>
          <p:nvGrpSpPr>
            <p:cNvPr id="167" name="Google Shape;1327;p60"/>
            <p:cNvGrpSpPr/>
            <p:nvPr/>
          </p:nvGrpSpPr>
          <p:grpSpPr>
            <a:xfrm flipH="1">
              <a:off x="5162609" y="1278487"/>
              <a:ext cx="2211883" cy="821003"/>
              <a:chOff x="238125" y="1520775"/>
              <a:chExt cx="7115450" cy="2641100"/>
            </a:xfrm>
          </p:grpSpPr>
          <p:sp>
            <p:nvSpPr>
              <p:cNvPr id="168" name="Google Shape;1328;p60"/>
              <p:cNvSpPr/>
              <p:nvPr/>
            </p:nvSpPr>
            <p:spPr>
              <a:xfrm>
                <a:off x="6145425" y="3290100"/>
                <a:ext cx="882275" cy="39305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15722" extrusionOk="0">
                    <a:moveTo>
                      <a:pt x="0" y="1"/>
                    </a:moveTo>
                    <a:lnTo>
                      <a:pt x="0" y="15721"/>
                    </a:lnTo>
                    <a:lnTo>
                      <a:pt x="35290" y="15721"/>
                    </a:lnTo>
                    <a:lnTo>
                      <a:pt x="3529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329;p60"/>
              <p:cNvSpPr/>
              <p:nvPr/>
            </p:nvSpPr>
            <p:spPr>
              <a:xfrm>
                <a:off x="5667500" y="3439700"/>
                <a:ext cx="1334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37" y="25619"/>
                    </a:lnTo>
                    <a:lnTo>
                      <a:pt x="5337" y="1"/>
                    </a:lnTo>
                    <a:close/>
                  </a:path>
                </a:pathLst>
              </a:custGeom>
              <a:solidFill>
                <a:srgbClr val="372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330;p60"/>
              <p:cNvSpPr/>
              <p:nvPr/>
            </p:nvSpPr>
            <p:spPr>
              <a:xfrm>
                <a:off x="53472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59" y="1"/>
                      <a:pt x="1" y="5726"/>
                      <a:pt x="1" y="12810"/>
                    </a:cubicBezTo>
                    <a:cubicBezTo>
                      <a:pt x="1" y="19894"/>
                      <a:pt x="5759" y="25619"/>
                      <a:pt x="12810" y="25619"/>
                    </a:cubicBezTo>
                    <a:cubicBezTo>
                      <a:pt x="19894" y="25619"/>
                      <a:pt x="25652" y="19894"/>
                      <a:pt x="25652" y="12810"/>
                    </a:cubicBezTo>
                    <a:cubicBezTo>
                      <a:pt x="25652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331;p60"/>
              <p:cNvSpPr/>
              <p:nvPr/>
            </p:nvSpPr>
            <p:spPr>
              <a:xfrm>
                <a:off x="5480700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09" y="1"/>
                    </a:moveTo>
                    <a:cubicBezTo>
                      <a:pt x="5725" y="1"/>
                      <a:pt x="0" y="5726"/>
                      <a:pt x="0" y="12810"/>
                    </a:cubicBezTo>
                    <a:cubicBezTo>
                      <a:pt x="0" y="19894"/>
                      <a:pt x="5725" y="25619"/>
                      <a:pt x="12809" y="25619"/>
                    </a:cubicBezTo>
                    <a:cubicBezTo>
                      <a:pt x="19893" y="25619"/>
                      <a:pt x="25619" y="19894"/>
                      <a:pt x="25619" y="12810"/>
                    </a:cubicBezTo>
                    <a:cubicBezTo>
                      <a:pt x="25619" y="5726"/>
                      <a:pt x="19893" y="1"/>
                      <a:pt x="12809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332;p60"/>
              <p:cNvSpPr/>
              <p:nvPr/>
            </p:nvSpPr>
            <p:spPr>
              <a:xfrm>
                <a:off x="650770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05" y="25619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333;p60"/>
              <p:cNvSpPr/>
              <p:nvPr/>
            </p:nvSpPr>
            <p:spPr>
              <a:xfrm>
                <a:off x="61866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42" y="1"/>
                    </a:moveTo>
                    <a:cubicBezTo>
                      <a:pt x="5758" y="1"/>
                      <a:pt x="1" y="5726"/>
                      <a:pt x="1" y="12810"/>
                    </a:cubicBezTo>
                    <a:cubicBezTo>
                      <a:pt x="1" y="19894"/>
                      <a:pt x="5758" y="25619"/>
                      <a:pt x="12842" y="25619"/>
                    </a:cubicBezTo>
                    <a:cubicBezTo>
                      <a:pt x="19926" y="25619"/>
                      <a:pt x="25652" y="19894"/>
                      <a:pt x="25652" y="12810"/>
                    </a:cubicBezTo>
                    <a:cubicBezTo>
                      <a:pt x="25652" y="5726"/>
                      <a:pt x="19926" y="1"/>
                      <a:pt x="12842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334;p60"/>
              <p:cNvSpPr/>
              <p:nvPr/>
            </p:nvSpPr>
            <p:spPr>
              <a:xfrm>
                <a:off x="6320075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26" y="1"/>
                      <a:pt x="1" y="5726"/>
                      <a:pt x="1" y="12810"/>
                    </a:cubicBezTo>
                    <a:cubicBezTo>
                      <a:pt x="1" y="19894"/>
                      <a:pt x="5726" y="25619"/>
                      <a:pt x="12810" y="25619"/>
                    </a:cubicBezTo>
                    <a:cubicBezTo>
                      <a:pt x="19894" y="25619"/>
                      <a:pt x="25652" y="19894"/>
                      <a:pt x="25652" y="12810"/>
                    </a:cubicBezTo>
                    <a:cubicBezTo>
                      <a:pt x="25652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335;p60"/>
              <p:cNvSpPr/>
              <p:nvPr/>
            </p:nvSpPr>
            <p:spPr>
              <a:xfrm>
                <a:off x="6462400" y="3582025"/>
                <a:ext cx="3558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4234" extrusionOk="0">
                    <a:moveTo>
                      <a:pt x="7117" y="1"/>
                    </a:moveTo>
                    <a:cubicBezTo>
                      <a:pt x="3203" y="1"/>
                      <a:pt x="1" y="3203"/>
                      <a:pt x="1" y="7117"/>
                    </a:cubicBezTo>
                    <a:cubicBezTo>
                      <a:pt x="1" y="11031"/>
                      <a:pt x="3203" y="14233"/>
                      <a:pt x="7117" y="14233"/>
                    </a:cubicBezTo>
                    <a:cubicBezTo>
                      <a:pt x="11063" y="14233"/>
                      <a:pt x="14233" y="11031"/>
                      <a:pt x="14233" y="7117"/>
                    </a:cubicBezTo>
                    <a:cubicBezTo>
                      <a:pt x="14233" y="3203"/>
                      <a:pt x="11063" y="1"/>
                      <a:pt x="7117" y="1"/>
                    </a:cubicBez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336;p60"/>
              <p:cNvSpPr/>
              <p:nvPr/>
            </p:nvSpPr>
            <p:spPr>
              <a:xfrm>
                <a:off x="5863200" y="2027800"/>
                <a:ext cx="1365850" cy="1655375"/>
              </a:xfrm>
              <a:custGeom>
                <a:avLst/>
                <a:gdLst/>
                <a:ahLst/>
                <a:cxnLst/>
                <a:rect l="l" t="t" r="r" b="b"/>
                <a:pathLst>
                  <a:path w="54634" h="66215" extrusionOk="0">
                    <a:moveTo>
                      <a:pt x="0" y="0"/>
                    </a:moveTo>
                    <a:lnTo>
                      <a:pt x="0" y="66213"/>
                    </a:lnTo>
                    <a:lnTo>
                      <a:pt x="14006" y="66213"/>
                    </a:lnTo>
                    <a:cubicBezTo>
                      <a:pt x="14031" y="66214"/>
                      <a:pt x="14057" y="66214"/>
                      <a:pt x="14082" y="66214"/>
                    </a:cubicBezTo>
                    <a:cubicBezTo>
                      <a:pt x="15410" y="66214"/>
                      <a:pt x="16602" y="65381"/>
                      <a:pt x="17047" y="64143"/>
                    </a:cubicBezTo>
                    <a:cubicBezTo>
                      <a:pt x="18890" y="58547"/>
                      <a:pt x="24066" y="54795"/>
                      <a:pt x="29953" y="54795"/>
                    </a:cubicBezTo>
                    <a:cubicBezTo>
                      <a:pt x="35808" y="54795"/>
                      <a:pt x="41016" y="58547"/>
                      <a:pt x="42827" y="64143"/>
                    </a:cubicBezTo>
                    <a:cubicBezTo>
                      <a:pt x="43271" y="65381"/>
                      <a:pt x="44464" y="66214"/>
                      <a:pt x="45792" y="66214"/>
                    </a:cubicBezTo>
                    <a:cubicBezTo>
                      <a:pt x="45817" y="66214"/>
                      <a:pt x="45842" y="66214"/>
                      <a:pt x="45868" y="66213"/>
                    </a:cubicBezTo>
                    <a:lnTo>
                      <a:pt x="54634" y="66213"/>
                    </a:lnTo>
                    <a:lnTo>
                      <a:pt x="54634" y="42633"/>
                    </a:lnTo>
                    <a:cubicBezTo>
                      <a:pt x="54634" y="38945"/>
                      <a:pt x="52402" y="35613"/>
                      <a:pt x="49005" y="34158"/>
                    </a:cubicBezTo>
                    <a:lnTo>
                      <a:pt x="32605" y="27203"/>
                    </a:lnTo>
                    <a:lnTo>
                      <a:pt x="22546" y="3946"/>
                    </a:lnTo>
                    <a:cubicBezTo>
                      <a:pt x="21511" y="1553"/>
                      <a:pt x="19149" y="0"/>
                      <a:pt x="16529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337;p60"/>
              <p:cNvSpPr/>
              <p:nvPr/>
            </p:nvSpPr>
            <p:spPr>
              <a:xfrm>
                <a:off x="5734600" y="3093600"/>
                <a:ext cx="1618975" cy="666375"/>
              </a:xfrm>
              <a:custGeom>
                <a:avLst/>
                <a:gdLst/>
                <a:ahLst/>
                <a:cxnLst/>
                <a:rect l="l" t="t" r="r" b="b"/>
                <a:pathLst>
                  <a:path w="64759" h="26655" extrusionOk="0">
                    <a:moveTo>
                      <a:pt x="1" y="1"/>
                    </a:moveTo>
                    <a:lnTo>
                      <a:pt x="1" y="26654"/>
                    </a:lnTo>
                    <a:lnTo>
                      <a:pt x="64759" y="26654"/>
                    </a:lnTo>
                    <a:lnTo>
                      <a:pt x="64759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338;p60"/>
              <p:cNvSpPr/>
              <p:nvPr/>
            </p:nvSpPr>
            <p:spPr>
              <a:xfrm>
                <a:off x="6045950" y="2137775"/>
                <a:ext cx="507050" cy="5612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2449" extrusionOk="0">
                    <a:moveTo>
                      <a:pt x="0" y="0"/>
                    </a:moveTo>
                    <a:lnTo>
                      <a:pt x="0" y="22449"/>
                    </a:lnTo>
                    <a:lnTo>
                      <a:pt x="20282" y="22449"/>
                    </a:lnTo>
                    <a:lnTo>
                      <a:pt x="12357" y="3720"/>
                    </a:lnTo>
                    <a:cubicBezTo>
                      <a:pt x="11451" y="1488"/>
                      <a:pt x="9284" y="33"/>
                      <a:pt x="6890" y="0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339;p60"/>
              <p:cNvSpPr/>
              <p:nvPr/>
            </p:nvSpPr>
            <p:spPr>
              <a:xfrm>
                <a:off x="7039800" y="3093600"/>
                <a:ext cx="189250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341" extrusionOk="0">
                    <a:moveTo>
                      <a:pt x="0" y="1"/>
                    </a:moveTo>
                    <a:lnTo>
                      <a:pt x="0" y="3171"/>
                    </a:lnTo>
                    <a:cubicBezTo>
                      <a:pt x="0" y="4917"/>
                      <a:pt x="1424" y="6341"/>
                      <a:pt x="3170" y="6341"/>
                    </a:cubicBezTo>
                    <a:lnTo>
                      <a:pt x="7570" y="6341"/>
                    </a:lnTo>
                    <a:lnTo>
                      <a:pt x="7570" y="1"/>
                    </a:lnTo>
                    <a:close/>
                  </a:path>
                </a:pathLst>
              </a:custGeom>
              <a:solidFill>
                <a:srgbClr val="EBA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340;p60"/>
              <p:cNvSpPr/>
              <p:nvPr/>
            </p:nvSpPr>
            <p:spPr>
              <a:xfrm>
                <a:off x="5968325" y="3093600"/>
                <a:ext cx="1260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429" h="1" fill="none" extrusionOk="0">
                    <a:moveTo>
                      <a:pt x="504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341;p60"/>
              <p:cNvSpPr/>
              <p:nvPr/>
            </p:nvSpPr>
            <p:spPr>
              <a:xfrm>
                <a:off x="5968325" y="1943700"/>
                <a:ext cx="177125" cy="84125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65" extrusionOk="0">
                    <a:moveTo>
                      <a:pt x="0" y="0"/>
                    </a:moveTo>
                    <a:lnTo>
                      <a:pt x="0" y="3364"/>
                    </a:lnTo>
                    <a:lnTo>
                      <a:pt x="7084" y="3364"/>
                    </a:lnTo>
                    <a:cubicBezTo>
                      <a:pt x="7084" y="1488"/>
                      <a:pt x="5596" y="0"/>
                      <a:pt x="3720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342;p60"/>
              <p:cNvSpPr/>
              <p:nvPr/>
            </p:nvSpPr>
            <p:spPr>
              <a:xfrm>
                <a:off x="3869025" y="3324875"/>
                <a:ext cx="924325" cy="358275"/>
              </a:xfrm>
              <a:custGeom>
                <a:avLst/>
                <a:gdLst/>
                <a:ahLst/>
                <a:cxnLst/>
                <a:rect l="l" t="t" r="r" b="b"/>
                <a:pathLst>
                  <a:path w="36973" h="14331" extrusionOk="0">
                    <a:moveTo>
                      <a:pt x="0" y="1"/>
                    </a:moveTo>
                    <a:lnTo>
                      <a:pt x="0" y="14330"/>
                    </a:lnTo>
                    <a:lnTo>
                      <a:pt x="36972" y="14330"/>
                    </a:lnTo>
                    <a:lnTo>
                      <a:pt x="36972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343;p60"/>
              <p:cNvSpPr/>
              <p:nvPr/>
            </p:nvSpPr>
            <p:spPr>
              <a:xfrm>
                <a:off x="338705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1" y="1"/>
                    </a:moveTo>
                    <a:lnTo>
                      <a:pt x="1" y="25619"/>
                    </a:lnTo>
                    <a:lnTo>
                      <a:pt x="5306" y="25619"/>
                    </a:lnTo>
                    <a:lnTo>
                      <a:pt x="5306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344;p60"/>
              <p:cNvSpPr/>
              <p:nvPr/>
            </p:nvSpPr>
            <p:spPr>
              <a:xfrm>
                <a:off x="3066825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10" y="1"/>
                    </a:moveTo>
                    <a:cubicBezTo>
                      <a:pt x="5726" y="1"/>
                      <a:pt x="0" y="5726"/>
                      <a:pt x="0" y="12810"/>
                    </a:cubicBezTo>
                    <a:cubicBezTo>
                      <a:pt x="0" y="19894"/>
                      <a:pt x="5726" y="25619"/>
                      <a:pt x="12810" y="25619"/>
                    </a:cubicBezTo>
                    <a:cubicBezTo>
                      <a:pt x="19894" y="25619"/>
                      <a:pt x="25619" y="19894"/>
                      <a:pt x="25619" y="12810"/>
                    </a:cubicBezTo>
                    <a:cubicBezTo>
                      <a:pt x="25619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45;p60"/>
              <p:cNvSpPr/>
              <p:nvPr/>
            </p:nvSpPr>
            <p:spPr>
              <a:xfrm>
                <a:off x="31994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58" y="1"/>
                      <a:pt x="0" y="5726"/>
                      <a:pt x="0" y="12810"/>
                    </a:cubicBezTo>
                    <a:cubicBezTo>
                      <a:pt x="0" y="19894"/>
                      <a:pt x="5758" y="25619"/>
                      <a:pt x="12810" y="25619"/>
                    </a:cubicBezTo>
                    <a:cubicBezTo>
                      <a:pt x="19893" y="25619"/>
                      <a:pt x="25651" y="19894"/>
                      <a:pt x="25651" y="12810"/>
                    </a:cubicBezTo>
                    <a:cubicBezTo>
                      <a:pt x="25651" y="5726"/>
                      <a:pt x="19893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46;p60"/>
              <p:cNvSpPr/>
              <p:nvPr/>
            </p:nvSpPr>
            <p:spPr>
              <a:xfrm>
                <a:off x="423535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05" y="25619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47;p60"/>
              <p:cNvSpPr/>
              <p:nvPr/>
            </p:nvSpPr>
            <p:spPr>
              <a:xfrm>
                <a:off x="3915125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09" y="1"/>
                    </a:moveTo>
                    <a:cubicBezTo>
                      <a:pt x="5725" y="1"/>
                      <a:pt x="0" y="5726"/>
                      <a:pt x="0" y="12810"/>
                    </a:cubicBezTo>
                    <a:cubicBezTo>
                      <a:pt x="0" y="19894"/>
                      <a:pt x="5725" y="25619"/>
                      <a:pt x="12809" y="25619"/>
                    </a:cubicBezTo>
                    <a:cubicBezTo>
                      <a:pt x="19893" y="25619"/>
                      <a:pt x="25619" y="19894"/>
                      <a:pt x="25619" y="12810"/>
                    </a:cubicBezTo>
                    <a:cubicBezTo>
                      <a:pt x="25619" y="5726"/>
                      <a:pt x="19893" y="1"/>
                      <a:pt x="12809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348;p60"/>
              <p:cNvSpPr/>
              <p:nvPr/>
            </p:nvSpPr>
            <p:spPr>
              <a:xfrm>
                <a:off x="4047725" y="3439700"/>
                <a:ext cx="6405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20" h="25620" extrusionOk="0">
                    <a:moveTo>
                      <a:pt x="12810" y="1"/>
                    </a:moveTo>
                    <a:cubicBezTo>
                      <a:pt x="5726" y="1"/>
                      <a:pt x="1" y="5726"/>
                      <a:pt x="1" y="12810"/>
                    </a:cubicBezTo>
                    <a:cubicBezTo>
                      <a:pt x="1" y="19894"/>
                      <a:pt x="5726" y="25619"/>
                      <a:pt x="12810" y="25619"/>
                    </a:cubicBezTo>
                    <a:cubicBezTo>
                      <a:pt x="19894" y="25619"/>
                      <a:pt x="25619" y="19894"/>
                      <a:pt x="25619" y="12810"/>
                    </a:cubicBezTo>
                    <a:cubicBezTo>
                      <a:pt x="25619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349;p60"/>
              <p:cNvSpPr/>
              <p:nvPr/>
            </p:nvSpPr>
            <p:spPr>
              <a:xfrm>
                <a:off x="4190050" y="3582025"/>
                <a:ext cx="3558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4234" extrusionOk="0">
                    <a:moveTo>
                      <a:pt x="7117" y="1"/>
                    </a:moveTo>
                    <a:cubicBezTo>
                      <a:pt x="3203" y="1"/>
                      <a:pt x="1" y="3203"/>
                      <a:pt x="1" y="7117"/>
                    </a:cubicBezTo>
                    <a:cubicBezTo>
                      <a:pt x="1" y="11031"/>
                      <a:pt x="3203" y="14233"/>
                      <a:pt x="7117" y="14233"/>
                    </a:cubicBezTo>
                    <a:cubicBezTo>
                      <a:pt x="11063" y="14233"/>
                      <a:pt x="14233" y="11031"/>
                      <a:pt x="14233" y="7117"/>
                    </a:cubicBezTo>
                    <a:cubicBezTo>
                      <a:pt x="14233" y="3203"/>
                      <a:pt x="11063" y="1"/>
                      <a:pt x="7117" y="1"/>
                    </a:cubicBez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350;p60"/>
              <p:cNvSpPr/>
              <p:nvPr/>
            </p:nvSpPr>
            <p:spPr>
              <a:xfrm>
                <a:off x="2506425" y="1578175"/>
                <a:ext cx="997100" cy="21049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84199" extrusionOk="0">
                    <a:moveTo>
                      <a:pt x="2394" y="1"/>
                    </a:moveTo>
                    <a:cubicBezTo>
                      <a:pt x="1068" y="1"/>
                      <a:pt x="0" y="1068"/>
                      <a:pt x="0" y="2394"/>
                    </a:cubicBezTo>
                    <a:lnTo>
                      <a:pt x="0" y="81804"/>
                    </a:lnTo>
                    <a:cubicBezTo>
                      <a:pt x="0" y="83131"/>
                      <a:pt x="1068" y="84198"/>
                      <a:pt x="2394" y="84198"/>
                    </a:cubicBezTo>
                    <a:lnTo>
                      <a:pt x="39884" y="84198"/>
                    </a:lnTo>
                    <a:lnTo>
                      <a:pt x="39884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351;p60"/>
              <p:cNvSpPr/>
              <p:nvPr/>
            </p:nvSpPr>
            <p:spPr>
              <a:xfrm>
                <a:off x="2571100" y="1681675"/>
                <a:ext cx="854000" cy="185832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74333" extrusionOk="0">
                    <a:moveTo>
                      <a:pt x="1" y="1"/>
                    </a:moveTo>
                    <a:lnTo>
                      <a:pt x="1" y="74333"/>
                    </a:lnTo>
                    <a:lnTo>
                      <a:pt x="34159" y="74333"/>
                    </a:lnTo>
                    <a:lnTo>
                      <a:pt x="34159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352;p60"/>
              <p:cNvSpPr/>
              <p:nvPr/>
            </p:nvSpPr>
            <p:spPr>
              <a:xfrm>
                <a:off x="2571100" y="1681675"/>
                <a:ext cx="854000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8217" extrusionOk="0">
                    <a:moveTo>
                      <a:pt x="1" y="1"/>
                    </a:moveTo>
                    <a:lnTo>
                      <a:pt x="1" y="8217"/>
                    </a:lnTo>
                    <a:lnTo>
                      <a:pt x="34159" y="8217"/>
                    </a:lnTo>
                    <a:lnTo>
                      <a:pt x="34159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353;p60"/>
              <p:cNvSpPr/>
              <p:nvPr/>
            </p:nvSpPr>
            <p:spPr>
              <a:xfrm>
                <a:off x="2629325" y="1887075"/>
                <a:ext cx="795775" cy="493325"/>
              </a:xfrm>
              <a:custGeom>
                <a:avLst/>
                <a:gdLst/>
                <a:ahLst/>
                <a:cxnLst/>
                <a:rect l="l" t="t" r="r" b="b"/>
                <a:pathLst>
                  <a:path w="31831" h="19733" extrusionOk="0">
                    <a:moveTo>
                      <a:pt x="1" y="1"/>
                    </a:moveTo>
                    <a:lnTo>
                      <a:pt x="1" y="18244"/>
                    </a:lnTo>
                    <a:cubicBezTo>
                      <a:pt x="1" y="19085"/>
                      <a:pt x="680" y="19732"/>
                      <a:pt x="1489" y="19732"/>
                    </a:cubicBezTo>
                    <a:lnTo>
                      <a:pt x="31830" y="19732"/>
                    </a:lnTo>
                    <a:lnTo>
                      <a:pt x="31830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354;p60"/>
              <p:cNvSpPr/>
              <p:nvPr/>
            </p:nvSpPr>
            <p:spPr>
              <a:xfrm>
                <a:off x="2630150" y="1887075"/>
                <a:ext cx="7949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31798" h="1554" extrusionOk="0">
                    <a:moveTo>
                      <a:pt x="0" y="1"/>
                    </a:moveTo>
                    <a:lnTo>
                      <a:pt x="0" y="1554"/>
                    </a:lnTo>
                    <a:lnTo>
                      <a:pt x="31797" y="1554"/>
                    </a:lnTo>
                    <a:lnTo>
                      <a:pt x="31797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355;p60"/>
              <p:cNvSpPr/>
              <p:nvPr/>
            </p:nvSpPr>
            <p:spPr>
              <a:xfrm>
                <a:off x="3384625" y="1887075"/>
                <a:ext cx="40475" cy="4933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9733" extrusionOk="0">
                    <a:moveTo>
                      <a:pt x="1" y="1"/>
                    </a:moveTo>
                    <a:lnTo>
                      <a:pt x="1" y="19732"/>
                    </a:lnTo>
                    <a:lnTo>
                      <a:pt x="1618" y="19732"/>
                    </a:lnTo>
                    <a:lnTo>
                      <a:pt x="1618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356;p60"/>
              <p:cNvSpPr/>
              <p:nvPr/>
            </p:nvSpPr>
            <p:spPr>
              <a:xfrm>
                <a:off x="2630150" y="2018900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57;p60"/>
              <p:cNvSpPr/>
              <p:nvPr/>
            </p:nvSpPr>
            <p:spPr>
              <a:xfrm>
                <a:off x="2630150" y="2108650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1"/>
                    </a:moveTo>
                    <a:lnTo>
                      <a:pt x="30536" y="1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58;p60"/>
              <p:cNvSpPr/>
              <p:nvPr/>
            </p:nvSpPr>
            <p:spPr>
              <a:xfrm>
                <a:off x="2630150" y="219842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59;p60"/>
              <p:cNvSpPr/>
              <p:nvPr/>
            </p:nvSpPr>
            <p:spPr>
              <a:xfrm>
                <a:off x="2630150" y="228737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60;p60"/>
              <p:cNvSpPr/>
              <p:nvPr/>
            </p:nvSpPr>
            <p:spPr>
              <a:xfrm>
                <a:off x="3171150" y="3189025"/>
                <a:ext cx="253950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4039" extrusionOk="0">
                    <a:moveTo>
                      <a:pt x="0" y="1"/>
                    </a:moveTo>
                    <a:lnTo>
                      <a:pt x="0" y="14039"/>
                    </a:lnTo>
                    <a:lnTo>
                      <a:pt x="10157" y="14039"/>
                    </a:lnTo>
                    <a:lnTo>
                      <a:pt x="10157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61;p60"/>
              <p:cNvSpPr/>
              <p:nvPr/>
            </p:nvSpPr>
            <p:spPr>
              <a:xfrm>
                <a:off x="3016675" y="3189025"/>
                <a:ext cx="154500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14039" extrusionOk="0">
                    <a:moveTo>
                      <a:pt x="1" y="1"/>
                    </a:moveTo>
                    <a:lnTo>
                      <a:pt x="1" y="14039"/>
                    </a:lnTo>
                    <a:lnTo>
                      <a:pt x="6179" y="14039"/>
                    </a:lnTo>
                    <a:lnTo>
                      <a:pt x="6179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362;p60"/>
              <p:cNvSpPr/>
              <p:nvPr/>
            </p:nvSpPr>
            <p:spPr>
              <a:xfrm>
                <a:off x="2799150" y="3301425"/>
                <a:ext cx="217550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8702" h="9543" extrusionOk="0">
                    <a:moveTo>
                      <a:pt x="1" y="1"/>
                    </a:moveTo>
                    <a:lnTo>
                      <a:pt x="1" y="9543"/>
                    </a:lnTo>
                    <a:lnTo>
                      <a:pt x="8702" y="9543"/>
                    </a:lnTo>
                    <a:lnTo>
                      <a:pt x="8702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63;p60"/>
              <p:cNvSpPr/>
              <p:nvPr/>
            </p:nvSpPr>
            <p:spPr>
              <a:xfrm>
                <a:off x="2665725" y="3301425"/>
                <a:ext cx="132650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9543" extrusionOk="0">
                    <a:moveTo>
                      <a:pt x="1" y="1"/>
                    </a:moveTo>
                    <a:lnTo>
                      <a:pt x="1" y="9543"/>
                    </a:lnTo>
                    <a:lnTo>
                      <a:pt x="5305" y="9543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64;p60"/>
              <p:cNvSpPr/>
              <p:nvPr/>
            </p:nvSpPr>
            <p:spPr>
              <a:xfrm>
                <a:off x="3281125" y="2943200"/>
                <a:ext cx="143975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9834" extrusionOk="0">
                    <a:moveTo>
                      <a:pt x="0" y="0"/>
                    </a:moveTo>
                    <a:lnTo>
                      <a:pt x="0" y="9834"/>
                    </a:lnTo>
                    <a:lnTo>
                      <a:pt x="5758" y="9834"/>
                    </a:lnTo>
                    <a:lnTo>
                      <a:pt x="5758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65;p60"/>
              <p:cNvSpPr/>
              <p:nvPr/>
            </p:nvSpPr>
            <p:spPr>
              <a:xfrm>
                <a:off x="3127475" y="2943200"/>
                <a:ext cx="154475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9834" extrusionOk="0">
                    <a:moveTo>
                      <a:pt x="0" y="0"/>
                    </a:moveTo>
                    <a:lnTo>
                      <a:pt x="0" y="9834"/>
                    </a:lnTo>
                    <a:lnTo>
                      <a:pt x="6179" y="9834"/>
                    </a:lnTo>
                    <a:lnTo>
                      <a:pt x="6179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66;p60"/>
              <p:cNvSpPr/>
              <p:nvPr/>
            </p:nvSpPr>
            <p:spPr>
              <a:xfrm>
                <a:off x="3503500" y="1578175"/>
                <a:ext cx="2464850" cy="2104975"/>
              </a:xfrm>
              <a:custGeom>
                <a:avLst/>
                <a:gdLst/>
                <a:ahLst/>
                <a:cxnLst/>
                <a:rect l="l" t="t" r="r" b="b"/>
                <a:pathLst>
                  <a:path w="98594" h="84199" extrusionOk="0">
                    <a:moveTo>
                      <a:pt x="1" y="1"/>
                    </a:moveTo>
                    <a:lnTo>
                      <a:pt x="1" y="84198"/>
                    </a:lnTo>
                    <a:lnTo>
                      <a:pt x="19117" y="84198"/>
                    </a:lnTo>
                    <a:cubicBezTo>
                      <a:pt x="19635" y="84198"/>
                      <a:pt x="20088" y="83842"/>
                      <a:pt x="20217" y="83357"/>
                    </a:cubicBezTo>
                    <a:cubicBezTo>
                      <a:pt x="21835" y="77244"/>
                      <a:pt x="27204" y="72748"/>
                      <a:pt x="33544" y="72748"/>
                    </a:cubicBezTo>
                    <a:cubicBezTo>
                      <a:pt x="39884" y="72748"/>
                      <a:pt x="45286" y="77244"/>
                      <a:pt x="46903" y="83357"/>
                    </a:cubicBezTo>
                    <a:cubicBezTo>
                      <a:pt x="47033" y="83842"/>
                      <a:pt x="47485" y="84198"/>
                      <a:pt x="48003" y="84198"/>
                    </a:cubicBezTo>
                    <a:lnTo>
                      <a:pt x="98593" y="84198"/>
                    </a:lnTo>
                    <a:lnTo>
                      <a:pt x="98593" y="3300"/>
                    </a:lnTo>
                    <a:cubicBezTo>
                      <a:pt x="98593" y="1489"/>
                      <a:pt x="97138" y="1"/>
                      <a:pt x="95294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67;p60"/>
              <p:cNvSpPr/>
              <p:nvPr/>
            </p:nvSpPr>
            <p:spPr>
              <a:xfrm>
                <a:off x="3356325" y="1541800"/>
                <a:ext cx="27891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11565" h="5564" extrusionOk="0">
                    <a:moveTo>
                      <a:pt x="1" y="0"/>
                    </a:moveTo>
                    <a:lnTo>
                      <a:pt x="1" y="5564"/>
                    </a:lnTo>
                    <a:lnTo>
                      <a:pt x="111564" y="5564"/>
                    </a:lnTo>
                    <a:lnTo>
                      <a:pt x="111564" y="0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368;p60"/>
              <p:cNvSpPr/>
              <p:nvPr/>
            </p:nvSpPr>
            <p:spPr>
              <a:xfrm>
                <a:off x="5874500" y="1520775"/>
                <a:ext cx="97875" cy="223920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89568" extrusionOk="0">
                    <a:moveTo>
                      <a:pt x="1" y="0"/>
                    </a:moveTo>
                    <a:lnTo>
                      <a:pt x="1" y="89567"/>
                    </a:lnTo>
                    <a:lnTo>
                      <a:pt x="3915" y="89567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69;p60"/>
              <p:cNvSpPr/>
              <p:nvPr/>
            </p:nvSpPr>
            <p:spPr>
              <a:xfrm>
                <a:off x="3356325" y="3539975"/>
                <a:ext cx="2789125" cy="180375"/>
              </a:xfrm>
              <a:custGeom>
                <a:avLst/>
                <a:gdLst/>
                <a:ahLst/>
                <a:cxnLst/>
                <a:rect l="l" t="t" r="r" b="b"/>
                <a:pathLst>
                  <a:path w="111565" h="7215" extrusionOk="0">
                    <a:moveTo>
                      <a:pt x="1" y="1"/>
                    </a:moveTo>
                    <a:lnTo>
                      <a:pt x="1" y="7214"/>
                    </a:lnTo>
                    <a:lnTo>
                      <a:pt x="111564" y="7214"/>
                    </a:lnTo>
                    <a:lnTo>
                      <a:pt x="111564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70;p60"/>
              <p:cNvSpPr/>
              <p:nvPr/>
            </p:nvSpPr>
            <p:spPr>
              <a:xfrm>
                <a:off x="3904600" y="3311125"/>
                <a:ext cx="850750" cy="850750"/>
              </a:xfrm>
              <a:custGeom>
                <a:avLst/>
                <a:gdLst/>
                <a:ahLst/>
                <a:cxnLst/>
                <a:rect l="l" t="t" r="r" b="b"/>
                <a:pathLst>
                  <a:path w="34030" h="34030" extrusionOk="0">
                    <a:moveTo>
                      <a:pt x="17015" y="1"/>
                    </a:moveTo>
                    <a:cubicBezTo>
                      <a:pt x="7602" y="1"/>
                      <a:pt x="1" y="7635"/>
                      <a:pt x="1" y="17015"/>
                    </a:cubicBezTo>
                    <a:cubicBezTo>
                      <a:pt x="1" y="26428"/>
                      <a:pt x="7602" y="34029"/>
                      <a:pt x="17015" y="34029"/>
                    </a:cubicBezTo>
                    <a:cubicBezTo>
                      <a:pt x="26395" y="34029"/>
                      <a:pt x="34029" y="26428"/>
                      <a:pt x="34029" y="17015"/>
                    </a:cubicBezTo>
                    <a:cubicBezTo>
                      <a:pt x="34029" y="7635"/>
                      <a:pt x="26395" y="1"/>
                      <a:pt x="17015" y="1"/>
                    </a:cubicBez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71;p60"/>
              <p:cNvSpPr/>
              <p:nvPr/>
            </p:nvSpPr>
            <p:spPr>
              <a:xfrm>
                <a:off x="433400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0"/>
                    </a:moveTo>
                    <a:lnTo>
                      <a:pt x="1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72;p60"/>
              <p:cNvSpPr/>
              <p:nvPr/>
            </p:nvSpPr>
            <p:spPr>
              <a:xfrm>
                <a:off x="446420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73;p60"/>
              <p:cNvSpPr/>
              <p:nvPr/>
            </p:nvSpPr>
            <p:spPr>
              <a:xfrm>
                <a:off x="4567700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9511" y="1974"/>
                    </a:lnTo>
                    <a:lnTo>
                      <a:pt x="9511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374;p60"/>
              <p:cNvSpPr/>
              <p:nvPr/>
            </p:nvSpPr>
            <p:spPr>
              <a:xfrm>
                <a:off x="4332375" y="3189025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1"/>
                    </a:moveTo>
                    <a:lnTo>
                      <a:pt x="1" y="17759"/>
                    </a:lnTo>
                    <a:lnTo>
                      <a:pt x="17792" y="17759"/>
                    </a:lnTo>
                    <a:lnTo>
                      <a:pt x="17792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75;p60"/>
              <p:cNvSpPr/>
              <p:nvPr/>
            </p:nvSpPr>
            <p:spPr>
              <a:xfrm>
                <a:off x="4463400" y="3189025"/>
                <a:ext cx="4439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17759" extrusionOk="0">
                    <a:moveTo>
                      <a:pt x="0" y="1"/>
                    </a:moveTo>
                    <a:lnTo>
                      <a:pt x="0" y="17759"/>
                    </a:lnTo>
                    <a:lnTo>
                      <a:pt x="17758" y="17759"/>
                    </a:lnTo>
                    <a:lnTo>
                      <a:pt x="17758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76;p60"/>
              <p:cNvSpPr/>
              <p:nvPr/>
            </p:nvSpPr>
            <p:spPr>
              <a:xfrm>
                <a:off x="4566100" y="3267475"/>
                <a:ext cx="237750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2006" extrusionOk="0">
                    <a:moveTo>
                      <a:pt x="0" y="0"/>
                    </a:moveTo>
                    <a:lnTo>
                      <a:pt x="0" y="2006"/>
                    </a:lnTo>
                    <a:lnTo>
                      <a:pt x="9510" y="200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77;p60"/>
              <p:cNvSpPr/>
              <p:nvPr/>
            </p:nvSpPr>
            <p:spPr>
              <a:xfrm>
                <a:off x="3780075" y="3189025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1"/>
                    </a:moveTo>
                    <a:lnTo>
                      <a:pt x="0" y="17759"/>
                    </a:lnTo>
                    <a:lnTo>
                      <a:pt x="17791" y="17759"/>
                    </a:lnTo>
                    <a:lnTo>
                      <a:pt x="17791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78;p60"/>
              <p:cNvSpPr/>
              <p:nvPr/>
            </p:nvSpPr>
            <p:spPr>
              <a:xfrm>
                <a:off x="3910250" y="3189025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1"/>
                    </a:moveTo>
                    <a:lnTo>
                      <a:pt x="1" y="17759"/>
                    </a:lnTo>
                    <a:lnTo>
                      <a:pt x="17792" y="17759"/>
                    </a:lnTo>
                    <a:lnTo>
                      <a:pt x="17792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79;p60"/>
              <p:cNvSpPr/>
              <p:nvPr/>
            </p:nvSpPr>
            <p:spPr>
              <a:xfrm>
                <a:off x="4013775" y="3267475"/>
                <a:ext cx="23777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006" extrusionOk="0">
                    <a:moveTo>
                      <a:pt x="0" y="0"/>
                    </a:moveTo>
                    <a:lnTo>
                      <a:pt x="0" y="2006"/>
                    </a:lnTo>
                    <a:lnTo>
                      <a:pt x="9510" y="200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380;p60"/>
              <p:cNvSpPr/>
              <p:nvPr/>
            </p:nvSpPr>
            <p:spPr>
              <a:xfrm>
                <a:off x="3780075" y="3629750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81;p60"/>
              <p:cNvSpPr/>
              <p:nvPr/>
            </p:nvSpPr>
            <p:spPr>
              <a:xfrm>
                <a:off x="391025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0"/>
                    </a:moveTo>
                    <a:lnTo>
                      <a:pt x="1" y="17758"/>
                    </a:lnTo>
                    <a:lnTo>
                      <a:pt x="17792" y="17758"/>
                    </a:lnTo>
                    <a:lnTo>
                      <a:pt x="17792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82;p60"/>
              <p:cNvSpPr/>
              <p:nvPr/>
            </p:nvSpPr>
            <p:spPr>
              <a:xfrm>
                <a:off x="4013775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9510" y="1974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83;p60"/>
              <p:cNvSpPr/>
              <p:nvPr/>
            </p:nvSpPr>
            <p:spPr>
              <a:xfrm>
                <a:off x="3252825" y="3629750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84;p60"/>
              <p:cNvSpPr/>
              <p:nvPr/>
            </p:nvSpPr>
            <p:spPr>
              <a:xfrm>
                <a:off x="3383825" y="3629750"/>
                <a:ext cx="4439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59" y="1775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85;p60"/>
              <p:cNvSpPr/>
              <p:nvPr/>
            </p:nvSpPr>
            <p:spPr>
              <a:xfrm>
                <a:off x="3486525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9510" y="1974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386;p60"/>
              <p:cNvSpPr/>
              <p:nvPr/>
            </p:nvSpPr>
            <p:spPr>
              <a:xfrm>
                <a:off x="934375" y="3955625"/>
                <a:ext cx="278200" cy="86550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3462" extrusionOk="0">
                    <a:moveTo>
                      <a:pt x="744" y="1"/>
                    </a:moveTo>
                    <a:lnTo>
                      <a:pt x="0" y="3333"/>
                    </a:lnTo>
                    <a:lnTo>
                      <a:pt x="11128" y="3462"/>
                    </a:ln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87;p60"/>
              <p:cNvSpPr/>
              <p:nvPr/>
            </p:nvSpPr>
            <p:spPr>
              <a:xfrm>
                <a:off x="933575" y="4038925"/>
                <a:ext cx="279000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11160" h="1586" extrusionOk="0">
                    <a:moveTo>
                      <a:pt x="32" y="1"/>
                    </a:moveTo>
                    <a:lnTo>
                      <a:pt x="0" y="1456"/>
                    </a:lnTo>
                    <a:lnTo>
                      <a:pt x="11127" y="1585"/>
                    </a:lnTo>
                    <a:lnTo>
                      <a:pt x="11160" y="130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88;p60"/>
              <p:cNvSpPr/>
              <p:nvPr/>
            </p:nvSpPr>
            <p:spPr>
              <a:xfrm>
                <a:off x="952975" y="3818150"/>
                <a:ext cx="114850" cy="13750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5500" extrusionOk="0">
                    <a:moveTo>
                      <a:pt x="615" y="1"/>
                    </a:moveTo>
                    <a:lnTo>
                      <a:pt x="0" y="5500"/>
                    </a:lnTo>
                    <a:lnTo>
                      <a:pt x="3979" y="5500"/>
                    </a:lnTo>
                    <a:lnTo>
                      <a:pt x="45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89;p60"/>
              <p:cNvSpPr/>
              <p:nvPr/>
            </p:nvSpPr>
            <p:spPr>
              <a:xfrm>
                <a:off x="635175" y="3955625"/>
                <a:ext cx="277400" cy="86550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462" extrusionOk="0">
                    <a:moveTo>
                      <a:pt x="744" y="1"/>
                    </a:moveTo>
                    <a:lnTo>
                      <a:pt x="0" y="3333"/>
                    </a:lnTo>
                    <a:lnTo>
                      <a:pt x="11095" y="3462"/>
                    </a:lnTo>
                    <a:lnTo>
                      <a:pt x="4626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90;p60"/>
              <p:cNvSpPr/>
              <p:nvPr/>
            </p:nvSpPr>
            <p:spPr>
              <a:xfrm>
                <a:off x="633550" y="4038925"/>
                <a:ext cx="279025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11161" h="1586" extrusionOk="0">
                    <a:moveTo>
                      <a:pt x="65" y="1"/>
                    </a:moveTo>
                    <a:lnTo>
                      <a:pt x="0" y="1456"/>
                    </a:lnTo>
                    <a:lnTo>
                      <a:pt x="11128" y="1585"/>
                    </a:lnTo>
                    <a:lnTo>
                      <a:pt x="11160" y="130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91;p60"/>
              <p:cNvSpPr/>
              <p:nvPr/>
            </p:nvSpPr>
            <p:spPr>
              <a:xfrm>
                <a:off x="653775" y="3818150"/>
                <a:ext cx="122125" cy="1375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5500" extrusionOk="0">
                    <a:moveTo>
                      <a:pt x="906" y="1"/>
                    </a:moveTo>
                    <a:lnTo>
                      <a:pt x="0" y="5500"/>
                    </a:lnTo>
                    <a:lnTo>
                      <a:pt x="3979" y="5500"/>
                    </a:lnTo>
                    <a:lnTo>
                      <a:pt x="4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92;p60"/>
              <p:cNvSpPr/>
              <p:nvPr/>
            </p:nvSpPr>
            <p:spPr>
              <a:xfrm>
                <a:off x="628700" y="2632675"/>
                <a:ext cx="532125" cy="1275275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51011" extrusionOk="0">
                    <a:moveTo>
                      <a:pt x="18050" y="0"/>
                    </a:moveTo>
                    <a:lnTo>
                      <a:pt x="11839" y="453"/>
                    </a:lnTo>
                    <a:lnTo>
                      <a:pt x="4658" y="2297"/>
                    </a:lnTo>
                    <a:lnTo>
                      <a:pt x="0" y="50849"/>
                    </a:lnTo>
                    <a:lnTo>
                      <a:pt x="6664" y="51010"/>
                    </a:lnTo>
                    <a:lnTo>
                      <a:pt x="11645" y="15009"/>
                    </a:lnTo>
                    <a:lnTo>
                      <a:pt x="13974" y="31441"/>
                    </a:lnTo>
                    <a:lnTo>
                      <a:pt x="11419" y="50978"/>
                    </a:lnTo>
                    <a:lnTo>
                      <a:pt x="18276" y="50978"/>
                    </a:lnTo>
                    <a:lnTo>
                      <a:pt x="20993" y="33382"/>
                    </a:lnTo>
                    <a:cubicBezTo>
                      <a:pt x="21220" y="31829"/>
                      <a:pt x="21284" y="30276"/>
                      <a:pt x="21187" y="28724"/>
                    </a:cubicBezTo>
                    <a:lnTo>
                      <a:pt x="18050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93;p60"/>
              <p:cNvSpPr/>
              <p:nvPr/>
            </p:nvSpPr>
            <p:spPr>
              <a:xfrm>
                <a:off x="920625" y="2984425"/>
                <a:ext cx="8575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972" fill="none" extrusionOk="0">
                    <a:moveTo>
                      <a:pt x="1" y="971"/>
                    </a:moveTo>
                    <a:lnTo>
                      <a:pt x="3429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94;p60"/>
              <p:cNvSpPr/>
              <p:nvPr/>
            </p:nvSpPr>
            <p:spPr>
              <a:xfrm>
                <a:off x="933575" y="2257275"/>
                <a:ext cx="3364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887" extrusionOk="0">
                    <a:moveTo>
                      <a:pt x="3428" y="1"/>
                    </a:moveTo>
                    <a:cubicBezTo>
                      <a:pt x="2686" y="1"/>
                      <a:pt x="1935" y="266"/>
                      <a:pt x="1326" y="816"/>
                    </a:cubicBezTo>
                    <a:cubicBezTo>
                      <a:pt x="129" y="1884"/>
                      <a:pt x="0" y="3695"/>
                      <a:pt x="1068" y="4924"/>
                    </a:cubicBezTo>
                    <a:lnTo>
                      <a:pt x="8507" y="14952"/>
                    </a:lnTo>
                    <a:cubicBezTo>
                      <a:pt x="9043" y="15570"/>
                      <a:pt x="9803" y="15887"/>
                      <a:pt x="10564" y="15887"/>
                    </a:cubicBezTo>
                    <a:cubicBezTo>
                      <a:pt x="11275" y="15887"/>
                      <a:pt x="11987" y="15611"/>
                      <a:pt x="12518" y="15049"/>
                    </a:cubicBezTo>
                    <a:cubicBezTo>
                      <a:pt x="13392" y="14111"/>
                      <a:pt x="13456" y="12720"/>
                      <a:pt x="12680" y="11717"/>
                    </a:cubicBezTo>
                    <a:lnTo>
                      <a:pt x="5855" y="1172"/>
                    </a:lnTo>
                    <a:cubicBezTo>
                      <a:pt x="5247" y="404"/>
                      <a:pt x="4344" y="1"/>
                      <a:pt x="3428" y="1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95;p60"/>
              <p:cNvSpPr/>
              <p:nvPr/>
            </p:nvSpPr>
            <p:spPr>
              <a:xfrm>
                <a:off x="900400" y="2253400"/>
                <a:ext cx="289525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11581" h="9802" extrusionOk="0">
                    <a:moveTo>
                      <a:pt x="8314" y="1"/>
                    </a:moveTo>
                    <a:lnTo>
                      <a:pt x="518" y="33"/>
                    </a:lnTo>
                    <a:cubicBezTo>
                      <a:pt x="518" y="33"/>
                      <a:pt x="1" y="2944"/>
                      <a:pt x="5306" y="9802"/>
                    </a:cubicBezTo>
                    <a:lnTo>
                      <a:pt x="11581" y="6276"/>
                    </a:lnTo>
                    <a:lnTo>
                      <a:pt x="8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96;p60"/>
              <p:cNvSpPr/>
              <p:nvPr/>
            </p:nvSpPr>
            <p:spPr>
              <a:xfrm>
                <a:off x="1145425" y="2493575"/>
                <a:ext cx="380100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15204" h="6341" extrusionOk="0">
                    <a:moveTo>
                      <a:pt x="13392" y="1"/>
                    </a:moveTo>
                    <a:lnTo>
                      <a:pt x="1" y="1650"/>
                    </a:lnTo>
                    <a:lnTo>
                      <a:pt x="2783" y="6341"/>
                    </a:lnTo>
                    <a:lnTo>
                      <a:pt x="15204" y="1618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97;p60"/>
              <p:cNvSpPr/>
              <p:nvPr/>
            </p:nvSpPr>
            <p:spPr>
              <a:xfrm>
                <a:off x="1452725" y="2436175"/>
                <a:ext cx="142350" cy="105750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4230" extrusionOk="0">
                    <a:moveTo>
                      <a:pt x="4561" y="0"/>
                    </a:moveTo>
                    <a:cubicBezTo>
                      <a:pt x="2653" y="0"/>
                      <a:pt x="1327" y="1585"/>
                      <a:pt x="1327" y="1585"/>
                    </a:cubicBezTo>
                    <a:lnTo>
                      <a:pt x="583" y="2135"/>
                    </a:lnTo>
                    <a:cubicBezTo>
                      <a:pt x="98" y="2523"/>
                      <a:pt x="1" y="3202"/>
                      <a:pt x="356" y="3752"/>
                    </a:cubicBezTo>
                    <a:cubicBezTo>
                      <a:pt x="544" y="4046"/>
                      <a:pt x="908" y="4230"/>
                      <a:pt x="1266" y="4230"/>
                    </a:cubicBezTo>
                    <a:cubicBezTo>
                      <a:pt x="1341" y="4230"/>
                      <a:pt x="1416" y="4222"/>
                      <a:pt x="1489" y="4205"/>
                    </a:cubicBezTo>
                    <a:cubicBezTo>
                      <a:pt x="3009" y="3817"/>
                      <a:pt x="4853" y="3461"/>
                      <a:pt x="4853" y="3461"/>
                    </a:cubicBezTo>
                    <a:lnTo>
                      <a:pt x="5694" y="3299"/>
                    </a:lnTo>
                    <a:cubicBezTo>
                      <a:pt x="5500" y="2200"/>
                      <a:pt x="5338" y="1100"/>
                      <a:pt x="5111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98;p60"/>
              <p:cNvSpPr/>
              <p:nvPr/>
            </p:nvSpPr>
            <p:spPr>
              <a:xfrm>
                <a:off x="694200" y="2166875"/>
                <a:ext cx="427000" cy="732675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29307" extrusionOk="0">
                    <a:moveTo>
                      <a:pt x="9996" y="1"/>
                    </a:moveTo>
                    <a:lnTo>
                      <a:pt x="7020" y="227"/>
                    </a:lnTo>
                    <a:cubicBezTo>
                      <a:pt x="5338" y="615"/>
                      <a:pt x="3656" y="1165"/>
                      <a:pt x="2071" y="1877"/>
                    </a:cubicBezTo>
                    <a:cubicBezTo>
                      <a:pt x="809" y="2524"/>
                      <a:pt x="680" y="3915"/>
                      <a:pt x="842" y="5306"/>
                    </a:cubicBezTo>
                    <a:lnTo>
                      <a:pt x="0" y="29307"/>
                    </a:lnTo>
                    <a:lnTo>
                      <a:pt x="0" y="29307"/>
                    </a:lnTo>
                    <a:lnTo>
                      <a:pt x="17080" y="28336"/>
                    </a:lnTo>
                    <a:lnTo>
                      <a:pt x="16788" y="5758"/>
                    </a:lnTo>
                    <a:cubicBezTo>
                      <a:pt x="17080" y="3106"/>
                      <a:pt x="15721" y="2006"/>
                      <a:pt x="13877" y="1359"/>
                    </a:cubicBezTo>
                    <a:cubicBezTo>
                      <a:pt x="11775" y="648"/>
                      <a:pt x="11095" y="65"/>
                      <a:pt x="9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99;p60"/>
              <p:cNvSpPr/>
              <p:nvPr/>
            </p:nvSpPr>
            <p:spPr>
              <a:xfrm>
                <a:off x="1114700" y="2352075"/>
                <a:ext cx="850" cy="962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850" fill="none" extrusionOk="0">
                    <a:moveTo>
                      <a:pt x="1" y="0"/>
                    </a:moveTo>
                    <a:lnTo>
                      <a:pt x="33" y="3849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400;p60"/>
              <p:cNvSpPr/>
              <p:nvPr/>
            </p:nvSpPr>
            <p:spPr>
              <a:xfrm>
                <a:off x="825200" y="2170925"/>
                <a:ext cx="211900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3202" extrusionOk="0">
                    <a:moveTo>
                      <a:pt x="5758" y="0"/>
                    </a:moveTo>
                    <a:lnTo>
                      <a:pt x="1780" y="65"/>
                    </a:lnTo>
                    <a:lnTo>
                      <a:pt x="1" y="518"/>
                    </a:lnTo>
                    <a:cubicBezTo>
                      <a:pt x="175" y="1678"/>
                      <a:pt x="1935" y="3202"/>
                      <a:pt x="4488" y="3202"/>
                    </a:cubicBezTo>
                    <a:cubicBezTo>
                      <a:pt x="4783" y="3202"/>
                      <a:pt x="5088" y="3182"/>
                      <a:pt x="5403" y="3138"/>
                    </a:cubicBezTo>
                    <a:cubicBezTo>
                      <a:pt x="8475" y="2750"/>
                      <a:pt x="7376" y="712"/>
                      <a:pt x="7376" y="712"/>
                    </a:cubicBezTo>
                    <a:lnTo>
                      <a:pt x="5758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401;p60"/>
              <p:cNvSpPr/>
              <p:nvPr/>
            </p:nvSpPr>
            <p:spPr>
              <a:xfrm>
                <a:off x="512250" y="2267600"/>
                <a:ext cx="304075" cy="421875"/>
              </a:xfrm>
              <a:custGeom>
                <a:avLst/>
                <a:gdLst/>
                <a:ahLst/>
                <a:cxnLst/>
                <a:rect l="l" t="t" r="r" b="b"/>
                <a:pathLst>
                  <a:path w="12163" h="16875" extrusionOk="0">
                    <a:moveTo>
                      <a:pt x="8672" y="0"/>
                    </a:moveTo>
                    <a:cubicBezTo>
                      <a:pt x="7446" y="0"/>
                      <a:pt x="6320" y="735"/>
                      <a:pt x="5855" y="1923"/>
                    </a:cubicBezTo>
                    <a:lnTo>
                      <a:pt x="583" y="13309"/>
                    </a:lnTo>
                    <a:cubicBezTo>
                      <a:pt x="1" y="14797"/>
                      <a:pt x="874" y="16447"/>
                      <a:pt x="2426" y="16803"/>
                    </a:cubicBezTo>
                    <a:cubicBezTo>
                      <a:pt x="2631" y="16851"/>
                      <a:pt x="2837" y="16875"/>
                      <a:pt x="3040" y="16875"/>
                    </a:cubicBezTo>
                    <a:cubicBezTo>
                      <a:pt x="4063" y="16875"/>
                      <a:pt x="5030" y="16286"/>
                      <a:pt x="5435" y="15315"/>
                    </a:cubicBezTo>
                    <a:lnTo>
                      <a:pt x="11419" y="4252"/>
                    </a:lnTo>
                    <a:cubicBezTo>
                      <a:pt x="12163" y="2603"/>
                      <a:pt x="11289" y="694"/>
                      <a:pt x="9607" y="144"/>
                    </a:cubicBezTo>
                    <a:cubicBezTo>
                      <a:pt x="9295" y="47"/>
                      <a:pt x="8980" y="0"/>
                      <a:pt x="8672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402;p60"/>
              <p:cNvSpPr/>
              <p:nvPr/>
            </p:nvSpPr>
            <p:spPr>
              <a:xfrm>
                <a:off x="575325" y="2213775"/>
                <a:ext cx="272550" cy="31540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2616" extrusionOk="0">
                    <a:moveTo>
                      <a:pt x="6826" y="1"/>
                    </a:moveTo>
                    <a:cubicBezTo>
                      <a:pt x="6826" y="1"/>
                      <a:pt x="3462" y="809"/>
                      <a:pt x="1" y="8767"/>
                    </a:cubicBezTo>
                    <a:lnTo>
                      <a:pt x="6664" y="12616"/>
                    </a:lnTo>
                    <a:lnTo>
                      <a:pt x="10901" y="6244"/>
                    </a:lnTo>
                    <a:lnTo>
                      <a:pt x="68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403;p60"/>
              <p:cNvSpPr/>
              <p:nvPr/>
            </p:nvSpPr>
            <p:spPr>
              <a:xfrm>
                <a:off x="720875" y="2404625"/>
                <a:ext cx="1035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982" fill="none" extrusionOk="0">
                    <a:moveTo>
                      <a:pt x="4141" y="1"/>
                    </a:moveTo>
                    <a:lnTo>
                      <a:pt x="842" y="4982"/>
                    </a:lnTo>
                    <a:lnTo>
                      <a:pt x="1" y="4497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404;p60"/>
              <p:cNvSpPr/>
              <p:nvPr/>
            </p:nvSpPr>
            <p:spPr>
              <a:xfrm>
                <a:off x="559950" y="2538050"/>
                <a:ext cx="3275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9285" extrusionOk="0">
                    <a:moveTo>
                      <a:pt x="777" y="1"/>
                    </a:moveTo>
                    <a:lnTo>
                      <a:pt x="1" y="5823"/>
                    </a:lnTo>
                    <a:lnTo>
                      <a:pt x="11743" y="9284"/>
                    </a:lnTo>
                    <a:lnTo>
                      <a:pt x="13101" y="6988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405;p60"/>
              <p:cNvSpPr/>
              <p:nvPr/>
            </p:nvSpPr>
            <p:spPr>
              <a:xfrm>
                <a:off x="803375" y="2690900"/>
                <a:ext cx="2216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7958" extrusionOk="0">
                    <a:moveTo>
                      <a:pt x="388" y="0"/>
                    </a:moveTo>
                    <a:lnTo>
                      <a:pt x="0" y="2491"/>
                    </a:lnTo>
                    <a:lnTo>
                      <a:pt x="1941" y="3008"/>
                    </a:lnTo>
                    <a:cubicBezTo>
                      <a:pt x="2847" y="4593"/>
                      <a:pt x="3947" y="6049"/>
                      <a:pt x="5176" y="7407"/>
                    </a:cubicBezTo>
                    <a:cubicBezTo>
                      <a:pt x="5229" y="7461"/>
                      <a:pt x="5292" y="7485"/>
                      <a:pt x="5360" y="7485"/>
                    </a:cubicBezTo>
                    <a:cubicBezTo>
                      <a:pt x="5415" y="7485"/>
                      <a:pt x="5473" y="7469"/>
                      <a:pt x="5532" y="7440"/>
                    </a:cubicBezTo>
                    <a:cubicBezTo>
                      <a:pt x="5661" y="7343"/>
                      <a:pt x="5726" y="7149"/>
                      <a:pt x="5596" y="7019"/>
                    </a:cubicBezTo>
                    <a:lnTo>
                      <a:pt x="4561" y="5628"/>
                    </a:lnTo>
                    <a:lnTo>
                      <a:pt x="4561" y="5628"/>
                    </a:lnTo>
                    <a:cubicBezTo>
                      <a:pt x="5273" y="6405"/>
                      <a:pt x="6049" y="7149"/>
                      <a:pt x="6825" y="7860"/>
                    </a:cubicBezTo>
                    <a:cubicBezTo>
                      <a:pt x="6906" y="7925"/>
                      <a:pt x="6995" y="7957"/>
                      <a:pt x="7084" y="7957"/>
                    </a:cubicBezTo>
                    <a:cubicBezTo>
                      <a:pt x="7173" y="7957"/>
                      <a:pt x="7262" y="7925"/>
                      <a:pt x="7343" y="7860"/>
                    </a:cubicBezTo>
                    <a:cubicBezTo>
                      <a:pt x="7472" y="7699"/>
                      <a:pt x="7472" y="7472"/>
                      <a:pt x="7343" y="7343"/>
                    </a:cubicBezTo>
                    <a:lnTo>
                      <a:pt x="5467" y="5176"/>
                    </a:lnTo>
                    <a:lnTo>
                      <a:pt x="7569" y="7052"/>
                    </a:lnTo>
                    <a:cubicBezTo>
                      <a:pt x="7646" y="7113"/>
                      <a:pt x="7744" y="7145"/>
                      <a:pt x="7843" y="7145"/>
                    </a:cubicBezTo>
                    <a:cubicBezTo>
                      <a:pt x="7954" y="7145"/>
                      <a:pt x="8066" y="7105"/>
                      <a:pt x="8152" y="7019"/>
                    </a:cubicBezTo>
                    <a:cubicBezTo>
                      <a:pt x="8281" y="6858"/>
                      <a:pt x="8281" y="6599"/>
                      <a:pt x="8119" y="6437"/>
                    </a:cubicBezTo>
                    <a:lnTo>
                      <a:pt x="6211" y="4561"/>
                    </a:lnTo>
                    <a:lnTo>
                      <a:pt x="8087" y="5855"/>
                    </a:lnTo>
                    <a:cubicBezTo>
                      <a:pt x="8167" y="5924"/>
                      <a:pt x="8260" y="5956"/>
                      <a:pt x="8351" y="5956"/>
                    </a:cubicBezTo>
                    <a:cubicBezTo>
                      <a:pt x="8518" y="5956"/>
                      <a:pt x="8683" y="5849"/>
                      <a:pt x="8766" y="5661"/>
                    </a:cubicBezTo>
                    <a:cubicBezTo>
                      <a:pt x="8863" y="5467"/>
                      <a:pt x="8799" y="5240"/>
                      <a:pt x="8604" y="5079"/>
                    </a:cubicBezTo>
                    <a:cubicBezTo>
                      <a:pt x="7893" y="4561"/>
                      <a:pt x="6211" y="3202"/>
                      <a:pt x="5823" y="2038"/>
                    </a:cubicBezTo>
                    <a:lnTo>
                      <a:pt x="5823" y="2038"/>
                    </a:lnTo>
                    <a:cubicBezTo>
                      <a:pt x="6211" y="2135"/>
                      <a:pt x="6599" y="2297"/>
                      <a:pt x="6955" y="2458"/>
                    </a:cubicBezTo>
                    <a:cubicBezTo>
                      <a:pt x="7041" y="2502"/>
                      <a:pt x="7130" y="2522"/>
                      <a:pt x="7216" y="2522"/>
                    </a:cubicBezTo>
                    <a:cubicBezTo>
                      <a:pt x="7448" y="2522"/>
                      <a:pt x="7651" y="2372"/>
                      <a:pt x="7699" y="2135"/>
                    </a:cubicBezTo>
                    <a:cubicBezTo>
                      <a:pt x="7763" y="1909"/>
                      <a:pt x="7666" y="1682"/>
                      <a:pt x="7505" y="1553"/>
                    </a:cubicBezTo>
                    <a:lnTo>
                      <a:pt x="5952" y="647"/>
                    </a:lnTo>
                    <a:cubicBezTo>
                      <a:pt x="5726" y="478"/>
                      <a:pt x="5451" y="382"/>
                      <a:pt x="5169" y="382"/>
                    </a:cubicBezTo>
                    <a:cubicBezTo>
                      <a:pt x="5129" y="382"/>
                      <a:pt x="5087" y="384"/>
                      <a:pt x="5046" y="388"/>
                    </a:cubicBezTo>
                    <a:lnTo>
                      <a:pt x="2135" y="485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406;p60"/>
              <p:cNvSpPr/>
              <p:nvPr/>
            </p:nvSpPr>
            <p:spPr>
              <a:xfrm>
                <a:off x="885050" y="1784425"/>
                <a:ext cx="247675" cy="169875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6795" extrusionOk="0">
                    <a:moveTo>
                      <a:pt x="4113" y="1"/>
                    </a:moveTo>
                    <a:cubicBezTo>
                      <a:pt x="2390" y="1"/>
                      <a:pt x="1100" y="1066"/>
                      <a:pt x="1100" y="1066"/>
                    </a:cubicBezTo>
                    <a:cubicBezTo>
                      <a:pt x="1100" y="1066"/>
                      <a:pt x="0" y="5304"/>
                      <a:pt x="1909" y="6533"/>
                    </a:cubicBezTo>
                    <a:cubicBezTo>
                      <a:pt x="2192" y="6713"/>
                      <a:pt x="2574" y="6795"/>
                      <a:pt x="3008" y="6795"/>
                    </a:cubicBezTo>
                    <a:cubicBezTo>
                      <a:pt x="5547" y="6795"/>
                      <a:pt x="9907" y="3991"/>
                      <a:pt x="7311" y="1422"/>
                    </a:cubicBezTo>
                    <a:cubicBezTo>
                      <a:pt x="6209" y="344"/>
                      <a:pt x="5091" y="1"/>
                      <a:pt x="4113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407;p60"/>
              <p:cNvSpPr/>
              <p:nvPr/>
            </p:nvSpPr>
            <p:spPr>
              <a:xfrm>
                <a:off x="1005525" y="1946675"/>
                <a:ext cx="826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2766" extrusionOk="0">
                    <a:moveTo>
                      <a:pt x="1546" y="0"/>
                    </a:moveTo>
                    <a:cubicBezTo>
                      <a:pt x="1433" y="0"/>
                      <a:pt x="1317" y="14"/>
                      <a:pt x="1198" y="43"/>
                    </a:cubicBezTo>
                    <a:cubicBezTo>
                      <a:pt x="454" y="237"/>
                      <a:pt x="1" y="981"/>
                      <a:pt x="227" y="1725"/>
                    </a:cubicBezTo>
                    <a:cubicBezTo>
                      <a:pt x="391" y="2400"/>
                      <a:pt x="967" y="2766"/>
                      <a:pt x="1553" y="2766"/>
                    </a:cubicBezTo>
                    <a:cubicBezTo>
                      <a:pt x="2007" y="2766"/>
                      <a:pt x="2468" y="2546"/>
                      <a:pt x="2750" y="2081"/>
                    </a:cubicBezTo>
                    <a:cubicBezTo>
                      <a:pt x="3304" y="1119"/>
                      <a:pt x="2572" y="0"/>
                      <a:pt x="1546" y="0"/>
                    </a:cubicBezTo>
                    <a:close/>
                  </a:path>
                </a:pathLst>
              </a:custGeom>
              <a:solidFill>
                <a:srgbClr val="E07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408;p60"/>
              <p:cNvSpPr/>
              <p:nvPr/>
            </p:nvSpPr>
            <p:spPr>
              <a:xfrm>
                <a:off x="865625" y="1983325"/>
                <a:ext cx="108400" cy="250850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10034" extrusionOk="0">
                    <a:moveTo>
                      <a:pt x="324" y="0"/>
                    </a:moveTo>
                    <a:lnTo>
                      <a:pt x="1" y="7699"/>
                    </a:lnTo>
                    <a:lnTo>
                      <a:pt x="1457" y="9445"/>
                    </a:lnTo>
                    <a:cubicBezTo>
                      <a:pt x="1796" y="9851"/>
                      <a:pt x="2226" y="10034"/>
                      <a:pt x="2648" y="10034"/>
                    </a:cubicBezTo>
                    <a:cubicBezTo>
                      <a:pt x="3472" y="10034"/>
                      <a:pt x="4271" y="9339"/>
                      <a:pt x="4335" y="8248"/>
                    </a:cubicBezTo>
                    <a:lnTo>
                      <a:pt x="4141" y="3202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409;p60"/>
              <p:cNvSpPr/>
              <p:nvPr/>
            </p:nvSpPr>
            <p:spPr>
              <a:xfrm>
                <a:off x="889900" y="2052850"/>
                <a:ext cx="81700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3010" extrusionOk="0">
                    <a:moveTo>
                      <a:pt x="0" y="1"/>
                    </a:moveTo>
                    <a:lnTo>
                      <a:pt x="3267" y="3009"/>
                    </a:lnTo>
                    <a:lnTo>
                      <a:pt x="3170" y="4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410;p60"/>
              <p:cNvSpPr/>
              <p:nvPr/>
            </p:nvSpPr>
            <p:spPr>
              <a:xfrm>
                <a:off x="847075" y="1806700"/>
                <a:ext cx="226425" cy="280175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11207" extrusionOk="0">
                    <a:moveTo>
                      <a:pt x="5264" y="1"/>
                    </a:moveTo>
                    <a:cubicBezTo>
                      <a:pt x="2684" y="1"/>
                      <a:pt x="0" y="2595"/>
                      <a:pt x="549" y="6871"/>
                    </a:cubicBezTo>
                    <a:cubicBezTo>
                      <a:pt x="1034" y="10850"/>
                      <a:pt x="3784" y="11076"/>
                      <a:pt x="3784" y="11076"/>
                    </a:cubicBezTo>
                    <a:cubicBezTo>
                      <a:pt x="4194" y="11165"/>
                      <a:pt x="4578" y="11207"/>
                      <a:pt x="4937" y="11207"/>
                    </a:cubicBezTo>
                    <a:cubicBezTo>
                      <a:pt x="6674" y="11207"/>
                      <a:pt x="7814" y="10221"/>
                      <a:pt x="8377" y="8747"/>
                    </a:cubicBezTo>
                    <a:cubicBezTo>
                      <a:pt x="9056" y="7000"/>
                      <a:pt x="8183" y="1405"/>
                      <a:pt x="8183" y="1405"/>
                    </a:cubicBezTo>
                    <a:cubicBezTo>
                      <a:pt x="7386" y="447"/>
                      <a:pt x="6334" y="1"/>
                      <a:pt x="5264" y="1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411;p60"/>
              <p:cNvSpPr/>
              <p:nvPr/>
            </p:nvSpPr>
            <p:spPr>
              <a:xfrm>
                <a:off x="1039500" y="1947500"/>
                <a:ext cx="183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34" extrusionOk="0">
                    <a:moveTo>
                      <a:pt x="340" y="1"/>
                    </a:moveTo>
                    <a:cubicBezTo>
                      <a:pt x="314" y="1"/>
                      <a:pt x="287" y="4"/>
                      <a:pt x="259" y="10"/>
                    </a:cubicBezTo>
                    <a:cubicBezTo>
                      <a:pt x="98" y="42"/>
                      <a:pt x="0" y="204"/>
                      <a:pt x="33" y="398"/>
                    </a:cubicBezTo>
                    <a:cubicBezTo>
                      <a:pt x="70" y="549"/>
                      <a:pt x="207" y="633"/>
                      <a:pt x="346" y="633"/>
                    </a:cubicBezTo>
                    <a:cubicBezTo>
                      <a:pt x="446" y="633"/>
                      <a:pt x="547" y="590"/>
                      <a:pt x="615" y="495"/>
                    </a:cubicBezTo>
                    <a:cubicBezTo>
                      <a:pt x="732" y="261"/>
                      <a:pt x="585" y="1"/>
                      <a:pt x="34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412;p60"/>
              <p:cNvSpPr/>
              <p:nvPr/>
            </p:nvSpPr>
            <p:spPr>
              <a:xfrm>
                <a:off x="971300" y="1945050"/>
                <a:ext cx="189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4" extrusionOk="0">
                    <a:moveTo>
                      <a:pt x="396" y="0"/>
                    </a:moveTo>
                    <a:cubicBezTo>
                      <a:pt x="203" y="0"/>
                      <a:pt x="0" y="166"/>
                      <a:pt x="76" y="431"/>
                    </a:cubicBezTo>
                    <a:cubicBezTo>
                      <a:pt x="132" y="572"/>
                      <a:pt x="262" y="664"/>
                      <a:pt x="402" y="664"/>
                    </a:cubicBezTo>
                    <a:cubicBezTo>
                      <a:pt x="422" y="664"/>
                      <a:pt x="443" y="662"/>
                      <a:pt x="464" y="658"/>
                    </a:cubicBezTo>
                    <a:cubicBezTo>
                      <a:pt x="626" y="625"/>
                      <a:pt x="755" y="464"/>
                      <a:pt x="691" y="270"/>
                    </a:cubicBezTo>
                    <a:cubicBezTo>
                      <a:pt x="664" y="82"/>
                      <a:pt x="532" y="0"/>
                      <a:pt x="396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413;p60"/>
              <p:cNvSpPr/>
              <p:nvPr/>
            </p:nvSpPr>
            <p:spPr>
              <a:xfrm>
                <a:off x="1020900" y="1963100"/>
                <a:ext cx="121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27" fill="none" extrusionOk="0">
                    <a:moveTo>
                      <a:pt x="195" y="0"/>
                    </a:moveTo>
                    <a:lnTo>
                      <a:pt x="486" y="1068"/>
                    </a:lnTo>
                    <a:lnTo>
                      <a:pt x="1" y="1327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414;p60"/>
              <p:cNvSpPr/>
              <p:nvPr/>
            </p:nvSpPr>
            <p:spPr>
              <a:xfrm>
                <a:off x="938425" y="1897975"/>
                <a:ext cx="574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1021" extrusionOk="0">
                    <a:moveTo>
                      <a:pt x="1640" y="1"/>
                    </a:moveTo>
                    <a:cubicBezTo>
                      <a:pt x="1408" y="1"/>
                      <a:pt x="1197" y="50"/>
                      <a:pt x="1197" y="50"/>
                    </a:cubicBezTo>
                    <a:cubicBezTo>
                      <a:pt x="744" y="115"/>
                      <a:pt x="0" y="406"/>
                      <a:pt x="130" y="729"/>
                    </a:cubicBezTo>
                    <a:cubicBezTo>
                      <a:pt x="185" y="934"/>
                      <a:pt x="327" y="1021"/>
                      <a:pt x="597" y="1021"/>
                    </a:cubicBezTo>
                    <a:cubicBezTo>
                      <a:pt x="796" y="1021"/>
                      <a:pt x="1066" y="974"/>
                      <a:pt x="1423" y="891"/>
                    </a:cubicBezTo>
                    <a:cubicBezTo>
                      <a:pt x="2297" y="729"/>
                      <a:pt x="2232" y="341"/>
                      <a:pt x="2232" y="341"/>
                    </a:cubicBezTo>
                    <a:cubicBezTo>
                      <a:pt x="2198" y="65"/>
                      <a:pt x="1905" y="1"/>
                      <a:pt x="164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415;p60"/>
              <p:cNvSpPr/>
              <p:nvPr/>
            </p:nvSpPr>
            <p:spPr>
              <a:xfrm>
                <a:off x="1033025" y="1896375"/>
                <a:ext cx="420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928" extrusionOk="0">
                    <a:moveTo>
                      <a:pt x="651" y="0"/>
                    </a:moveTo>
                    <a:cubicBezTo>
                      <a:pt x="399" y="0"/>
                      <a:pt x="117" y="64"/>
                      <a:pt x="65" y="341"/>
                    </a:cubicBezTo>
                    <a:cubicBezTo>
                      <a:pt x="65" y="341"/>
                      <a:pt x="1" y="696"/>
                      <a:pt x="809" y="890"/>
                    </a:cubicBezTo>
                    <a:cubicBezTo>
                      <a:pt x="962" y="916"/>
                      <a:pt x="1089" y="928"/>
                      <a:pt x="1196" y="928"/>
                    </a:cubicBezTo>
                    <a:cubicBezTo>
                      <a:pt x="1497" y="928"/>
                      <a:pt x="1627" y="831"/>
                      <a:pt x="1650" y="664"/>
                    </a:cubicBezTo>
                    <a:cubicBezTo>
                      <a:pt x="1683" y="405"/>
                      <a:pt x="1424" y="114"/>
                      <a:pt x="1068" y="49"/>
                    </a:cubicBezTo>
                    <a:cubicBezTo>
                      <a:pt x="1068" y="49"/>
                      <a:pt x="871" y="0"/>
                      <a:pt x="651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416;p60"/>
              <p:cNvSpPr/>
              <p:nvPr/>
            </p:nvSpPr>
            <p:spPr>
              <a:xfrm>
                <a:off x="786400" y="1798400"/>
                <a:ext cx="165800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6815" extrusionOk="0">
                    <a:moveTo>
                      <a:pt x="4568" y="0"/>
                    </a:moveTo>
                    <a:cubicBezTo>
                      <a:pt x="4296" y="0"/>
                      <a:pt x="4020" y="49"/>
                      <a:pt x="3752" y="152"/>
                    </a:cubicBezTo>
                    <a:cubicBezTo>
                      <a:pt x="1682" y="798"/>
                      <a:pt x="0" y="2610"/>
                      <a:pt x="2297" y="6362"/>
                    </a:cubicBezTo>
                    <a:lnTo>
                      <a:pt x="4367" y="6815"/>
                    </a:lnTo>
                    <a:lnTo>
                      <a:pt x="4626" y="4809"/>
                    </a:lnTo>
                    <a:cubicBezTo>
                      <a:pt x="4626" y="4809"/>
                      <a:pt x="6243" y="4292"/>
                      <a:pt x="6631" y="1251"/>
                    </a:cubicBezTo>
                    <a:cubicBezTo>
                      <a:pt x="6215" y="469"/>
                      <a:pt x="5411" y="0"/>
                      <a:pt x="4568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417;p60"/>
              <p:cNvSpPr/>
              <p:nvPr/>
            </p:nvSpPr>
            <p:spPr>
              <a:xfrm>
                <a:off x="822775" y="1946125"/>
                <a:ext cx="77650" cy="7765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6" extrusionOk="0">
                    <a:moveTo>
                      <a:pt x="1553" y="0"/>
                    </a:moveTo>
                    <a:cubicBezTo>
                      <a:pt x="712" y="0"/>
                      <a:pt x="1" y="712"/>
                      <a:pt x="1" y="1553"/>
                    </a:cubicBezTo>
                    <a:cubicBezTo>
                      <a:pt x="1" y="2426"/>
                      <a:pt x="712" y="3105"/>
                      <a:pt x="1553" y="3105"/>
                    </a:cubicBezTo>
                    <a:cubicBezTo>
                      <a:pt x="2427" y="3105"/>
                      <a:pt x="3106" y="2426"/>
                      <a:pt x="3106" y="1553"/>
                    </a:cubicBezTo>
                    <a:cubicBezTo>
                      <a:pt x="3106" y="712"/>
                      <a:pt x="2427" y="0"/>
                      <a:pt x="1553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418;p60"/>
              <p:cNvSpPr/>
              <p:nvPr/>
            </p:nvSpPr>
            <p:spPr>
              <a:xfrm>
                <a:off x="844600" y="1968750"/>
                <a:ext cx="356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166" fill="none" extrusionOk="0">
                    <a:moveTo>
                      <a:pt x="1" y="163"/>
                    </a:moveTo>
                    <a:cubicBezTo>
                      <a:pt x="680" y="1"/>
                      <a:pt x="1327" y="454"/>
                      <a:pt x="1424" y="1165"/>
                    </a:cubicBez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419;p60"/>
              <p:cNvSpPr/>
              <p:nvPr/>
            </p:nvSpPr>
            <p:spPr>
              <a:xfrm>
                <a:off x="919825" y="1798275"/>
                <a:ext cx="1544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952" extrusionOk="0">
                    <a:moveTo>
                      <a:pt x="2723" y="0"/>
                    </a:moveTo>
                    <a:cubicBezTo>
                      <a:pt x="1739" y="0"/>
                      <a:pt x="760" y="366"/>
                      <a:pt x="0" y="1062"/>
                    </a:cubicBezTo>
                    <a:cubicBezTo>
                      <a:pt x="1275" y="2287"/>
                      <a:pt x="2955" y="2952"/>
                      <a:pt x="4668" y="2952"/>
                    </a:cubicBezTo>
                    <a:cubicBezTo>
                      <a:pt x="5172" y="2952"/>
                      <a:pt x="5679" y="2894"/>
                      <a:pt x="6178" y="2777"/>
                    </a:cubicBezTo>
                    <a:cubicBezTo>
                      <a:pt x="6178" y="2777"/>
                      <a:pt x="5823" y="933"/>
                      <a:pt x="4270" y="318"/>
                    </a:cubicBezTo>
                    <a:cubicBezTo>
                      <a:pt x="3775" y="104"/>
                      <a:pt x="3248" y="0"/>
                      <a:pt x="2723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420;p60"/>
              <p:cNvSpPr/>
              <p:nvPr/>
            </p:nvSpPr>
            <p:spPr>
              <a:xfrm>
                <a:off x="907675" y="1972000"/>
                <a:ext cx="1561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4621" extrusionOk="0">
                    <a:moveTo>
                      <a:pt x="4885" y="0"/>
                    </a:moveTo>
                    <a:lnTo>
                      <a:pt x="1" y="1165"/>
                    </a:lnTo>
                    <a:lnTo>
                      <a:pt x="292" y="4076"/>
                    </a:lnTo>
                    <a:cubicBezTo>
                      <a:pt x="951" y="4445"/>
                      <a:pt x="1674" y="4621"/>
                      <a:pt x="2409" y="4621"/>
                    </a:cubicBezTo>
                    <a:cubicBezTo>
                      <a:pt x="2576" y="4621"/>
                      <a:pt x="2744" y="4611"/>
                      <a:pt x="2912" y="4593"/>
                    </a:cubicBezTo>
                    <a:cubicBezTo>
                      <a:pt x="4077" y="4496"/>
                      <a:pt x="5112" y="3882"/>
                      <a:pt x="5694" y="2879"/>
                    </a:cubicBezTo>
                    <a:cubicBezTo>
                      <a:pt x="6050" y="2232"/>
                      <a:pt x="6244" y="1456"/>
                      <a:pt x="6212" y="712"/>
                    </a:cubicBezTo>
                    <a:lnTo>
                      <a:pt x="4885" y="0"/>
                    </a:lnTo>
                    <a:close/>
                  </a:path>
                </a:pathLst>
              </a:custGeom>
              <a:solidFill>
                <a:srgbClr val="FFFF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421;p60"/>
              <p:cNvSpPr/>
              <p:nvPr/>
            </p:nvSpPr>
            <p:spPr>
              <a:xfrm>
                <a:off x="871300" y="1962300"/>
                <a:ext cx="420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427" fill="none" extrusionOk="0">
                    <a:moveTo>
                      <a:pt x="971" y="0"/>
                    </a:moveTo>
                    <a:lnTo>
                      <a:pt x="1682" y="1844"/>
                    </a:lnTo>
                    <a:lnTo>
                      <a:pt x="0" y="2426"/>
                    </a:lnTo>
                  </a:path>
                </a:pathLst>
              </a:custGeom>
              <a:noFill/>
              <a:ln w="5650" cap="flat" cmpd="sng">
                <a:solidFill>
                  <a:srgbClr val="FFFFFA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422;p60"/>
              <p:cNvSpPr/>
              <p:nvPr/>
            </p:nvSpPr>
            <p:spPr>
              <a:xfrm>
                <a:off x="1824725" y="3739725"/>
                <a:ext cx="127775" cy="2337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9349" extrusionOk="0">
                    <a:moveTo>
                      <a:pt x="1100" y="0"/>
                    </a:moveTo>
                    <a:lnTo>
                      <a:pt x="0" y="9348"/>
                    </a:lnTo>
                    <a:lnTo>
                      <a:pt x="3785" y="9219"/>
                    </a:lnTo>
                    <a:lnTo>
                      <a:pt x="5111" y="324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423;p60"/>
              <p:cNvSpPr/>
              <p:nvPr/>
            </p:nvSpPr>
            <p:spPr>
              <a:xfrm>
                <a:off x="1654900" y="3949175"/>
                <a:ext cx="27982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3720" extrusionOk="0">
                    <a:moveTo>
                      <a:pt x="6922" y="0"/>
                    </a:moveTo>
                    <a:lnTo>
                      <a:pt x="615" y="2426"/>
                    </a:lnTo>
                    <a:cubicBezTo>
                      <a:pt x="194" y="2652"/>
                      <a:pt x="0" y="3105"/>
                      <a:pt x="97" y="3558"/>
                    </a:cubicBezTo>
                    <a:lnTo>
                      <a:pt x="11192" y="3720"/>
                    </a:lnTo>
                    <a:lnTo>
                      <a:pt x="10772" y="0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424;p60"/>
              <p:cNvSpPr/>
              <p:nvPr/>
            </p:nvSpPr>
            <p:spPr>
              <a:xfrm>
                <a:off x="1654075" y="4038925"/>
                <a:ext cx="2855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360" extrusionOk="0">
                    <a:moveTo>
                      <a:pt x="1" y="1"/>
                    </a:moveTo>
                    <a:lnTo>
                      <a:pt x="1" y="1197"/>
                    </a:lnTo>
                    <a:lnTo>
                      <a:pt x="11419" y="1359"/>
                    </a:lnTo>
                    <a:lnTo>
                      <a:pt x="11419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425;p60"/>
              <p:cNvSpPr/>
              <p:nvPr/>
            </p:nvSpPr>
            <p:spPr>
              <a:xfrm>
                <a:off x="1804500" y="2730525"/>
                <a:ext cx="458525" cy="1170150"/>
              </a:xfrm>
              <a:custGeom>
                <a:avLst/>
                <a:gdLst/>
                <a:ahLst/>
                <a:cxnLst/>
                <a:rect l="l" t="t" r="r" b="b"/>
                <a:pathLst>
                  <a:path w="18341" h="46806" extrusionOk="0">
                    <a:moveTo>
                      <a:pt x="11969" y="0"/>
                    </a:moveTo>
                    <a:lnTo>
                      <a:pt x="11742" y="615"/>
                    </a:lnTo>
                    <a:cubicBezTo>
                      <a:pt x="9413" y="4432"/>
                      <a:pt x="7472" y="8507"/>
                      <a:pt x="5952" y="12712"/>
                    </a:cubicBezTo>
                    <a:lnTo>
                      <a:pt x="2523" y="22254"/>
                    </a:lnTo>
                    <a:cubicBezTo>
                      <a:pt x="1877" y="24033"/>
                      <a:pt x="1488" y="25910"/>
                      <a:pt x="1359" y="27818"/>
                    </a:cubicBezTo>
                    <a:lnTo>
                      <a:pt x="0" y="46288"/>
                    </a:lnTo>
                    <a:lnTo>
                      <a:pt x="7537" y="46805"/>
                    </a:lnTo>
                    <a:lnTo>
                      <a:pt x="9446" y="27074"/>
                    </a:lnTo>
                    <a:lnTo>
                      <a:pt x="18341" y="10319"/>
                    </a:lnTo>
                    <a:lnTo>
                      <a:pt x="17856" y="550"/>
                    </a:lnTo>
                    <a:lnTo>
                      <a:pt x="11969" y="0"/>
                    </a:ln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426;p60"/>
              <p:cNvSpPr/>
              <p:nvPr/>
            </p:nvSpPr>
            <p:spPr>
              <a:xfrm>
                <a:off x="2450625" y="3614375"/>
                <a:ext cx="198950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9673" extrusionOk="0">
                    <a:moveTo>
                      <a:pt x="3623" y="1"/>
                    </a:moveTo>
                    <a:lnTo>
                      <a:pt x="0" y="1812"/>
                    </a:lnTo>
                    <a:lnTo>
                      <a:pt x="4755" y="9672"/>
                    </a:lnTo>
                    <a:lnTo>
                      <a:pt x="7958" y="7667"/>
                    </a:lnTo>
                    <a:lnTo>
                      <a:pt x="36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427;p60"/>
              <p:cNvSpPr/>
              <p:nvPr/>
            </p:nvSpPr>
            <p:spPr>
              <a:xfrm>
                <a:off x="2440925" y="3785825"/>
                <a:ext cx="262825" cy="228050"/>
              </a:xfrm>
              <a:custGeom>
                <a:avLst/>
                <a:gdLst/>
                <a:ahLst/>
                <a:cxnLst/>
                <a:rect l="l" t="t" r="r" b="b"/>
                <a:pathLst>
                  <a:path w="10513" h="9122" extrusionOk="0">
                    <a:moveTo>
                      <a:pt x="8216" y="0"/>
                    </a:moveTo>
                    <a:lnTo>
                      <a:pt x="4723" y="2070"/>
                    </a:lnTo>
                    <a:lnTo>
                      <a:pt x="259" y="7796"/>
                    </a:lnTo>
                    <a:cubicBezTo>
                      <a:pt x="0" y="8216"/>
                      <a:pt x="33" y="8766"/>
                      <a:pt x="356" y="9122"/>
                    </a:cubicBezTo>
                    <a:lnTo>
                      <a:pt x="10513" y="3299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428;p60"/>
              <p:cNvSpPr/>
              <p:nvPr/>
            </p:nvSpPr>
            <p:spPr>
              <a:xfrm>
                <a:off x="2446575" y="3865875"/>
                <a:ext cx="276600" cy="178725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7149" extrusionOk="0">
                    <a:moveTo>
                      <a:pt x="10449" y="0"/>
                    </a:moveTo>
                    <a:lnTo>
                      <a:pt x="1" y="6017"/>
                    </a:lnTo>
                    <a:lnTo>
                      <a:pt x="615" y="7149"/>
                    </a:lnTo>
                    <a:lnTo>
                      <a:pt x="11063" y="1133"/>
                    </a:lnTo>
                    <a:lnTo>
                      <a:pt x="104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429;p60"/>
              <p:cNvSpPr/>
              <p:nvPr/>
            </p:nvSpPr>
            <p:spPr>
              <a:xfrm>
                <a:off x="2159500" y="2718375"/>
                <a:ext cx="482000" cy="1090925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43637" extrusionOk="0">
                    <a:moveTo>
                      <a:pt x="7537" y="1"/>
                    </a:moveTo>
                    <a:lnTo>
                      <a:pt x="906" y="648"/>
                    </a:lnTo>
                    <a:lnTo>
                      <a:pt x="1" y="9770"/>
                    </a:lnTo>
                    <a:lnTo>
                      <a:pt x="2685" y="24519"/>
                    </a:lnTo>
                    <a:cubicBezTo>
                      <a:pt x="2944" y="25943"/>
                      <a:pt x="3462" y="27334"/>
                      <a:pt x="4173" y="28595"/>
                    </a:cubicBezTo>
                    <a:lnTo>
                      <a:pt x="12551" y="43636"/>
                    </a:lnTo>
                    <a:lnTo>
                      <a:pt x="19279" y="39949"/>
                    </a:lnTo>
                    <a:lnTo>
                      <a:pt x="11257" y="25393"/>
                    </a:lnTo>
                    <a:lnTo>
                      <a:pt x="11516" y="14007"/>
                    </a:lnTo>
                    <a:cubicBezTo>
                      <a:pt x="11516" y="14007"/>
                      <a:pt x="12228" y="3980"/>
                      <a:pt x="7537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430;p60"/>
              <p:cNvSpPr/>
              <p:nvPr/>
            </p:nvSpPr>
            <p:spPr>
              <a:xfrm>
                <a:off x="2109375" y="2932675"/>
                <a:ext cx="80075" cy="1941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7764" fill="none" extrusionOk="0">
                    <a:moveTo>
                      <a:pt x="3202" y="7764"/>
                    </a:moveTo>
                    <a:lnTo>
                      <a:pt x="2329" y="2103"/>
                    </a:lnTo>
                    <a:lnTo>
                      <a:pt x="0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431;p60"/>
              <p:cNvSpPr/>
              <p:nvPr/>
            </p:nvSpPr>
            <p:spPr>
              <a:xfrm>
                <a:off x="2000200" y="1879800"/>
                <a:ext cx="2668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0223" extrusionOk="0">
                    <a:moveTo>
                      <a:pt x="5337" y="1"/>
                    </a:moveTo>
                    <a:cubicBezTo>
                      <a:pt x="2394" y="1"/>
                      <a:pt x="0" y="2265"/>
                      <a:pt x="0" y="5112"/>
                    </a:cubicBezTo>
                    <a:cubicBezTo>
                      <a:pt x="0" y="7926"/>
                      <a:pt x="2394" y="10222"/>
                      <a:pt x="5337" y="10222"/>
                    </a:cubicBezTo>
                    <a:cubicBezTo>
                      <a:pt x="8281" y="10222"/>
                      <a:pt x="10675" y="7926"/>
                      <a:pt x="10675" y="5112"/>
                    </a:cubicBezTo>
                    <a:cubicBezTo>
                      <a:pt x="10675" y="2265"/>
                      <a:pt x="8281" y="1"/>
                      <a:pt x="5337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432;p60"/>
              <p:cNvSpPr/>
              <p:nvPr/>
            </p:nvSpPr>
            <p:spPr>
              <a:xfrm>
                <a:off x="1970400" y="2020575"/>
                <a:ext cx="815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2775" extrusionOk="0">
                    <a:moveTo>
                      <a:pt x="1719" y="0"/>
                    </a:moveTo>
                    <a:cubicBezTo>
                      <a:pt x="741" y="0"/>
                      <a:pt x="1" y="1068"/>
                      <a:pt x="513" y="2036"/>
                    </a:cubicBezTo>
                    <a:cubicBezTo>
                      <a:pt x="778" y="2536"/>
                      <a:pt x="1249" y="2775"/>
                      <a:pt x="1722" y="2775"/>
                    </a:cubicBezTo>
                    <a:cubicBezTo>
                      <a:pt x="2289" y="2775"/>
                      <a:pt x="2857" y="2430"/>
                      <a:pt x="3068" y="1777"/>
                    </a:cubicBezTo>
                    <a:cubicBezTo>
                      <a:pt x="3262" y="1065"/>
                      <a:pt x="2874" y="289"/>
                      <a:pt x="2130" y="63"/>
                    </a:cubicBezTo>
                    <a:cubicBezTo>
                      <a:pt x="1991" y="20"/>
                      <a:pt x="1853" y="0"/>
                      <a:pt x="1719" y="0"/>
                    </a:cubicBezTo>
                    <a:close/>
                  </a:path>
                </a:pathLst>
              </a:custGeom>
              <a:solidFill>
                <a:srgbClr val="8955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433;p60"/>
              <p:cNvSpPr/>
              <p:nvPr/>
            </p:nvSpPr>
            <p:spPr>
              <a:xfrm>
                <a:off x="2087525" y="2056900"/>
                <a:ext cx="1140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285" extrusionOk="0">
                    <a:moveTo>
                      <a:pt x="3656" y="1"/>
                    </a:moveTo>
                    <a:lnTo>
                      <a:pt x="1" y="3138"/>
                    </a:lnTo>
                    <a:lnTo>
                      <a:pt x="130" y="9284"/>
                    </a:lnTo>
                    <a:lnTo>
                      <a:pt x="4562" y="9025"/>
                    </a:lnTo>
                    <a:lnTo>
                      <a:pt x="3656" y="1"/>
                    </a:ln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434;p60"/>
              <p:cNvSpPr/>
              <p:nvPr/>
            </p:nvSpPr>
            <p:spPr>
              <a:xfrm>
                <a:off x="2087525" y="2136900"/>
                <a:ext cx="63150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785" extrusionOk="0">
                    <a:moveTo>
                      <a:pt x="2525" y="1"/>
                    </a:moveTo>
                    <a:cubicBezTo>
                      <a:pt x="2524" y="1"/>
                      <a:pt x="2523" y="1"/>
                      <a:pt x="2521" y="3"/>
                    </a:cubicBezTo>
                    <a:lnTo>
                      <a:pt x="2521" y="3"/>
                    </a:lnTo>
                    <a:lnTo>
                      <a:pt x="2524" y="3"/>
                    </a:lnTo>
                    <a:cubicBezTo>
                      <a:pt x="2525" y="1"/>
                      <a:pt x="2525" y="1"/>
                      <a:pt x="2525" y="1"/>
                    </a:cubicBezTo>
                    <a:close/>
                    <a:moveTo>
                      <a:pt x="2521" y="3"/>
                    </a:moveTo>
                    <a:lnTo>
                      <a:pt x="1" y="197"/>
                    </a:lnTo>
                    <a:lnTo>
                      <a:pt x="1" y="2785"/>
                    </a:lnTo>
                    <a:cubicBezTo>
                      <a:pt x="1" y="2785"/>
                      <a:pt x="2416" y="98"/>
                      <a:pt x="2521" y="3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435;p60"/>
              <p:cNvSpPr/>
              <p:nvPr/>
            </p:nvSpPr>
            <p:spPr>
              <a:xfrm>
                <a:off x="1986450" y="1903100"/>
                <a:ext cx="226675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10126" extrusionOk="0">
                    <a:moveTo>
                      <a:pt x="4448" y="1"/>
                    </a:moveTo>
                    <a:cubicBezTo>
                      <a:pt x="3408" y="1"/>
                      <a:pt x="2329" y="379"/>
                      <a:pt x="1424" y="1139"/>
                    </a:cubicBezTo>
                    <a:cubicBezTo>
                      <a:pt x="1100" y="1430"/>
                      <a:pt x="841" y="1851"/>
                      <a:pt x="777" y="2303"/>
                    </a:cubicBezTo>
                    <a:cubicBezTo>
                      <a:pt x="518" y="3630"/>
                      <a:pt x="0" y="5926"/>
                      <a:pt x="453" y="7349"/>
                    </a:cubicBezTo>
                    <a:cubicBezTo>
                      <a:pt x="984" y="8943"/>
                      <a:pt x="2167" y="10125"/>
                      <a:pt x="4023" y="10125"/>
                    </a:cubicBezTo>
                    <a:cubicBezTo>
                      <a:pt x="4315" y="10125"/>
                      <a:pt x="4624" y="10096"/>
                      <a:pt x="4949" y="10034"/>
                    </a:cubicBezTo>
                    <a:cubicBezTo>
                      <a:pt x="4949" y="10034"/>
                      <a:pt x="7828" y="9743"/>
                      <a:pt x="8411" y="6088"/>
                    </a:cubicBezTo>
                    <a:cubicBezTo>
                      <a:pt x="9066" y="2041"/>
                      <a:pt x="6862" y="1"/>
                      <a:pt x="4448" y="1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436;p60"/>
              <p:cNvSpPr/>
              <p:nvPr/>
            </p:nvSpPr>
            <p:spPr>
              <a:xfrm>
                <a:off x="2000500" y="2020275"/>
                <a:ext cx="1912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47" extrusionOk="0">
                    <a:moveTo>
                      <a:pt x="424" y="1"/>
                    </a:moveTo>
                    <a:cubicBezTo>
                      <a:pt x="175" y="1"/>
                      <a:pt x="1" y="261"/>
                      <a:pt x="118" y="495"/>
                    </a:cubicBezTo>
                    <a:cubicBezTo>
                      <a:pt x="190" y="597"/>
                      <a:pt x="303" y="647"/>
                      <a:pt x="413" y="647"/>
                    </a:cubicBezTo>
                    <a:cubicBezTo>
                      <a:pt x="547" y="647"/>
                      <a:pt x="679" y="573"/>
                      <a:pt x="732" y="431"/>
                    </a:cubicBezTo>
                    <a:cubicBezTo>
                      <a:pt x="765" y="236"/>
                      <a:pt x="668" y="75"/>
                      <a:pt x="506" y="10"/>
                    </a:cubicBezTo>
                    <a:cubicBezTo>
                      <a:pt x="478" y="4"/>
                      <a:pt x="451" y="1"/>
                      <a:pt x="424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437;p60"/>
              <p:cNvSpPr/>
              <p:nvPr/>
            </p:nvSpPr>
            <p:spPr>
              <a:xfrm>
                <a:off x="2067625" y="2021900"/>
                <a:ext cx="191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39" extrusionOk="0">
                    <a:moveTo>
                      <a:pt x="400" y="1"/>
                    </a:moveTo>
                    <a:cubicBezTo>
                      <a:pt x="174" y="1"/>
                      <a:pt x="1" y="258"/>
                      <a:pt x="117" y="463"/>
                    </a:cubicBezTo>
                    <a:cubicBezTo>
                      <a:pt x="176" y="581"/>
                      <a:pt x="289" y="638"/>
                      <a:pt x="401" y="638"/>
                    </a:cubicBezTo>
                    <a:cubicBezTo>
                      <a:pt x="534" y="638"/>
                      <a:pt x="664" y="556"/>
                      <a:pt x="700" y="398"/>
                    </a:cubicBezTo>
                    <a:cubicBezTo>
                      <a:pt x="764" y="236"/>
                      <a:pt x="667" y="42"/>
                      <a:pt x="473" y="10"/>
                    </a:cubicBezTo>
                    <a:cubicBezTo>
                      <a:pt x="448" y="3"/>
                      <a:pt x="424" y="1"/>
                      <a:pt x="40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438;p60"/>
              <p:cNvSpPr/>
              <p:nvPr/>
            </p:nvSpPr>
            <p:spPr>
              <a:xfrm>
                <a:off x="2027700" y="2046400"/>
                <a:ext cx="1132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003" fill="none" extrusionOk="0">
                    <a:moveTo>
                      <a:pt x="324" y="0"/>
                    </a:moveTo>
                    <a:lnTo>
                      <a:pt x="32" y="744"/>
                    </a:lnTo>
                    <a:cubicBezTo>
                      <a:pt x="0" y="841"/>
                      <a:pt x="32" y="906"/>
                      <a:pt x="129" y="938"/>
                    </a:cubicBezTo>
                    <a:lnTo>
                      <a:pt x="453" y="1003"/>
                    </a:lnTo>
                  </a:path>
                </a:pathLst>
              </a:custGeom>
              <a:noFill/>
              <a:ln w="3225" cap="rnd" cmpd="sng">
                <a:solidFill>
                  <a:srgbClr val="3114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439;p60"/>
              <p:cNvSpPr/>
              <p:nvPr/>
            </p:nvSpPr>
            <p:spPr>
              <a:xfrm>
                <a:off x="2064900" y="1968000"/>
                <a:ext cx="558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817" extrusionOk="0">
                    <a:moveTo>
                      <a:pt x="661" y="0"/>
                    </a:moveTo>
                    <a:cubicBezTo>
                      <a:pt x="379" y="0"/>
                      <a:pt x="51" y="52"/>
                      <a:pt x="32" y="290"/>
                    </a:cubicBezTo>
                    <a:cubicBezTo>
                      <a:pt x="32" y="290"/>
                      <a:pt x="0" y="613"/>
                      <a:pt x="841" y="742"/>
                    </a:cubicBezTo>
                    <a:cubicBezTo>
                      <a:pt x="1154" y="791"/>
                      <a:pt x="1400" y="816"/>
                      <a:pt x="1590" y="816"/>
                    </a:cubicBezTo>
                    <a:cubicBezTo>
                      <a:pt x="1911" y="816"/>
                      <a:pt x="2074" y="743"/>
                      <a:pt x="2135" y="581"/>
                    </a:cubicBezTo>
                    <a:cubicBezTo>
                      <a:pt x="2232" y="290"/>
                      <a:pt x="1520" y="63"/>
                      <a:pt x="1067" y="31"/>
                    </a:cubicBezTo>
                    <a:cubicBezTo>
                      <a:pt x="1067" y="31"/>
                      <a:pt x="878" y="0"/>
                      <a:pt x="661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440;p60"/>
              <p:cNvSpPr/>
              <p:nvPr/>
            </p:nvSpPr>
            <p:spPr>
              <a:xfrm>
                <a:off x="1988075" y="1968000"/>
                <a:ext cx="40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781" extrusionOk="0">
                    <a:moveTo>
                      <a:pt x="899" y="0"/>
                    </a:moveTo>
                    <a:cubicBezTo>
                      <a:pt x="709" y="0"/>
                      <a:pt x="550" y="31"/>
                      <a:pt x="550" y="31"/>
                    </a:cubicBezTo>
                    <a:cubicBezTo>
                      <a:pt x="227" y="96"/>
                      <a:pt x="0" y="354"/>
                      <a:pt x="32" y="548"/>
                    </a:cubicBezTo>
                    <a:cubicBezTo>
                      <a:pt x="80" y="690"/>
                      <a:pt x="196" y="781"/>
                      <a:pt x="471" y="781"/>
                    </a:cubicBezTo>
                    <a:cubicBezTo>
                      <a:pt x="572" y="781"/>
                      <a:pt x="694" y="768"/>
                      <a:pt x="841" y="742"/>
                    </a:cubicBezTo>
                    <a:cubicBezTo>
                      <a:pt x="1617" y="581"/>
                      <a:pt x="1520" y="290"/>
                      <a:pt x="1520" y="290"/>
                    </a:cubicBezTo>
                    <a:cubicBezTo>
                      <a:pt x="1447" y="52"/>
                      <a:pt x="1147" y="0"/>
                      <a:pt x="899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441;p60"/>
              <p:cNvSpPr/>
              <p:nvPr/>
            </p:nvSpPr>
            <p:spPr>
              <a:xfrm>
                <a:off x="2078825" y="1903250"/>
                <a:ext cx="131650" cy="129475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5179" extrusionOk="0">
                    <a:moveTo>
                      <a:pt x="2095" y="1"/>
                    </a:moveTo>
                    <a:lnTo>
                      <a:pt x="2095" y="1"/>
                    </a:lnTo>
                    <a:cubicBezTo>
                      <a:pt x="0" y="2699"/>
                      <a:pt x="3980" y="5179"/>
                      <a:pt x="4343" y="5179"/>
                    </a:cubicBezTo>
                    <a:cubicBezTo>
                      <a:pt x="4350" y="5179"/>
                      <a:pt x="4355" y="5178"/>
                      <a:pt x="4360" y="5176"/>
                    </a:cubicBezTo>
                    <a:lnTo>
                      <a:pt x="5071" y="5176"/>
                    </a:lnTo>
                    <a:cubicBezTo>
                      <a:pt x="5265" y="745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442;p60"/>
              <p:cNvSpPr/>
              <p:nvPr/>
            </p:nvSpPr>
            <p:spPr>
              <a:xfrm>
                <a:off x="2010700" y="1879800"/>
                <a:ext cx="1536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147" h="3236" extrusionOk="0">
                    <a:moveTo>
                      <a:pt x="4691" y="1"/>
                    </a:moveTo>
                    <a:cubicBezTo>
                      <a:pt x="809" y="130"/>
                      <a:pt x="1" y="2653"/>
                      <a:pt x="1" y="2653"/>
                    </a:cubicBezTo>
                    <a:cubicBezTo>
                      <a:pt x="819" y="1950"/>
                      <a:pt x="1952" y="1776"/>
                      <a:pt x="2871" y="1776"/>
                    </a:cubicBezTo>
                    <a:cubicBezTo>
                      <a:pt x="3770" y="1776"/>
                      <a:pt x="4465" y="1942"/>
                      <a:pt x="4465" y="1942"/>
                    </a:cubicBezTo>
                    <a:lnTo>
                      <a:pt x="6147" y="3235"/>
                    </a:lnTo>
                    <a:lnTo>
                      <a:pt x="4691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443;p60"/>
              <p:cNvSpPr/>
              <p:nvPr/>
            </p:nvSpPr>
            <p:spPr>
              <a:xfrm>
                <a:off x="2165975" y="1996250"/>
                <a:ext cx="32375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2912" extrusionOk="0">
                    <a:moveTo>
                      <a:pt x="0" y="1"/>
                    </a:moveTo>
                    <a:lnTo>
                      <a:pt x="291" y="2912"/>
                    </a:lnTo>
                    <a:lnTo>
                      <a:pt x="1294" y="2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444;p60"/>
              <p:cNvSpPr/>
              <p:nvPr/>
            </p:nvSpPr>
            <p:spPr>
              <a:xfrm>
                <a:off x="2155850" y="2021925"/>
                <a:ext cx="99100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3361" extrusionOk="0">
                    <a:moveTo>
                      <a:pt x="2081" y="1"/>
                    </a:moveTo>
                    <a:cubicBezTo>
                      <a:pt x="886" y="1"/>
                      <a:pt x="0" y="1297"/>
                      <a:pt x="599" y="2467"/>
                    </a:cubicBezTo>
                    <a:cubicBezTo>
                      <a:pt x="924" y="3072"/>
                      <a:pt x="1504" y="3361"/>
                      <a:pt x="2082" y="3361"/>
                    </a:cubicBezTo>
                    <a:cubicBezTo>
                      <a:pt x="2772" y="3361"/>
                      <a:pt x="3458" y="2950"/>
                      <a:pt x="3705" y="2176"/>
                    </a:cubicBezTo>
                    <a:cubicBezTo>
                      <a:pt x="3963" y="1270"/>
                      <a:pt x="3478" y="332"/>
                      <a:pt x="2573" y="73"/>
                    </a:cubicBezTo>
                    <a:cubicBezTo>
                      <a:pt x="2405" y="24"/>
                      <a:pt x="2240" y="1"/>
                      <a:pt x="2081" y="1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445;p60"/>
              <p:cNvSpPr/>
              <p:nvPr/>
            </p:nvSpPr>
            <p:spPr>
              <a:xfrm>
                <a:off x="2187800" y="2046400"/>
                <a:ext cx="396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230" fill="none" extrusionOk="0">
                    <a:moveTo>
                      <a:pt x="1586" y="194"/>
                    </a:moveTo>
                    <a:cubicBezTo>
                      <a:pt x="842" y="0"/>
                      <a:pt x="98" y="453"/>
                      <a:pt x="1" y="1229"/>
                    </a:cubicBezTo>
                  </a:path>
                </a:pathLst>
              </a:custGeom>
              <a:noFill/>
              <a:ln w="3225" cap="rnd" cmpd="sng">
                <a:solidFill>
                  <a:srgbClr val="3114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446;p60"/>
              <p:cNvSpPr/>
              <p:nvPr/>
            </p:nvSpPr>
            <p:spPr>
              <a:xfrm>
                <a:off x="2193475" y="1839175"/>
                <a:ext cx="17792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6486" extrusionOk="0">
                    <a:moveTo>
                      <a:pt x="3570" y="0"/>
                    </a:moveTo>
                    <a:cubicBezTo>
                      <a:pt x="2741" y="0"/>
                      <a:pt x="1909" y="316"/>
                      <a:pt x="1262" y="947"/>
                    </a:cubicBezTo>
                    <a:cubicBezTo>
                      <a:pt x="0" y="2208"/>
                      <a:pt x="0" y="4278"/>
                      <a:pt x="1262" y="5540"/>
                    </a:cubicBezTo>
                    <a:cubicBezTo>
                      <a:pt x="1909" y="6170"/>
                      <a:pt x="2741" y="6486"/>
                      <a:pt x="3570" y="6486"/>
                    </a:cubicBezTo>
                    <a:cubicBezTo>
                      <a:pt x="4399" y="6486"/>
                      <a:pt x="5224" y="6170"/>
                      <a:pt x="5855" y="5540"/>
                    </a:cubicBezTo>
                    <a:cubicBezTo>
                      <a:pt x="7116" y="4278"/>
                      <a:pt x="7116" y="2208"/>
                      <a:pt x="5855" y="947"/>
                    </a:cubicBezTo>
                    <a:cubicBezTo>
                      <a:pt x="5224" y="316"/>
                      <a:pt x="4399" y="0"/>
                      <a:pt x="3570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447;p60"/>
              <p:cNvSpPr/>
              <p:nvPr/>
            </p:nvSpPr>
            <p:spPr>
              <a:xfrm>
                <a:off x="1993725" y="2056900"/>
                <a:ext cx="1577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9" h="4085" extrusionOk="0">
                    <a:moveTo>
                      <a:pt x="1424" y="1"/>
                    </a:moveTo>
                    <a:lnTo>
                      <a:pt x="33" y="712"/>
                    </a:lnTo>
                    <a:cubicBezTo>
                      <a:pt x="1" y="1456"/>
                      <a:pt x="292" y="2200"/>
                      <a:pt x="809" y="2782"/>
                    </a:cubicBezTo>
                    <a:cubicBezTo>
                      <a:pt x="1488" y="3559"/>
                      <a:pt x="2459" y="4012"/>
                      <a:pt x="3494" y="4076"/>
                    </a:cubicBezTo>
                    <a:cubicBezTo>
                      <a:pt x="3578" y="4082"/>
                      <a:pt x="3663" y="4084"/>
                      <a:pt x="3747" y="4084"/>
                    </a:cubicBezTo>
                    <a:cubicBezTo>
                      <a:pt x="4664" y="4084"/>
                      <a:pt x="5565" y="3766"/>
                      <a:pt x="6276" y="3203"/>
                    </a:cubicBezTo>
                    <a:lnTo>
                      <a:pt x="6308" y="1165"/>
                    </a:lnTo>
                    <a:lnTo>
                      <a:pt x="1424" y="1"/>
                    </a:lnTo>
                    <a:close/>
                  </a:path>
                </a:pathLst>
              </a:custGeom>
              <a:solidFill>
                <a:srgbClr val="FFFF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448;p60"/>
              <p:cNvSpPr/>
              <p:nvPr/>
            </p:nvSpPr>
            <p:spPr>
              <a:xfrm>
                <a:off x="2145750" y="2043975"/>
                <a:ext cx="3642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265" fill="none" extrusionOk="0">
                    <a:moveTo>
                      <a:pt x="1036" y="0"/>
                    </a:moveTo>
                    <a:lnTo>
                      <a:pt x="1" y="1941"/>
                    </a:lnTo>
                    <a:lnTo>
                      <a:pt x="1456" y="2264"/>
                    </a:lnTo>
                  </a:path>
                </a:pathLst>
              </a:custGeom>
              <a:noFill/>
              <a:ln w="5650" cap="flat" cmpd="sng">
                <a:solidFill>
                  <a:srgbClr val="FFFFFA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449;p60"/>
              <p:cNvSpPr/>
              <p:nvPr/>
            </p:nvSpPr>
            <p:spPr>
              <a:xfrm>
                <a:off x="1955725" y="2280900"/>
                <a:ext cx="405075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8712" extrusionOk="0">
                    <a:moveTo>
                      <a:pt x="14330" y="1"/>
                    </a:moveTo>
                    <a:lnTo>
                      <a:pt x="1747" y="1262"/>
                    </a:lnTo>
                    <a:lnTo>
                      <a:pt x="0" y="1650"/>
                    </a:lnTo>
                    <a:lnTo>
                      <a:pt x="1488" y="3979"/>
                    </a:lnTo>
                    <a:cubicBezTo>
                      <a:pt x="1423" y="6082"/>
                      <a:pt x="1650" y="9025"/>
                      <a:pt x="3105" y="11257"/>
                    </a:cubicBezTo>
                    <a:cubicBezTo>
                      <a:pt x="5693" y="15139"/>
                      <a:pt x="5661" y="18600"/>
                      <a:pt x="5661" y="18600"/>
                    </a:cubicBezTo>
                    <a:cubicBezTo>
                      <a:pt x="5661" y="18600"/>
                      <a:pt x="7338" y="18711"/>
                      <a:pt x="9407" y="18711"/>
                    </a:cubicBezTo>
                    <a:cubicBezTo>
                      <a:pt x="11799" y="18711"/>
                      <a:pt x="14717" y="18562"/>
                      <a:pt x="16174" y="17920"/>
                    </a:cubicBezTo>
                    <a:cubicBezTo>
                      <a:pt x="16174" y="17921"/>
                      <a:pt x="16174" y="17921"/>
                      <a:pt x="16174" y="17921"/>
                    </a:cubicBezTo>
                    <a:cubicBezTo>
                      <a:pt x="16202" y="17921"/>
                      <a:pt x="15625" y="12764"/>
                      <a:pt x="16174" y="8411"/>
                    </a:cubicBezTo>
                    <a:lnTo>
                      <a:pt x="15656" y="7343"/>
                    </a:lnTo>
                    <a:cubicBezTo>
                      <a:pt x="15721" y="5370"/>
                      <a:pt x="15850" y="4982"/>
                      <a:pt x="15591" y="3138"/>
                    </a:cubicBezTo>
                    <a:lnTo>
                      <a:pt x="155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450;p60"/>
              <p:cNvSpPr/>
              <p:nvPr/>
            </p:nvSpPr>
            <p:spPr>
              <a:xfrm>
                <a:off x="2000200" y="2272975"/>
                <a:ext cx="31460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2584" h="2403" extrusionOk="0">
                    <a:moveTo>
                      <a:pt x="7675" y="0"/>
                    </a:moveTo>
                    <a:cubicBezTo>
                      <a:pt x="6710" y="0"/>
                      <a:pt x="5747" y="40"/>
                      <a:pt x="4788" y="123"/>
                    </a:cubicBezTo>
                    <a:cubicBezTo>
                      <a:pt x="3170" y="479"/>
                      <a:pt x="1553" y="964"/>
                      <a:pt x="0" y="1579"/>
                    </a:cubicBezTo>
                    <a:cubicBezTo>
                      <a:pt x="0" y="1579"/>
                      <a:pt x="1563" y="2403"/>
                      <a:pt x="4358" y="2403"/>
                    </a:cubicBezTo>
                    <a:cubicBezTo>
                      <a:pt x="6454" y="2403"/>
                      <a:pt x="9242" y="1940"/>
                      <a:pt x="12583" y="318"/>
                    </a:cubicBezTo>
                    <a:cubicBezTo>
                      <a:pt x="10954" y="114"/>
                      <a:pt x="9313" y="0"/>
                      <a:pt x="7675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451;p60"/>
              <p:cNvSpPr/>
              <p:nvPr/>
            </p:nvSpPr>
            <p:spPr>
              <a:xfrm>
                <a:off x="1648425" y="2278475"/>
                <a:ext cx="46742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8697" h="18665" extrusionOk="0">
                    <a:moveTo>
                      <a:pt x="1" y="1"/>
                    </a:moveTo>
                    <a:lnTo>
                      <a:pt x="1" y="18664"/>
                    </a:lnTo>
                    <a:lnTo>
                      <a:pt x="18697" y="18664"/>
                    </a:lnTo>
                    <a:lnTo>
                      <a:pt x="18697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452;p60"/>
              <p:cNvSpPr/>
              <p:nvPr/>
            </p:nvSpPr>
            <p:spPr>
              <a:xfrm>
                <a:off x="1511750" y="2278475"/>
                <a:ext cx="46662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8665" h="18665" extrusionOk="0">
                    <a:moveTo>
                      <a:pt x="1" y="1"/>
                    </a:moveTo>
                    <a:lnTo>
                      <a:pt x="1" y="18664"/>
                    </a:lnTo>
                    <a:lnTo>
                      <a:pt x="18665" y="18664"/>
                    </a:lnTo>
                    <a:lnTo>
                      <a:pt x="1866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453;p60"/>
              <p:cNvSpPr/>
              <p:nvPr/>
            </p:nvSpPr>
            <p:spPr>
              <a:xfrm>
                <a:off x="1620125" y="2360950"/>
                <a:ext cx="2499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2104" extrusionOk="0">
                    <a:moveTo>
                      <a:pt x="0" y="1"/>
                    </a:moveTo>
                    <a:lnTo>
                      <a:pt x="0" y="2103"/>
                    </a:lnTo>
                    <a:lnTo>
                      <a:pt x="9995" y="2103"/>
                    </a:lnTo>
                    <a:lnTo>
                      <a:pt x="9995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454;p60"/>
              <p:cNvSpPr/>
              <p:nvPr/>
            </p:nvSpPr>
            <p:spPr>
              <a:xfrm>
                <a:off x="1965425" y="2639925"/>
                <a:ext cx="387900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15516" h="4983" extrusionOk="0">
                    <a:moveTo>
                      <a:pt x="13102" y="0"/>
                    </a:moveTo>
                    <a:cubicBezTo>
                      <a:pt x="13080" y="0"/>
                      <a:pt x="13058" y="1"/>
                      <a:pt x="13036" y="1"/>
                    </a:cubicBezTo>
                    <a:lnTo>
                      <a:pt x="0" y="2783"/>
                    </a:lnTo>
                    <a:lnTo>
                      <a:pt x="356" y="4983"/>
                    </a:lnTo>
                    <a:lnTo>
                      <a:pt x="12907" y="4433"/>
                    </a:lnTo>
                    <a:cubicBezTo>
                      <a:pt x="12990" y="4442"/>
                      <a:pt x="13072" y="4447"/>
                      <a:pt x="13153" y="4447"/>
                    </a:cubicBezTo>
                    <a:cubicBezTo>
                      <a:pt x="14465" y="4447"/>
                      <a:pt x="15515" y="3250"/>
                      <a:pt x="15333" y="1910"/>
                    </a:cubicBezTo>
                    <a:cubicBezTo>
                      <a:pt x="15174" y="800"/>
                      <a:pt x="14207" y="0"/>
                      <a:pt x="13102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455;p60"/>
              <p:cNvSpPr/>
              <p:nvPr/>
            </p:nvSpPr>
            <p:spPr>
              <a:xfrm>
                <a:off x="1737375" y="2684850"/>
                <a:ext cx="26850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3542" extrusionOk="0">
                    <a:moveTo>
                      <a:pt x="6404" y="0"/>
                    </a:moveTo>
                    <a:cubicBezTo>
                      <a:pt x="6115" y="0"/>
                      <a:pt x="5823" y="27"/>
                      <a:pt x="5532" y="80"/>
                    </a:cubicBezTo>
                    <a:cubicBezTo>
                      <a:pt x="4991" y="216"/>
                      <a:pt x="4434" y="272"/>
                      <a:pt x="3883" y="272"/>
                    </a:cubicBezTo>
                    <a:cubicBezTo>
                      <a:pt x="3644" y="272"/>
                      <a:pt x="3406" y="262"/>
                      <a:pt x="3171" y="242"/>
                    </a:cubicBezTo>
                    <a:cubicBezTo>
                      <a:pt x="3151" y="239"/>
                      <a:pt x="3132" y="238"/>
                      <a:pt x="3113" y="238"/>
                    </a:cubicBezTo>
                    <a:cubicBezTo>
                      <a:pt x="2912" y="238"/>
                      <a:pt x="2744" y="388"/>
                      <a:pt x="2685" y="566"/>
                    </a:cubicBezTo>
                    <a:cubicBezTo>
                      <a:pt x="2621" y="792"/>
                      <a:pt x="2750" y="1018"/>
                      <a:pt x="2944" y="1116"/>
                    </a:cubicBezTo>
                    <a:cubicBezTo>
                      <a:pt x="3591" y="1342"/>
                      <a:pt x="4303" y="1439"/>
                      <a:pt x="4982" y="1471"/>
                    </a:cubicBezTo>
                    <a:lnTo>
                      <a:pt x="292" y="2862"/>
                    </a:lnTo>
                    <a:cubicBezTo>
                      <a:pt x="98" y="2959"/>
                      <a:pt x="1" y="3186"/>
                      <a:pt x="98" y="3347"/>
                    </a:cubicBezTo>
                    <a:cubicBezTo>
                      <a:pt x="162" y="3477"/>
                      <a:pt x="324" y="3541"/>
                      <a:pt x="453" y="3541"/>
                    </a:cubicBezTo>
                    <a:lnTo>
                      <a:pt x="6082" y="3250"/>
                    </a:lnTo>
                    <a:cubicBezTo>
                      <a:pt x="6082" y="3250"/>
                      <a:pt x="7958" y="3186"/>
                      <a:pt x="9511" y="3186"/>
                    </a:cubicBezTo>
                    <a:cubicBezTo>
                      <a:pt x="9931" y="3186"/>
                      <a:pt x="10319" y="2927"/>
                      <a:pt x="10513" y="2539"/>
                    </a:cubicBezTo>
                    <a:cubicBezTo>
                      <a:pt x="10740" y="1957"/>
                      <a:pt x="10449" y="1310"/>
                      <a:pt x="9899" y="1116"/>
                    </a:cubicBezTo>
                    <a:lnTo>
                      <a:pt x="9058" y="792"/>
                    </a:lnTo>
                    <a:cubicBezTo>
                      <a:pt x="8243" y="274"/>
                      <a:pt x="7335" y="0"/>
                      <a:pt x="6404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1456;p60"/>
              <p:cNvSpPr/>
              <p:nvPr/>
            </p:nvSpPr>
            <p:spPr>
              <a:xfrm>
                <a:off x="2229050" y="2461225"/>
                <a:ext cx="159325" cy="2863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11455" extrusionOk="0">
                    <a:moveTo>
                      <a:pt x="647" y="1"/>
                    </a:moveTo>
                    <a:lnTo>
                      <a:pt x="97" y="8799"/>
                    </a:lnTo>
                    <a:cubicBezTo>
                      <a:pt x="0" y="10158"/>
                      <a:pt x="1003" y="11354"/>
                      <a:pt x="2362" y="11451"/>
                    </a:cubicBezTo>
                    <a:cubicBezTo>
                      <a:pt x="2403" y="11454"/>
                      <a:pt x="2445" y="11455"/>
                      <a:pt x="2487" y="11455"/>
                    </a:cubicBezTo>
                    <a:cubicBezTo>
                      <a:pt x="3634" y="11455"/>
                      <a:pt x="4666" y="10601"/>
                      <a:pt x="4885" y="9446"/>
                    </a:cubicBezTo>
                    <a:lnTo>
                      <a:pt x="6373" y="680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1457;p60"/>
              <p:cNvSpPr/>
              <p:nvPr/>
            </p:nvSpPr>
            <p:spPr>
              <a:xfrm>
                <a:off x="2243600" y="2280900"/>
                <a:ext cx="179550" cy="22725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9090" extrusionOk="0">
                    <a:moveTo>
                      <a:pt x="3690" y="0"/>
                    </a:moveTo>
                    <a:cubicBezTo>
                      <a:pt x="1873" y="0"/>
                      <a:pt x="322" y="1380"/>
                      <a:pt x="162" y="3203"/>
                    </a:cubicBezTo>
                    <a:lnTo>
                      <a:pt x="1" y="8087"/>
                    </a:lnTo>
                    <a:lnTo>
                      <a:pt x="6826" y="9090"/>
                    </a:lnTo>
                    <a:lnTo>
                      <a:pt x="7020" y="3656"/>
                    </a:lnTo>
                    <a:cubicBezTo>
                      <a:pt x="7182" y="1715"/>
                      <a:pt x="5694" y="33"/>
                      <a:pt x="3753" y="1"/>
                    </a:cubicBezTo>
                    <a:cubicBezTo>
                      <a:pt x="3732" y="0"/>
                      <a:pt x="3711" y="0"/>
                      <a:pt x="3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1458;p60"/>
              <p:cNvSpPr/>
              <p:nvPr/>
            </p:nvSpPr>
            <p:spPr>
              <a:xfrm>
                <a:off x="2243600" y="2379550"/>
                <a:ext cx="5700" cy="1035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4142" fill="none" extrusionOk="0">
                    <a:moveTo>
                      <a:pt x="1" y="4141"/>
                    </a:moveTo>
                    <a:lnTo>
                      <a:pt x="227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1459;p60"/>
              <p:cNvSpPr/>
              <p:nvPr/>
            </p:nvSpPr>
            <p:spPr>
              <a:xfrm>
                <a:off x="238125" y="4080175"/>
                <a:ext cx="7075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" fill="none" extrusionOk="0">
                    <a:moveTo>
                      <a:pt x="0" y="0"/>
                    </a:moveTo>
                    <a:lnTo>
                      <a:pt x="283033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643;p44"/>
            <p:cNvGrpSpPr/>
            <p:nvPr/>
          </p:nvGrpSpPr>
          <p:grpSpPr>
            <a:xfrm flipH="1">
              <a:off x="5411336" y="1677658"/>
              <a:ext cx="1547686" cy="1134689"/>
              <a:chOff x="1051725" y="238225"/>
              <a:chExt cx="5542475" cy="4063475"/>
            </a:xfrm>
          </p:grpSpPr>
          <p:sp>
            <p:nvSpPr>
              <p:cNvPr id="111" name="Google Shape;644;p44"/>
              <p:cNvSpPr/>
              <p:nvPr/>
            </p:nvSpPr>
            <p:spPr>
              <a:xfrm>
                <a:off x="5096350" y="3116375"/>
                <a:ext cx="1300900" cy="1185325"/>
              </a:xfrm>
              <a:custGeom>
                <a:avLst/>
                <a:gdLst/>
                <a:ahLst/>
                <a:cxnLst/>
                <a:rect l="l" t="t" r="r" b="b"/>
                <a:pathLst>
                  <a:path w="52036" h="47413" extrusionOk="0">
                    <a:moveTo>
                      <a:pt x="25997" y="0"/>
                    </a:moveTo>
                    <a:cubicBezTo>
                      <a:pt x="19933" y="0"/>
                      <a:pt x="13870" y="2312"/>
                      <a:pt x="9247" y="6935"/>
                    </a:cubicBezTo>
                    <a:cubicBezTo>
                      <a:pt x="1" y="16222"/>
                      <a:pt x="1" y="31232"/>
                      <a:pt x="9247" y="40478"/>
                    </a:cubicBezTo>
                    <a:cubicBezTo>
                      <a:pt x="13870" y="45101"/>
                      <a:pt x="19933" y="47412"/>
                      <a:pt x="25997" y="47412"/>
                    </a:cubicBezTo>
                    <a:cubicBezTo>
                      <a:pt x="32061" y="47412"/>
                      <a:pt x="38125" y="45101"/>
                      <a:pt x="42748" y="40478"/>
                    </a:cubicBezTo>
                    <a:cubicBezTo>
                      <a:pt x="52035" y="31232"/>
                      <a:pt x="52035" y="16222"/>
                      <a:pt x="42748" y="6935"/>
                    </a:cubicBezTo>
                    <a:cubicBezTo>
                      <a:pt x="38125" y="2312"/>
                      <a:pt x="32061" y="0"/>
                      <a:pt x="25997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45;p44"/>
              <p:cNvSpPr/>
              <p:nvPr/>
            </p:nvSpPr>
            <p:spPr>
              <a:xfrm>
                <a:off x="5265300" y="3270300"/>
                <a:ext cx="963000" cy="877475"/>
              </a:xfrm>
              <a:custGeom>
                <a:avLst/>
                <a:gdLst/>
                <a:ahLst/>
                <a:cxnLst/>
                <a:rect l="l" t="t" r="r" b="b"/>
                <a:pathLst>
                  <a:path w="38520" h="35099" extrusionOk="0">
                    <a:moveTo>
                      <a:pt x="19244" y="0"/>
                    </a:moveTo>
                    <a:cubicBezTo>
                      <a:pt x="14751" y="0"/>
                      <a:pt x="10263" y="1711"/>
                      <a:pt x="6842" y="5131"/>
                    </a:cubicBezTo>
                    <a:cubicBezTo>
                      <a:pt x="1" y="12014"/>
                      <a:pt x="1" y="23126"/>
                      <a:pt x="6842" y="29967"/>
                    </a:cubicBezTo>
                    <a:cubicBezTo>
                      <a:pt x="10263" y="33388"/>
                      <a:pt x="14751" y="35098"/>
                      <a:pt x="19244" y="35098"/>
                    </a:cubicBezTo>
                    <a:cubicBezTo>
                      <a:pt x="23738" y="35098"/>
                      <a:pt x="28237" y="33388"/>
                      <a:pt x="31678" y="29967"/>
                    </a:cubicBezTo>
                    <a:cubicBezTo>
                      <a:pt x="38519" y="23126"/>
                      <a:pt x="38519" y="12014"/>
                      <a:pt x="31678" y="5131"/>
                    </a:cubicBezTo>
                    <a:cubicBezTo>
                      <a:pt x="28237" y="1711"/>
                      <a:pt x="23738" y="0"/>
                      <a:pt x="19244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46;p44"/>
              <p:cNvSpPr/>
              <p:nvPr/>
            </p:nvSpPr>
            <p:spPr>
              <a:xfrm>
                <a:off x="5497500" y="3460775"/>
                <a:ext cx="497575" cy="497550"/>
              </a:xfrm>
              <a:custGeom>
                <a:avLst/>
                <a:gdLst/>
                <a:ahLst/>
                <a:cxnLst/>
                <a:rect l="l" t="t" r="r" b="b"/>
                <a:pathLst>
                  <a:path w="19903" h="19902" extrusionOk="0">
                    <a:moveTo>
                      <a:pt x="9951" y="0"/>
                    </a:moveTo>
                    <a:cubicBezTo>
                      <a:pt x="4478" y="0"/>
                      <a:pt x="0" y="4436"/>
                      <a:pt x="0" y="9951"/>
                    </a:cubicBezTo>
                    <a:cubicBezTo>
                      <a:pt x="0" y="15424"/>
                      <a:pt x="4478" y="19902"/>
                      <a:pt x="9951" y="19902"/>
                    </a:cubicBezTo>
                    <a:cubicBezTo>
                      <a:pt x="15466" y="19902"/>
                      <a:pt x="19902" y="15424"/>
                      <a:pt x="19902" y="9951"/>
                    </a:cubicBezTo>
                    <a:cubicBezTo>
                      <a:pt x="19902" y="4436"/>
                      <a:pt x="15466" y="0"/>
                      <a:pt x="9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47;p44"/>
              <p:cNvSpPr/>
              <p:nvPr/>
            </p:nvSpPr>
            <p:spPr>
              <a:xfrm>
                <a:off x="4949150" y="3040775"/>
                <a:ext cx="1447050" cy="755850"/>
              </a:xfrm>
              <a:custGeom>
                <a:avLst/>
                <a:gdLst/>
                <a:ahLst/>
                <a:cxnLst/>
                <a:rect l="l" t="t" r="r" b="b"/>
                <a:pathLst>
                  <a:path w="57882" h="30234" extrusionOk="0">
                    <a:moveTo>
                      <a:pt x="31357" y="0"/>
                    </a:moveTo>
                    <a:cubicBezTo>
                      <a:pt x="30354" y="0"/>
                      <a:pt x="29771" y="49"/>
                      <a:pt x="29771" y="49"/>
                    </a:cubicBezTo>
                    <a:lnTo>
                      <a:pt x="15093" y="49"/>
                    </a:lnTo>
                    <a:lnTo>
                      <a:pt x="3815" y="18085"/>
                    </a:lnTo>
                    <a:lnTo>
                      <a:pt x="1" y="30234"/>
                    </a:lnTo>
                    <a:lnTo>
                      <a:pt x="15093" y="30234"/>
                    </a:lnTo>
                    <a:lnTo>
                      <a:pt x="21727" y="18085"/>
                    </a:lnTo>
                    <a:lnTo>
                      <a:pt x="57882" y="18085"/>
                    </a:lnTo>
                    <a:cubicBezTo>
                      <a:pt x="53288" y="1344"/>
                      <a:pt x="36598" y="0"/>
                      <a:pt x="3135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48;p44"/>
              <p:cNvSpPr/>
              <p:nvPr/>
            </p:nvSpPr>
            <p:spPr>
              <a:xfrm>
                <a:off x="1204100" y="1523450"/>
                <a:ext cx="102827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41131" h="41587" extrusionOk="0">
                    <a:moveTo>
                      <a:pt x="0" y="0"/>
                    </a:moveTo>
                    <a:lnTo>
                      <a:pt x="0" y="41587"/>
                    </a:lnTo>
                    <a:lnTo>
                      <a:pt x="41131" y="41587"/>
                    </a:lnTo>
                    <a:lnTo>
                      <a:pt x="41131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9;p44"/>
              <p:cNvSpPr/>
              <p:nvPr/>
            </p:nvSpPr>
            <p:spPr>
              <a:xfrm>
                <a:off x="1124275" y="1523450"/>
                <a:ext cx="1188950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47558" h="9537" extrusionOk="0">
                    <a:moveTo>
                      <a:pt x="1" y="0"/>
                    </a:moveTo>
                    <a:lnTo>
                      <a:pt x="1" y="9536"/>
                    </a:lnTo>
                    <a:lnTo>
                      <a:pt x="47558" y="9536"/>
                    </a:lnTo>
                    <a:lnTo>
                      <a:pt x="47558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50;p44"/>
              <p:cNvSpPr/>
              <p:nvPr/>
            </p:nvSpPr>
            <p:spPr>
              <a:xfrm>
                <a:off x="1204100" y="1761850"/>
                <a:ext cx="1028275" cy="65325"/>
              </a:xfrm>
              <a:custGeom>
                <a:avLst/>
                <a:gdLst/>
                <a:ahLst/>
                <a:cxnLst/>
                <a:rect l="l" t="t" r="r" b="b"/>
                <a:pathLst>
                  <a:path w="41131" h="2613" extrusionOk="0">
                    <a:moveTo>
                      <a:pt x="0" y="0"/>
                    </a:moveTo>
                    <a:lnTo>
                      <a:pt x="0" y="2613"/>
                    </a:lnTo>
                    <a:lnTo>
                      <a:pt x="41131" y="2613"/>
                    </a:lnTo>
                    <a:lnTo>
                      <a:pt x="41131" y="0"/>
                    </a:ln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51;p44"/>
              <p:cNvSpPr/>
              <p:nvPr/>
            </p:nvSpPr>
            <p:spPr>
              <a:xfrm>
                <a:off x="1308775" y="1523450"/>
                <a:ext cx="6947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41587" extrusionOk="0">
                    <a:moveTo>
                      <a:pt x="1" y="0"/>
                    </a:moveTo>
                    <a:lnTo>
                      <a:pt x="1" y="41587"/>
                    </a:lnTo>
                    <a:lnTo>
                      <a:pt x="2779" y="41587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747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52;p44"/>
              <p:cNvSpPr/>
              <p:nvPr/>
            </p:nvSpPr>
            <p:spPr>
              <a:xfrm>
                <a:off x="2058225" y="1523450"/>
                <a:ext cx="6842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1587" extrusionOk="0">
                    <a:moveTo>
                      <a:pt x="0" y="0"/>
                    </a:moveTo>
                    <a:lnTo>
                      <a:pt x="0" y="41587"/>
                    </a:lnTo>
                    <a:lnTo>
                      <a:pt x="2737" y="41587"/>
                    </a:lnTo>
                    <a:lnTo>
                      <a:pt x="2737" y="0"/>
                    </a:lnTo>
                    <a:close/>
                  </a:path>
                </a:pathLst>
              </a:custGeom>
              <a:solidFill>
                <a:srgbClr val="747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53;p44"/>
              <p:cNvSpPr/>
              <p:nvPr/>
            </p:nvSpPr>
            <p:spPr>
              <a:xfrm>
                <a:off x="1078675" y="2563100"/>
                <a:ext cx="1447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7882" h="1" fill="none" extrusionOk="0">
                    <a:moveTo>
                      <a:pt x="57881" y="1"/>
                    </a:moveTo>
                    <a:lnTo>
                      <a:pt x="0" y="1"/>
                    </a:lnTo>
                  </a:path>
                </a:pathLst>
              </a:custGeom>
              <a:noFill/>
              <a:ln w="45600" cap="flat" cmpd="sng">
                <a:solidFill>
                  <a:srgbClr val="7473DD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54;p44"/>
              <p:cNvSpPr/>
              <p:nvPr/>
            </p:nvSpPr>
            <p:spPr>
              <a:xfrm>
                <a:off x="1675725" y="2563100"/>
                <a:ext cx="575300" cy="6033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24132" fill="none" extrusionOk="0">
                    <a:moveTo>
                      <a:pt x="0" y="1"/>
                    </a:moveTo>
                    <a:lnTo>
                      <a:pt x="23012" y="24132"/>
                    </a:lnTo>
                  </a:path>
                </a:pathLst>
              </a:custGeom>
              <a:noFill/>
              <a:ln w="45600" cap="flat" cmpd="sng">
                <a:solidFill>
                  <a:srgbClr val="7473DD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55;p44"/>
              <p:cNvSpPr/>
              <p:nvPr/>
            </p:nvSpPr>
            <p:spPr>
              <a:xfrm>
                <a:off x="4790575" y="1145100"/>
                <a:ext cx="216650" cy="429150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7166" extrusionOk="0">
                    <a:moveTo>
                      <a:pt x="83" y="0"/>
                    </a:moveTo>
                    <a:lnTo>
                      <a:pt x="0" y="1078"/>
                    </a:lnTo>
                    <a:lnTo>
                      <a:pt x="3939" y="1410"/>
                    </a:lnTo>
                    <a:cubicBezTo>
                      <a:pt x="4768" y="1493"/>
                      <a:pt x="5432" y="2115"/>
                      <a:pt x="5556" y="2944"/>
                    </a:cubicBezTo>
                    <a:lnTo>
                      <a:pt x="7546" y="17166"/>
                    </a:lnTo>
                    <a:lnTo>
                      <a:pt x="8666" y="17000"/>
                    </a:lnTo>
                    <a:lnTo>
                      <a:pt x="6634" y="2778"/>
                    </a:lnTo>
                    <a:cubicBezTo>
                      <a:pt x="6427" y="1452"/>
                      <a:pt x="5349" y="457"/>
                      <a:pt x="4022" y="332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56;p44"/>
              <p:cNvSpPr/>
              <p:nvPr/>
            </p:nvSpPr>
            <p:spPr>
              <a:xfrm>
                <a:off x="4743925" y="970575"/>
                <a:ext cx="69475" cy="32692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13077" extrusionOk="0">
                    <a:moveTo>
                      <a:pt x="384" y="1"/>
                    </a:moveTo>
                    <a:cubicBezTo>
                      <a:pt x="152" y="1"/>
                      <a:pt x="0" y="57"/>
                      <a:pt x="0" y="57"/>
                    </a:cubicBezTo>
                    <a:lnTo>
                      <a:pt x="0" y="13076"/>
                    </a:lnTo>
                    <a:cubicBezTo>
                      <a:pt x="0" y="13076"/>
                      <a:pt x="2778" y="12662"/>
                      <a:pt x="2778" y="5820"/>
                    </a:cubicBezTo>
                    <a:cubicBezTo>
                      <a:pt x="2778" y="609"/>
                      <a:pt x="1147" y="1"/>
                      <a:pt x="384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57;p44"/>
              <p:cNvSpPr/>
              <p:nvPr/>
            </p:nvSpPr>
            <p:spPr>
              <a:xfrm>
                <a:off x="2206450" y="2262500"/>
                <a:ext cx="1836775" cy="408425"/>
              </a:xfrm>
              <a:custGeom>
                <a:avLst/>
                <a:gdLst/>
                <a:ahLst/>
                <a:cxnLst/>
                <a:rect l="l" t="t" r="r" b="b"/>
                <a:pathLst>
                  <a:path w="73471" h="16337" extrusionOk="0">
                    <a:moveTo>
                      <a:pt x="15507" y="1"/>
                    </a:moveTo>
                    <a:cubicBezTo>
                      <a:pt x="5556" y="1"/>
                      <a:pt x="0" y="8418"/>
                      <a:pt x="6468" y="15922"/>
                    </a:cubicBezTo>
                    <a:cubicBezTo>
                      <a:pt x="6717" y="16212"/>
                      <a:pt x="6841" y="16337"/>
                      <a:pt x="6841" y="16337"/>
                    </a:cubicBezTo>
                    <a:lnTo>
                      <a:pt x="67957" y="16337"/>
                    </a:lnTo>
                    <a:cubicBezTo>
                      <a:pt x="68744" y="15259"/>
                      <a:pt x="69449" y="14139"/>
                      <a:pt x="70030" y="12895"/>
                    </a:cubicBezTo>
                    <a:cubicBezTo>
                      <a:pt x="73471" y="5308"/>
                      <a:pt x="67542" y="1"/>
                      <a:pt x="59167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58;p44"/>
              <p:cNvSpPr/>
              <p:nvPr/>
            </p:nvSpPr>
            <p:spPr>
              <a:xfrm>
                <a:off x="3616150" y="2942475"/>
                <a:ext cx="1567300" cy="966100"/>
              </a:xfrm>
              <a:custGeom>
                <a:avLst/>
                <a:gdLst/>
                <a:ahLst/>
                <a:cxnLst/>
                <a:rect l="l" t="t" r="r" b="b"/>
                <a:pathLst>
                  <a:path w="62692" h="38644" extrusionOk="0">
                    <a:moveTo>
                      <a:pt x="57550" y="1"/>
                    </a:moveTo>
                    <a:lnTo>
                      <a:pt x="40965" y="24671"/>
                    </a:lnTo>
                    <a:lnTo>
                      <a:pt x="1" y="24671"/>
                    </a:lnTo>
                    <a:lnTo>
                      <a:pt x="13103" y="38644"/>
                    </a:lnTo>
                    <a:lnTo>
                      <a:pt x="46480" y="35368"/>
                    </a:lnTo>
                    <a:lnTo>
                      <a:pt x="62691" y="9786"/>
                    </a:lnTo>
                    <a:lnTo>
                      <a:pt x="5755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59;p44"/>
              <p:cNvSpPr/>
              <p:nvPr/>
            </p:nvSpPr>
            <p:spPr>
              <a:xfrm>
                <a:off x="2012600" y="1523450"/>
                <a:ext cx="3680825" cy="2516775"/>
              </a:xfrm>
              <a:custGeom>
                <a:avLst/>
                <a:gdLst/>
                <a:ahLst/>
                <a:cxnLst/>
                <a:rect l="l" t="t" r="r" b="b"/>
                <a:pathLst>
                  <a:path w="147233" h="100671" extrusionOk="0">
                    <a:moveTo>
                      <a:pt x="116426" y="0"/>
                    </a:moveTo>
                    <a:cubicBezTo>
                      <a:pt x="114602" y="0"/>
                      <a:pt x="112902" y="995"/>
                      <a:pt x="112073" y="2612"/>
                    </a:cubicBezTo>
                    <a:cubicBezTo>
                      <a:pt x="109875" y="6800"/>
                      <a:pt x="109170" y="11610"/>
                      <a:pt x="110166" y="16212"/>
                    </a:cubicBezTo>
                    <a:lnTo>
                      <a:pt x="121899" y="62567"/>
                    </a:lnTo>
                    <a:cubicBezTo>
                      <a:pt x="122272" y="64474"/>
                      <a:pt x="121982" y="66423"/>
                      <a:pt x="121029" y="68123"/>
                    </a:cubicBezTo>
                    <a:lnTo>
                      <a:pt x="111990" y="84251"/>
                    </a:lnTo>
                    <a:cubicBezTo>
                      <a:pt x="110414" y="87071"/>
                      <a:pt x="107471" y="88812"/>
                      <a:pt x="104278" y="88812"/>
                    </a:cubicBezTo>
                    <a:lnTo>
                      <a:pt x="80893" y="88812"/>
                    </a:lnTo>
                    <a:cubicBezTo>
                      <a:pt x="76415" y="88812"/>
                      <a:pt x="70528" y="85495"/>
                      <a:pt x="69989" y="81059"/>
                    </a:cubicBezTo>
                    <a:lnTo>
                      <a:pt x="68621" y="70486"/>
                    </a:lnTo>
                    <a:cubicBezTo>
                      <a:pt x="67791" y="64142"/>
                      <a:pt x="71730" y="57757"/>
                      <a:pt x="75669" y="52740"/>
                    </a:cubicBezTo>
                    <a:lnTo>
                      <a:pt x="75711" y="52657"/>
                    </a:lnTo>
                    <a:lnTo>
                      <a:pt x="75711" y="45899"/>
                    </a:lnTo>
                    <a:lnTo>
                      <a:pt x="14595" y="45899"/>
                    </a:lnTo>
                    <a:lnTo>
                      <a:pt x="1" y="62484"/>
                    </a:lnTo>
                    <a:lnTo>
                      <a:pt x="48263" y="81017"/>
                    </a:lnTo>
                    <a:lnTo>
                      <a:pt x="59209" y="93124"/>
                    </a:lnTo>
                    <a:cubicBezTo>
                      <a:pt x="62733" y="97602"/>
                      <a:pt x="68040" y="100380"/>
                      <a:pt x="73762" y="100670"/>
                    </a:cubicBezTo>
                    <a:lnTo>
                      <a:pt x="108839" y="100670"/>
                    </a:lnTo>
                    <a:cubicBezTo>
                      <a:pt x="112114" y="100670"/>
                      <a:pt x="115100" y="98846"/>
                      <a:pt x="116634" y="95985"/>
                    </a:cubicBezTo>
                    <a:lnTo>
                      <a:pt x="130275" y="71937"/>
                    </a:lnTo>
                    <a:cubicBezTo>
                      <a:pt x="131726" y="69159"/>
                      <a:pt x="134131" y="67003"/>
                      <a:pt x="137033" y="65801"/>
                    </a:cubicBezTo>
                    <a:lnTo>
                      <a:pt x="147233" y="60742"/>
                    </a:lnTo>
                    <a:cubicBezTo>
                      <a:pt x="147233" y="60742"/>
                      <a:pt x="145325" y="50418"/>
                      <a:pt x="135457" y="38353"/>
                    </a:cubicBezTo>
                    <a:cubicBezTo>
                      <a:pt x="128865" y="30309"/>
                      <a:pt x="123392" y="22348"/>
                      <a:pt x="119121" y="17995"/>
                    </a:cubicBezTo>
                    <a:lnTo>
                      <a:pt x="123516" y="17995"/>
                    </a:lnTo>
                    <a:lnTo>
                      <a:pt x="123516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60;p44"/>
              <p:cNvSpPr/>
              <p:nvPr/>
            </p:nvSpPr>
            <p:spPr>
              <a:xfrm>
                <a:off x="5100500" y="1523450"/>
                <a:ext cx="115075" cy="44885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7954" extrusionOk="0">
                    <a:moveTo>
                      <a:pt x="0" y="0"/>
                    </a:moveTo>
                    <a:lnTo>
                      <a:pt x="0" y="17953"/>
                    </a:lnTo>
                    <a:cubicBezTo>
                      <a:pt x="2530" y="17953"/>
                      <a:pt x="4603" y="15922"/>
                      <a:pt x="4603" y="13392"/>
                    </a:cubicBezTo>
                    <a:lnTo>
                      <a:pt x="4603" y="4602"/>
                    </a:lnTo>
                    <a:cubicBezTo>
                      <a:pt x="4603" y="2073"/>
                      <a:pt x="2530" y="0"/>
                      <a:pt x="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61;p44"/>
              <p:cNvSpPr/>
              <p:nvPr/>
            </p:nvSpPr>
            <p:spPr>
              <a:xfrm>
                <a:off x="4588450" y="1240450"/>
                <a:ext cx="295425" cy="420875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6835" extrusionOk="0">
                    <a:moveTo>
                      <a:pt x="0" y="1"/>
                    </a:moveTo>
                    <a:lnTo>
                      <a:pt x="0" y="1038"/>
                    </a:lnTo>
                    <a:lnTo>
                      <a:pt x="3400" y="1038"/>
                    </a:lnTo>
                    <a:cubicBezTo>
                      <a:pt x="5141" y="1038"/>
                      <a:pt x="6675" y="2198"/>
                      <a:pt x="7132" y="3898"/>
                    </a:cubicBezTo>
                    <a:lnTo>
                      <a:pt x="10822" y="16835"/>
                    </a:lnTo>
                    <a:lnTo>
                      <a:pt x="11817" y="16544"/>
                    </a:lnTo>
                    <a:lnTo>
                      <a:pt x="8085" y="3608"/>
                    </a:lnTo>
                    <a:cubicBezTo>
                      <a:pt x="7505" y="1494"/>
                      <a:pt x="5597" y="42"/>
                      <a:pt x="3400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62;p44"/>
              <p:cNvSpPr/>
              <p:nvPr/>
            </p:nvSpPr>
            <p:spPr>
              <a:xfrm>
                <a:off x="4487900" y="1041450"/>
                <a:ext cx="133725" cy="399100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15964" extrusionOk="0">
                    <a:moveTo>
                      <a:pt x="2695" y="0"/>
                    </a:moveTo>
                    <a:cubicBezTo>
                      <a:pt x="1203" y="0"/>
                      <a:pt x="0" y="3566"/>
                      <a:pt x="0" y="7961"/>
                    </a:cubicBezTo>
                    <a:cubicBezTo>
                      <a:pt x="0" y="12397"/>
                      <a:pt x="1203" y="15963"/>
                      <a:pt x="2695" y="15963"/>
                    </a:cubicBezTo>
                    <a:cubicBezTo>
                      <a:pt x="4146" y="15963"/>
                      <a:pt x="5349" y="12397"/>
                      <a:pt x="5349" y="7961"/>
                    </a:cubicBezTo>
                    <a:cubicBezTo>
                      <a:pt x="5349" y="3566"/>
                      <a:pt x="4146" y="0"/>
                      <a:pt x="2695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63;p44"/>
              <p:cNvSpPr/>
              <p:nvPr/>
            </p:nvSpPr>
            <p:spPr>
              <a:xfrm>
                <a:off x="1051725" y="4301400"/>
                <a:ext cx="554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1699" h="1" fill="none" extrusionOk="0">
                    <a:moveTo>
                      <a:pt x="221698" y="1"/>
                    </a:moveTo>
                    <a:lnTo>
                      <a:pt x="0" y="1"/>
                    </a:lnTo>
                  </a:path>
                </a:pathLst>
              </a:custGeom>
              <a:noFill/>
              <a:ln w="12450" cap="flat" cmpd="sng">
                <a:solidFill>
                  <a:srgbClr val="34394A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64;p44"/>
              <p:cNvSpPr/>
              <p:nvPr/>
            </p:nvSpPr>
            <p:spPr>
              <a:xfrm>
                <a:off x="1862300" y="3116825"/>
                <a:ext cx="1301950" cy="1184425"/>
              </a:xfrm>
              <a:custGeom>
                <a:avLst/>
                <a:gdLst/>
                <a:ahLst/>
                <a:cxnLst/>
                <a:rect l="l" t="t" r="r" b="b"/>
                <a:pathLst>
                  <a:path w="52078" h="47377" extrusionOk="0">
                    <a:moveTo>
                      <a:pt x="26016" y="0"/>
                    </a:moveTo>
                    <a:cubicBezTo>
                      <a:pt x="15222" y="0"/>
                      <a:pt x="5473" y="7391"/>
                      <a:pt x="2944" y="18360"/>
                    </a:cubicBezTo>
                    <a:cubicBezTo>
                      <a:pt x="1" y="31089"/>
                      <a:pt x="7961" y="43818"/>
                      <a:pt x="20690" y="46762"/>
                    </a:cubicBezTo>
                    <a:cubicBezTo>
                      <a:pt x="22491" y="47177"/>
                      <a:pt x="24291" y="47376"/>
                      <a:pt x="26062" y="47376"/>
                    </a:cubicBezTo>
                    <a:cubicBezTo>
                      <a:pt x="36856" y="47376"/>
                      <a:pt x="46605" y="39986"/>
                      <a:pt x="49133" y="29016"/>
                    </a:cubicBezTo>
                    <a:cubicBezTo>
                      <a:pt x="52077" y="16287"/>
                      <a:pt x="44116" y="3558"/>
                      <a:pt x="31388" y="614"/>
                    </a:cubicBezTo>
                    <a:cubicBezTo>
                      <a:pt x="29587" y="199"/>
                      <a:pt x="27787" y="0"/>
                      <a:pt x="26016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65;p44"/>
              <p:cNvSpPr/>
              <p:nvPr/>
            </p:nvSpPr>
            <p:spPr>
              <a:xfrm>
                <a:off x="2031250" y="3269950"/>
                <a:ext cx="964025" cy="878175"/>
              </a:xfrm>
              <a:custGeom>
                <a:avLst/>
                <a:gdLst/>
                <a:ahLst/>
                <a:cxnLst/>
                <a:rect l="l" t="t" r="r" b="b"/>
                <a:pathLst>
                  <a:path w="38561" h="35127" extrusionOk="0">
                    <a:moveTo>
                      <a:pt x="19269" y="0"/>
                    </a:moveTo>
                    <a:cubicBezTo>
                      <a:pt x="11279" y="0"/>
                      <a:pt x="4049" y="5488"/>
                      <a:pt x="2198" y="13604"/>
                    </a:cubicBezTo>
                    <a:cubicBezTo>
                      <a:pt x="1" y="23057"/>
                      <a:pt x="5847" y="32469"/>
                      <a:pt x="15301" y="34666"/>
                    </a:cubicBezTo>
                    <a:cubicBezTo>
                      <a:pt x="16639" y="34977"/>
                      <a:pt x="17976" y="35126"/>
                      <a:pt x="19292" y="35126"/>
                    </a:cubicBezTo>
                    <a:cubicBezTo>
                      <a:pt x="27274" y="35126"/>
                      <a:pt x="34477" y="29644"/>
                      <a:pt x="36363" y="21564"/>
                    </a:cubicBezTo>
                    <a:cubicBezTo>
                      <a:pt x="38561" y="12111"/>
                      <a:pt x="32715" y="2658"/>
                      <a:pt x="23261" y="460"/>
                    </a:cubicBezTo>
                    <a:cubicBezTo>
                      <a:pt x="21924" y="149"/>
                      <a:pt x="20586" y="0"/>
                      <a:pt x="1926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66;p44"/>
              <p:cNvSpPr/>
              <p:nvPr/>
            </p:nvSpPr>
            <p:spPr>
              <a:xfrm>
                <a:off x="2264475" y="3460775"/>
                <a:ext cx="497575" cy="497550"/>
              </a:xfrm>
              <a:custGeom>
                <a:avLst/>
                <a:gdLst/>
                <a:ahLst/>
                <a:cxnLst/>
                <a:rect l="l" t="t" r="r" b="b"/>
                <a:pathLst>
                  <a:path w="19903" h="19902" extrusionOk="0">
                    <a:moveTo>
                      <a:pt x="9952" y="0"/>
                    </a:moveTo>
                    <a:cubicBezTo>
                      <a:pt x="4437" y="0"/>
                      <a:pt x="1" y="4436"/>
                      <a:pt x="1" y="9951"/>
                    </a:cubicBezTo>
                    <a:cubicBezTo>
                      <a:pt x="1" y="15424"/>
                      <a:pt x="4437" y="19902"/>
                      <a:pt x="9952" y="19902"/>
                    </a:cubicBezTo>
                    <a:cubicBezTo>
                      <a:pt x="15425" y="19902"/>
                      <a:pt x="19903" y="15424"/>
                      <a:pt x="19903" y="9951"/>
                    </a:cubicBezTo>
                    <a:cubicBezTo>
                      <a:pt x="19903" y="4436"/>
                      <a:pt x="15425" y="0"/>
                      <a:pt x="99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67;p44"/>
              <p:cNvSpPr/>
              <p:nvPr/>
            </p:nvSpPr>
            <p:spPr>
              <a:xfrm>
                <a:off x="1636325" y="2746700"/>
                <a:ext cx="1827475" cy="882000"/>
              </a:xfrm>
              <a:custGeom>
                <a:avLst/>
                <a:gdLst/>
                <a:ahLst/>
                <a:cxnLst/>
                <a:rect l="l" t="t" r="r" b="b"/>
                <a:pathLst>
                  <a:path w="73099" h="35280" extrusionOk="0">
                    <a:moveTo>
                      <a:pt x="41967" y="1"/>
                    </a:moveTo>
                    <a:cubicBezTo>
                      <a:pt x="37696" y="1"/>
                      <a:pt x="32861" y="640"/>
                      <a:pt x="27449" y="2193"/>
                    </a:cubicBezTo>
                    <a:cubicBezTo>
                      <a:pt x="11403" y="6837"/>
                      <a:pt x="2572" y="24500"/>
                      <a:pt x="498" y="31839"/>
                    </a:cubicBezTo>
                    <a:cubicBezTo>
                      <a:pt x="1" y="33497"/>
                      <a:pt x="1203" y="35197"/>
                      <a:pt x="2945" y="35238"/>
                    </a:cubicBezTo>
                    <a:lnTo>
                      <a:pt x="65843" y="35280"/>
                    </a:lnTo>
                    <a:cubicBezTo>
                      <a:pt x="73099" y="27153"/>
                      <a:pt x="68952" y="16290"/>
                      <a:pt x="66672" y="11605"/>
                    </a:cubicBezTo>
                    <a:cubicBezTo>
                      <a:pt x="64774" y="7649"/>
                      <a:pt x="56739" y="1"/>
                      <a:pt x="4196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68;p44"/>
              <p:cNvSpPr/>
              <p:nvPr/>
            </p:nvSpPr>
            <p:spPr>
              <a:xfrm>
                <a:off x="1557550" y="3512600"/>
                <a:ext cx="2027525" cy="168975"/>
              </a:xfrm>
              <a:custGeom>
                <a:avLst/>
                <a:gdLst/>
                <a:ahLst/>
                <a:cxnLst/>
                <a:rect l="l" t="t" r="r" b="b"/>
                <a:pathLst>
                  <a:path w="81101" h="6759" extrusionOk="0">
                    <a:moveTo>
                      <a:pt x="1" y="0"/>
                    </a:moveTo>
                    <a:lnTo>
                      <a:pt x="1" y="6758"/>
                    </a:lnTo>
                    <a:lnTo>
                      <a:pt x="81101" y="6758"/>
                    </a:lnTo>
                    <a:lnTo>
                      <a:pt x="81101" y="0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69;p44"/>
              <p:cNvSpPr/>
              <p:nvPr/>
            </p:nvSpPr>
            <p:spPr>
              <a:xfrm>
                <a:off x="1936925" y="3388200"/>
                <a:ext cx="32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62" h="1" fill="none" extrusionOk="0">
                    <a:moveTo>
                      <a:pt x="1" y="1"/>
                    </a:moveTo>
                    <a:lnTo>
                      <a:pt x="13062" y="1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0;p44"/>
              <p:cNvSpPr/>
              <p:nvPr/>
            </p:nvSpPr>
            <p:spPr>
              <a:xfrm>
                <a:off x="2004300" y="3317725"/>
                <a:ext cx="259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1" fill="none" extrusionOk="0">
                    <a:moveTo>
                      <a:pt x="1" y="0"/>
                    </a:moveTo>
                    <a:lnTo>
                      <a:pt x="10367" y="0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1;p44"/>
              <p:cNvSpPr/>
              <p:nvPr/>
            </p:nvSpPr>
            <p:spPr>
              <a:xfrm>
                <a:off x="2099675" y="3247225"/>
                <a:ext cx="163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" fill="none" extrusionOk="0">
                    <a:moveTo>
                      <a:pt x="0" y="1"/>
                    </a:moveTo>
                    <a:lnTo>
                      <a:pt x="6552" y="1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2;p44"/>
              <p:cNvSpPr/>
              <p:nvPr/>
            </p:nvSpPr>
            <p:spPr>
              <a:xfrm>
                <a:off x="3795475" y="369750"/>
                <a:ext cx="468550" cy="554925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22197" extrusionOk="0">
                    <a:moveTo>
                      <a:pt x="13310" y="1"/>
                    </a:moveTo>
                    <a:lnTo>
                      <a:pt x="1" y="10283"/>
                    </a:lnTo>
                    <a:lnTo>
                      <a:pt x="2239" y="18327"/>
                    </a:lnTo>
                    <a:cubicBezTo>
                      <a:pt x="4105" y="19861"/>
                      <a:pt x="6137" y="21105"/>
                      <a:pt x="8334" y="22017"/>
                    </a:cubicBezTo>
                    <a:cubicBezTo>
                      <a:pt x="8613" y="22139"/>
                      <a:pt x="8891" y="22197"/>
                      <a:pt x="9169" y="22197"/>
                    </a:cubicBezTo>
                    <a:cubicBezTo>
                      <a:pt x="12580" y="22197"/>
                      <a:pt x="15910" y="13535"/>
                      <a:pt x="17290" y="8666"/>
                    </a:cubicBezTo>
                    <a:cubicBezTo>
                      <a:pt x="18741" y="3401"/>
                      <a:pt x="13310" y="1"/>
                      <a:pt x="13310" y="1"/>
                    </a:cubicBez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73;p44"/>
              <p:cNvSpPr/>
              <p:nvPr/>
            </p:nvSpPr>
            <p:spPr>
              <a:xfrm>
                <a:off x="3625475" y="624750"/>
                <a:ext cx="311000" cy="430200"/>
              </a:xfrm>
              <a:custGeom>
                <a:avLst/>
                <a:gdLst/>
                <a:ahLst/>
                <a:cxnLst/>
                <a:rect l="l" t="t" r="r" b="b"/>
                <a:pathLst>
                  <a:path w="12440" h="17208" extrusionOk="0">
                    <a:moveTo>
                      <a:pt x="8998" y="0"/>
                    </a:moveTo>
                    <a:lnTo>
                      <a:pt x="1" y="7008"/>
                    </a:lnTo>
                    <a:lnTo>
                      <a:pt x="5184" y="17207"/>
                    </a:lnTo>
                    <a:lnTo>
                      <a:pt x="12439" y="9164"/>
                    </a:lnTo>
                    <a:lnTo>
                      <a:pt x="8998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74;p44"/>
              <p:cNvSpPr/>
              <p:nvPr/>
            </p:nvSpPr>
            <p:spPr>
              <a:xfrm>
                <a:off x="3841075" y="799925"/>
                <a:ext cx="76750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6" extrusionOk="0">
                    <a:moveTo>
                      <a:pt x="1" y="1"/>
                    </a:moveTo>
                    <a:lnTo>
                      <a:pt x="540" y="5805"/>
                    </a:lnTo>
                    <a:lnTo>
                      <a:pt x="3069" y="3027"/>
                    </a:lnTo>
                    <a:cubicBezTo>
                      <a:pt x="1991" y="2074"/>
                      <a:pt x="955" y="1037"/>
                      <a:pt x="1" y="1"/>
                    </a:cubicBezTo>
                    <a:close/>
                  </a:path>
                </a:pathLst>
              </a:custGeom>
              <a:solidFill>
                <a:srgbClr val="E0A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75;p44"/>
              <p:cNvSpPr/>
              <p:nvPr/>
            </p:nvSpPr>
            <p:spPr>
              <a:xfrm>
                <a:off x="3675225" y="311625"/>
                <a:ext cx="482775" cy="39917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15967" extrusionOk="0">
                    <a:moveTo>
                      <a:pt x="18120" y="3777"/>
                    </a:moveTo>
                    <a:cubicBezTo>
                      <a:pt x="18121" y="3782"/>
                      <a:pt x="18122" y="3786"/>
                      <a:pt x="18122" y="3791"/>
                    </a:cubicBezTo>
                    <a:lnTo>
                      <a:pt x="18122" y="3791"/>
                    </a:lnTo>
                    <a:cubicBezTo>
                      <a:pt x="18122" y="3786"/>
                      <a:pt x="18121" y="3782"/>
                      <a:pt x="18120" y="3777"/>
                    </a:cubicBezTo>
                    <a:close/>
                    <a:moveTo>
                      <a:pt x="8128" y="1"/>
                    </a:moveTo>
                    <a:cubicBezTo>
                      <a:pt x="7670" y="1"/>
                      <a:pt x="7237" y="65"/>
                      <a:pt x="6842" y="211"/>
                    </a:cubicBezTo>
                    <a:cubicBezTo>
                      <a:pt x="4230" y="1165"/>
                      <a:pt x="664" y="4482"/>
                      <a:pt x="291" y="7260"/>
                    </a:cubicBezTo>
                    <a:cubicBezTo>
                      <a:pt x="1" y="9416"/>
                      <a:pt x="1328" y="12028"/>
                      <a:pt x="2572" y="15967"/>
                    </a:cubicBezTo>
                    <a:lnTo>
                      <a:pt x="8293" y="11447"/>
                    </a:lnTo>
                    <a:lnTo>
                      <a:pt x="10366" y="12857"/>
                    </a:lnTo>
                    <a:lnTo>
                      <a:pt x="10532" y="11033"/>
                    </a:lnTo>
                    <a:cubicBezTo>
                      <a:pt x="10532" y="11033"/>
                      <a:pt x="19310" y="10743"/>
                      <a:pt x="18122" y="3791"/>
                    </a:cubicBezTo>
                    <a:lnTo>
                      <a:pt x="18122" y="3791"/>
                    </a:lnTo>
                    <a:cubicBezTo>
                      <a:pt x="18148" y="3951"/>
                      <a:pt x="18086" y="4022"/>
                      <a:pt x="17951" y="4022"/>
                    </a:cubicBezTo>
                    <a:cubicBezTo>
                      <a:pt x="16934" y="4022"/>
                      <a:pt x="11740" y="1"/>
                      <a:pt x="8128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76;p44"/>
              <p:cNvSpPr/>
              <p:nvPr/>
            </p:nvSpPr>
            <p:spPr>
              <a:xfrm>
                <a:off x="4116800" y="691075"/>
                <a:ext cx="724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4758" extrusionOk="0">
                    <a:moveTo>
                      <a:pt x="1908" y="1"/>
                    </a:moveTo>
                    <a:lnTo>
                      <a:pt x="1" y="3857"/>
                    </a:lnTo>
                    <a:lnTo>
                      <a:pt x="2198" y="4728"/>
                    </a:lnTo>
                    <a:cubicBezTo>
                      <a:pt x="2259" y="4748"/>
                      <a:pt x="2318" y="4757"/>
                      <a:pt x="2375" y="4757"/>
                    </a:cubicBezTo>
                    <a:cubicBezTo>
                      <a:pt x="2669" y="4757"/>
                      <a:pt x="2896" y="4508"/>
                      <a:pt x="2862" y="4230"/>
                    </a:cubicBezTo>
                    <a:lnTo>
                      <a:pt x="1908" y="1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77;p44"/>
              <p:cNvSpPr/>
              <p:nvPr/>
            </p:nvSpPr>
            <p:spPr>
              <a:xfrm>
                <a:off x="4111400" y="677400"/>
                <a:ext cx="437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405" extrusionOk="0">
                    <a:moveTo>
                      <a:pt x="887" y="0"/>
                    </a:moveTo>
                    <a:cubicBezTo>
                      <a:pt x="630" y="0"/>
                      <a:pt x="374" y="151"/>
                      <a:pt x="258" y="382"/>
                    </a:cubicBezTo>
                    <a:cubicBezTo>
                      <a:pt x="1" y="861"/>
                      <a:pt x="364" y="1405"/>
                      <a:pt x="884" y="1405"/>
                    </a:cubicBezTo>
                    <a:cubicBezTo>
                      <a:pt x="949" y="1405"/>
                      <a:pt x="1018" y="1396"/>
                      <a:pt x="1088" y="1377"/>
                    </a:cubicBezTo>
                    <a:cubicBezTo>
                      <a:pt x="1668" y="1170"/>
                      <a:pt x="1751" y="382"/>
                      <a:pt x="1212" y="92"/>
                    </a:cubicBezTo>
                    <a:cubicBezTo>
                      <a:pt x="1111" y="29"/>
                      <a:pt x="999" y="0"/>
                      <a:pt x="887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78;p44"/>
              <p:cNvSpPr/>
              <p:nvPr/>
            </p:nvSpPr>
            <p:spPr>
              <a:xfrm>
                <a:off x="4086750" y="570825"/>
                <a:ext cx="1213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2049" extrusionOk="0">
                    <a:moveTo>
                      <a:pt x="1663" y="1"/>
                    </a:moveTo>
                    <a:cubicBezTo>
                      <a:pt x="1029" y="1"/>
                      <a:pt x="122" y="139"/>
                      <a:pt x="42" y="914"/>
                    </a:cubicBezTo>
                    <a:cubicBezTo>
                      <a:pt x="42" y="914"/>
                      <a:pt x="0" y="1701"/>
                      <a:pt x="1825" y="1950"/>
                    </a:cubicBezTo>
                    <a:cubicBezTo>
                      <a:pt x="2384" y="2012"/>
                      <a:pt x="2842" y="2048"/>
                      <a:pt x="3215" y="2048"/>
                    </a:cubicBezTo>
                    <a:cubicBezTo>
                      <a:pt x="4089" y="2048"/>
                      <a:pt x="4499" y="1851"/>
                      <a:pt x="4644" y="1328"/>
                    </a:cubicBezTo>
                    <a:cubicBezTo>
                      <a:pt x="4851" y="582"/>
                      <a:pt x="3276" y="84"/>
                      <a:pt x="2281" y="43"/>
                    </a:cubicBezTo>
                    <a:cubicBezTo>
                      <a:pt x="2281" y="43"/>
                      <a:pt x="2013" y="1"/>
                      <a:pt x="1663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79;p44"/>
              <p:cNvSpPr/>
              <p:nvPr/>
            </p:nvSpPr>
            <p:spPr>
              <a:xfrm>
                <a:off x="3916750" y="689025"/>
                <a:ext cx="297525" cy="238700"/>
              </a:xfrm>
              <a:custGeom>
                <a:avLst/>
                <a:gdLst/>
                <a:ahLst/>
                <a:cxnLst/>
                <a:rect l="l" t="t" r="r" b="b"/>
                <a:pathLst>
                  <a:path w="11901" h="9548" extrusionOk="0">
                    <a:moveTo>
                      <a:pt x="1162" y="0"/>
                    </a:moveTo>
                    <a:lnTo>
                      <a:pt x="1" y="7463"/>
                    </a:lnTo>
                    <a:cubicBezTo>
                      <a:pt x="498" y="7836"/>
                      <a:pt x="954" y="8210"/>
                      <a:pt x="1369" y="8500"/>
                    </a:cubicBezTo>
                    <a:cubicBezTo>
                      <a:pt x="2334" y="9206"/>
                      <a:pt x="3456" y="9547"/>
                      <a:pt x="4569" y="9547"/>
                    </a:cubicBezTo>
                    <a:cubicBezTo>
                      <a:pt x="6135" y="9547"/>
                      <a:pt x="7683" y="8872"/>
                      <a:pt x="8749" y="7588"/>
                    </a:cubicBezTo>
                    <a:lnTo>
                      <a:pt x="11900" y="3732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;p44"/>
              <p:cNvSpPr/>
              <p:nvPr/>
            </p:nvSpPr>
            <p:spPr>
              <a:xfrm>
                <a:off x="3787175" y="584325"/>
                <a:ext cx="177275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5598" fill="none" extrusionOk="0">
                    <a:moveTo>
                      <a:pt x="4603" y="0"/>
                    </a:moveTo>
                    <a:lnTo>
                      <a:pt x="7091" y="5598"/>
                    </a:lnTo>
                    <a:lnTo>
                      <a:pt x="1" y="2530"/>
                    </a:lnTo>
                  </a:path>
                </a:pathLst>
              </a:custGeom>
              <a:noFill/>
              <a:ln w="12450" cap="flat" cmpd="sng">
                <a:solidFill>
                  <a:srgbClr val="FFFFFF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1;p44"/>
              <p:cNvSpPr/>
              <p:nvPr/>
            </p:nvSpPr>
            <p:spPr>
              <a:xfrm>
                <a:off x="3645725" y="238225"/>
                <a:ext cx="673225" cy="446150"/>
              </a:xfrm>
              <a:custGeom>
                <a:avLst/>
                <a:gdLst/>
                <a:ahLst/>
                <a:cxnLst/>
                <a:rect l="l" t="t" r="r" b="b"/>
                <a:pathLst>
                  <a:path w="26929" h="17846" extrusionOk="0">
                    <a:moveTo>
                      <a:pt x="11080" y="0"/>
                    </a:moveTo>
                    <a:cubicBezTo>
                      <a:pt x="564" y="0"/>
                      <a:pt x="1" y="12634"/>
                      <a:pt x="725" y="15047"/>
                    </a:cubicBezTo>
                    <a:cubicBezTo>
                      <a:pt x="725" y="15047"/>
                      <a:pt x="4243" y="17846"/>
                      <a:pt x="7844" y="17846"/>
                    </a:cubicBezTo>
                    <a:cubicBezTo>
                      <a:pt x="8818" y="17846"/>
                      <a:pt x="9799" y="17641"/>
                      <a:pt x="10717" y="17120"/>
                    </a:cubicBezTo>
                    <a:lnTo>
                      <a:pt x="14781" y="11854"/>
                    </a:lnTo>
                    <a:lnTo>
                      <a:pt x="26929" y="14964"/>
                    </a:lnTo>
                    <a:cubicBezTo>
                      <a:pt x="26929" y="14964"/>
                      <a:pt x="26639" y="14425"/>
                      <a:pt x="25892" y="11025"/>
                    </a:cubicBezTo>
                    <a:cubicBezTo>
                      <a:pt x="25188" y="7584"/>
                      <a:pt x="23695" y="867"/>
                      <a:pt x="12085" y="37"/>
                    </a:cubicBezTo>
                    <a:cubicBezTo>
                      <a:pt x="11741" y="13"/>
                      <a:pt x="11405" y="0"/>
                      <a:pt x="11080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2;p44"/>
              <p:cNvSpPr/>
              <p:nvPr/>
            </p:nvSpPr>
            <p:spPr>
              <a:xfrm>
                <a:off x="4015225" y="534575"/>
                <a:ext cx="432575" cy="123350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4934" extrusionOk="0">
                    <a:moveTo>
                      <a:pt x="1" y="0"/>
                    </a:moveTo>
                    <a:lnTo>
                      <a:pt x="16337" y="4893"/>
                    </a:lnTo>
                    <a:cubicBezTo>
                      <a:pt x="16407" y="4921"/>
                      <a:pt x="16475" y="4934"/>
                      <a:pt x="16539" y="4934"/>
                    </a:cubicBezTo>
                    <a:cubicBezTo>
                      <a:pt x="17039" y="4934"/>
                      <a:pt x="17303" y="4155"/>
                      <a:pt x="16751" y="3898"/>
                    </a:cubicBezTo>
                    <a:lnTo>
                      <a:pt x="11568" y="1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3;p44"/>
              <p:cNvSpPr/>
              <p:nvPr/>
            </p:nvSpPr>
            <p:spPr>
              <a:xfrm>
                <a:off x="2884350" y="799925"/>
                <a:ext cx="877975" cy="1462600"/>
              </a:xfrm>
              <a:custGeom>
                <a:avLst/>
                <a:gdLst/>
                <a:ahLst/>
                <a:cxnLst/>
                <a:rect l="l" t="t" r="r" b="b"/>
                <a:pathLst>
                  <a:path w="35119" h="58504" extrusionOk="0">
                    <a:moveTo>
                      <a:pt x="29646" y="1"/>
                    </a:moveTo>
                    <a:cubicBezTo>
                      <a:pt x="29646" y="1"/>
                      <a:pt x="22514" y="664"/>
                      <a:pt x="15051" y="10988"/>
                    </a:cubicBezTo>
                    <a:cubicBezTo>
                      <a:pt x="10407" y="17456"/>
                      <a:pt x="0" y="43868"/>
                      <a:pt x="0" y="43868"/>
                    </a:cubicBezTo>
                    <a:cubicBezTo>
                      <a:pt x="0" y="43868"/>
                      <a:pt x="4768" y="54399"/>
                      <a:pt x="20275" y="58504"/>
                    </a:cubicBezTo>
                    <a:cubicBezTo>
                      <a:pt x="20275" y="58504"/>
                      <a:pt x="31885" y="36321"/>
                      <a:pt x="34829" y="9620"/>
                    </a:cubicBezTo>
                    <a:cubicBezTo>
                      <a:pt x="35119" y="6966"/>
                      <a:pt x="29646" y="1"/>
                      <a:pt x="29646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4;p44"/>
              <p:cNvSpPr/>
              <p:nvPr/>
            </p:nvSpPr>
            <p:spPr>
              <a:xfrm>
                <a:off x="3532200" y="1467475"/>
                <a:ext cx="388725" cy="413675"/>
              </a:xfrm>
              <a:custGeom>
                <a:avLst/>
                <a:gdLst/>
                <a:ahLst/>
                <a:cxnLst/>
                <a:rect l="l" t="t" r="r" b="b"/>
                <a:pathLst>
                  <a:path w="15549" h="16547" extrusionOk="0">
                    <a:moveTo>
                      <a:pt x="10988" y="0"/>
                    </a:moveTo>
                    <a:lnTo>
                      <a:pt x="0" y="3442"/>
                    </a:lnTo>
                    <a:lnTo>
                      <a:pt x="2654" y="11485"/>
                    </a:lnTo>
                    <a:cubicBezTo>
                      <a:pt x="3630" y="14578"/>
                      <a:pt x="6474" y="16546"/>
                      <a:pt x="9537" y="16546"/>
                    </a:cubicBezTo>
                    <a:cubicBezTo>
                      <a:pt x="10374" y="16546"/>
                      <a:pt x="11229" y="16399"/>
                      <a:pt x="12066" y="16088"/>
                    </a:cubicBezTo>
                    <a:cubicBezTo>
                      <a:pt x="15548" y="14802"/>
                      <a:pt x="14719" y="12480"/>
                      <a:pt x="13766" y="8832"/>
                    </a:cubicBezTo>
                    <a:lnTo>
                      <a:pt x="10988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5;p44"/>
              <p:cNvSpPr/>
              <p:nvPr/>
            </p:nvSpPr>
            <p:spPr>
              <a:xfrm>
                <a:off x="3342500" y="979400"/>
                <a:ext cx="519350" cy="595900"/>
              </a:xfrm>
              <a:custGeom>
                <a:avLst/>
                <a:gdLst/>
                <a:ahLst/>
                <a:cxnLst/>
                <a:rect l="l" t="t" r="r" b="b"/>
                <a:pathLst>
                  <a:path w="20774" h="23836" extrusionOk="0">
                    <a:moveTo>
                      <a:pt x="8698" y="1"/>
                    </a:moveTo>
                    <a:cubicBezTo>
                      <a:pt x="7828" y="1"/>
                      <a:pt x="6948" y="144"/>
                      <a:pt x="6096" y="492"/>
                    </a:cubicBezTo>
                    <a:cubicBezTo>
                      <a:pt x="2115" y="2151"/>
                      <a:pt x="1" y="6504"/>
                      <a:pt x="1162" y="10609"/>
                    </a:cubicBezTo>
                    <a:lnTo>
                      <a:pt x="4852" y="23835"/>
                    </a:lnTo>
                    <a:lnTo>
                      <a:pt x="20773" y="18818"/>
                    </a:lnTo>
                    <a:lnTo>
                      <a:pt x="16503" y="3021"/>
                    </a:lnTo>
                    <a:cubicBezTo>
                      <a:pt x="16503" y="3021"/>
                      <a:pt x="12699" y="1"/>
                      <a:pt x="8698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6;p44"/>
              <p:cNvSpPr/>
              <p:nvPr/>
            </p:nvSpPr>
            <p:spPr>
              <a:xfrm>
                <a:off x="3371525" y="1244600"/>
                <a:ext cx="160700" cy="3307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28" fill="none" extrusionOk="0">
                    <a:moveTo>
                      <a:pt x="6427" y="12357"/>
                    </a:moveTo>
                    <a:lnTo>
                      <a:pt x="3691" y="13227"/>
                    </a:lnTo>
                    <a:lnTo>
                      <a:pt x="1" y="1"/>
                    </a:lnTo>
                  </a:path>
                </a:pathLst>
              </a:custGeom>
              <a:noFill/>
              <a:ln w="12450" cap="rnd" cmpd="sng">
                <a:solidFill>
                  <a:srgbClr val="5185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7;p44"/>
              <p:cNvSpPr/>
              <p:nvPr/>
            </p:nvSpPr>
            <p:spPr>
              <a:xfrm>
                <a:off x="3578825" y="1581700"/>
                <a:ext cx="1046950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41878" h="12017" extrusionOk="0">
                    <a:moveTo>
                      <a:pt x="4485" y="0"/>
                    </a:moveTo>
                    <a:cubicBezTo>
                      <a:pt x="3236" y="0"/>
                      <a:pt x="2300" y="538"/>
                      <a:pt x="1701" y="2355"/>
                    </a:cubicBezTo>
                    <a:cubicBezTo>
                      <a:pt x="1" y="7248"/>
                      <a:pt x="2779" y="11270"/>
                      <a:pt x="7920" y="12016"/>
                    </a:cubicBezTo>
                    <a:lnTo>
                      <a:pt x="40551" y="9280"/>
                    </a:lnTo>
                    <a:lnTo>
                      <a:pt x="41878" y="4221"/>
                    </a:lnTo>
                    <a:lnTo>
                      <a:pt x="9579" y="946"/>
                    </a:lnTo>
                    <a:cubicBezTo>
                      <a:pt x="7537" y="623"/>
                      <a:pt x="5829" y="0"/>
                      <a:pt x="4485" y="0"/>
                    </a:cubicBez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8;p44"/>
              <p:cNvSpPr/>
              <p:nvPr/>
            </p:nvSpPr>
            <p:spPr>
              <a:xfrm>
                <a:off x="4528325" y="1563125"/>
                <a:ext cx="453000" cy="290000"/>
              </a:xfrm>
              <a:custGeom>
                <a:avLst/>
                <a:gdLst/>
                <a:ahLst/>
                <a:cxnLst/>
                <a:rect l="l" t="t" r="r" b="b"/>
                <a:pathLst>
                  <a:path w="18120" h="11600" extrusionOk="0">
                    <a:moveTo>
                      <a:pt x="12393" y="1"/>
                    </a:moveTo>
                    <a:cubicBezTo>
                      <a:pt x="12031" y="1"/>
                      <a:pt x="11665" y="79"/>
                      <a:pt x="11319" y="237"/>
                    </a:cubicBezTo>
                    <a:lnTo>
                      <a:pt x="1244" y="4881"/>
                    </a:lnTo>
                    <a:lnTo>
                      <a:pt x="0" y="10023"/>
                    </a:lnTo>
                    <a:cubicBezTo>
                      <a:pt x="1740" y="11265"/>
                      <a:pt x="3373" y="11600"/>
                      <a:pt x="4629" y="11600"/>
                    </a:cubicBezTo>
                    <a:cubicBezTo>
                      <a:pt x="6097" y="11600"/>
                      <a:pt x="7049" y="11142"/>
                      <a:pt x="7049" y="11142"/>
                    </a:cubicBezTo>
                    <a:lnTo>
                      <a:pt x="11402" y="9566"/>
                    </a:lnTo>
                    <a:lnTo>
                      <a:pt x="12397" y="10562"/>
                    </a:lnTo>
                    <a:cubicBezTo>
                      <a:pt x="12772" y="10913"/>
                      <a:pt x="13252" y="11092"/>
                      <a:pt x="13741" y="11092"/>
                    </a:cubicBezTo>
                    <a:cubicBezTo>
                      <a:pt x="14119" y="11092"/>
                      <a:pt x="14501" y="10985"/>
                      <a:pt x="14844" y="10769"/>
                    </a:cubicBezTo>
                    <a:lnTo>
                      <a:pt x="16212" y="9857"/>
                    </a:lnTo>
                    <a:cubicBezTo>
                      <a:pt x="16668" y="9566"/>
                      <a:pt x="17000" y="9110"/>
                      <a:pt x="17207" y="8613"/>
                    </a:cubicBezTo>
                    <a:lnTo>
                      <a:pt x="17705" y="7535"/>
                    </a:lnTo>
                    <a:cubicBezTo>
                      <a:pt x="18119" y="6540"/>
                      <a:pt x="17912" y="5379"/>
                      <a:pt x="17207" y="4591"/>
                    </a:cubicBezTo>
                    <a:lnTo>
                      <a:pt x="14222" y="818"/>
                    </a:lnTo>
                    <a:cubicBezTo>
                      <a:pt x="13735" y="277"/>
                      <a:pt x="13071" y="1"/>
                      <a:pt x="12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9;p44"/>
              <p:cNvSpPr/>
              <p:nvPr/>
            </p:nvSpPr>
            <p:spPr>
              <a:xfrm>
                <a:off x="4658925" y="1686950"/>
                <a:ext cx="255025" cy="2136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8545" extrusionOk="0">
                    <a:moveTo>
                      <a:pt x="6469" y="1"/>
                    </a:moveTo>
                    <a:cubicBezTo>
                      <a:pt x="5670" y="1"/>
                      <a:pt x="4872" y="281"/>
                      <a:pt x="4230" y="840"/>
                    </a:cubicBezTo>
                    <a:lnTo>
                      <a:pt x="1618" y="2416"/>
                    </a:lnTo>
                    <a:cubicBezTo>
                      <a:pt x="42" y="3784"/>
                      <a:pt x="0" y="6189"/>
                      <a:pt x="1493" y="7599"/>
                    </a:cubicBezTo>
                    <a:cubicBezTo>
                      <a:pt x="2166" y="8232"/>
                      <a:pt x="3028" y="8544"/>
                      <a:pt x="3889" y="8544"/>
                    </a:cubicBezTo>
                    <a:cubicBezTo>
                      <a:pt x="4832" y="8544"/>
                      <a:pt x="5775" y="8170"/>
                      <a:pt x="6469" y="7433"/>
                    </a:cubicBezTo>
                    <a:lnTo>
                      <a:pt x="8915" y="5650"/>
                    </a:lnTo>
                    <a:cubicBezTo>
                      <a:pt x="10200" y="4240"/>
                      <a:pt x="10076" y="2126"/>
                      <a:pt x="8708" y="840"/>
                    </a:cubicBezTo>
                    <a:cubicBezTo>
                      <a:pt x="8065" y="281"/>
                      <a:pt x="7267" y="1"/>
                      <a:pt x="6469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90;p44"/>
              <p:cNvSpPr/>
              <p:nvPr/>
            </p:nvSpPr>
            <p:spPr>
              <a:xfrm>
                <a:off x="4460950" y="1670625"/>
                <a:ext cx="12025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6013" extrusionOk="0">
                    <a:moveTo>
                      <a:pt x="0" y="1"/>
                    </a:moveTo>
                    <a:lnTo>
                      <a:pt x="1368" y="6013"/>
                    </a:lnTo>
                    <a:lnTo>
                      <a:pt x="4395" y="5723"/>
                    </a:lnTo>
                    <a:lnTo>
                      <a:pt x="4810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91;p44"/>
              <p:cNvSpPr/>
              <p:nvPr/>
            </p:nvSpPr>
            <p:spPr>
              <a:xfrm>
                <a:off x="2577525" y="1913175"/>
                <a:ext cx="1962225" cy="580500"/>
              </a:xfrm>
              <a:custGeom>
                <a:avLst/>
                <a:gdLst/>
                <a:ahLst/>
                <a:cxnLst/>
                <a:rect l="l" t="t" r="r" b="b"/>
                <a:pathLst>
                  <a:path w="78489" h="23220" extrusionOk="0">
                    <a:moveTo>
                      <a:pt x="12605" y="1"/>
                    </a:moveTo>
                    <a:cubicBezTo>
                      <a:pt x="12605" y="1"/>
                      <a:pt x="1" y="20608"/>
                      <a:pt x="27117" y="23178"/>
                    </a:cubicBezTo>
                    <a:lnTo>
                      <a:pt x="71315" y="23220"/>
                    </a:lnTo>
                    <a:cubicBezTo>
                      <a:pt x="75710" y="23220"/>
                      <a:pt x="78488" y="17539"/>
                      <a:pt x="77991" y="13227"/>
                    </a:cubicBezTo>
                    <a:cubicBezTo>
                      <a:pt x="77618" y="9703"/>
                      <a:pt x="74757" y="6967"/>
                      <a:pt x="71232" y="6718"/>
                    </a:cubicBezTo>
                    <a:lnTo>
                      <a:pt x="12605" y="1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92;p44"/>
              <p:cNvSpPr/>
              <p:nvPr/>
            </p:nvSpPr>
            <p:spPr>
              <a:xfrm>
                <a:off x="4037000" y="3008825"/>
                <a:ext cx="310975" cy="391850"/>
              </a:xfrm>
              <a:custGeom>
                <a:avLst/>
                <a:gdLst/>
                <a:ahLst/>
                <a:cxnLst/>
                <a:rect l="l" t="t" r="r" b="b"/>
                <a:pathLst>
                  <a:path w="12439" h="15674" extrusionOk="0">
                    <a:moveTo>
                      <a:pt x="12439" y="0"/>
                    </a:moveTo>
                    <a:lnTo>
                      <a:pt x="1576" y="2074"/>
                    </a:lnTo>
                    <a:lnTo>
                      <a:pt x="0" y="15673"/>
                    </a:lnTo>
                    <a:lnTo>
                      <a:pt x="10490" y="15176"/>
                    </a:lnTo>
                    <a:lnTo>
                      <a:pt x="12439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93;p44"/>
              <p:cNvSpPr/>
              <p:nvPr/>
            </p:nvSpPr>
            <p:spPr>
              <a:xfrm>
                <a:off x="3983100" y="3333275"/>
                <a:ext cx="723525" cy="261225"/>
              </a:xfrm>
              <a:custGeom>
                <a:avLst/>
                <a:gdLst/>
                <a:ahLst/>
                <a:cxnLst/>
                <a:rect l="l" t="t" r="r" b="b"/>
                <a:pathLst>
                  <a:path w="28941" h="10449" extrusionOk="0">
                    <a:moveTo>
                      <a:pt x="2281" y="0"/>
                    </a:moveTo>
                    <a:lnTo>
                      <a:pt x="0" y="10034"/>
                    </a:lnTo>
                    <a:lnTo>
                      <a:pt x="28651" y="10449"/>
                    </a:lnTo>
                    <a:cubicBezTo>
                      <a:pt x="28941" y="9288"/>
                      <a:pt x="28360" y="8085"/>
                      <a:pt x="27324" y="7546"/>
                    </a:cubicBezTo>
                    <a:lnTo>
                      <a:pt x="12895" y="83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94;p44"/>
              <p:cNvSpPr/>
              <p:nvPr/>
            </p:nvSpPr>
            <p:spPr>
              <a:xfrm>
                <a:off x="3982050" y="3584125"/>
                <a:ext cx="717325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2157" extrusionOk="0">
                    <a:moveTo>
                      <a:pt x="42" y="0"/>
                    </a:moveTo>
                    <a:lnTo>
                      <a:pt x="1" y="2032"/>
                    </a:lnTo>
                    <a:lnTo>
                      <a:pt x="26371" y="2156"/>
                    </a:lnTo>
                    <a:cubicBezTo>
                      <a:pt x="27449" y="2156"/>
                      <a:pt x="28402" y="1451"/>
                      <a:pt x="28693" y="415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95;p44"/>
              <p:cNvSpPr/>
              <p:nvPr/>
            </p:nvSpPr>
            <p:spPr>
              <a:xfrm>
                <a:off x="4082600" y="3388200"/>
                <a:ext cx="14930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6013" fill="none" extrusionOk="0">
                    <a:moveTo>
                      <a:pt x="42" y="2654"/>
                    </a:moveTo>
                    <a:cubicBezTo>
                      <a:pt x="83" y="4935"/>
                      <a:pt x="2820" y="6013"/>
                      <a:pt x="4396" y="4354"/>
                    </a:cubicBezTo>
                    <a:cubicBezTo>
                      <a:pt x="5971" y="2737"/>
                      <a:pt x="4810" y="1"/>
                      <a:pt x="2530" y="42"/>
                    </a:cubicBezTo>
                    <a:cubicBezTo>
                      <a:pt x="1120" y="84"/>
                      <a:pt x="1" y="1245"/>
                      <a:pt x="42" y="2654"/>
                    </a:cubicBezTo>
                    <a:close/>
                  </a:path>
                </a:pathLst>
              </a:custGeom>
              <a:noFill/>
              <a:ln w="10375" cap="flat" cmpd="sng">
                <a:solidFill>
                  <a:srgbClr val="000000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96;p44"/>
              <p:cNvSpPr/>
              <p:nvPr/>
            </p:nvSpPr>
            <p:spPr>
              <a:xfrm>
                <a:off x="4357300" y="3385100"/>
                <a:ext cx="559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91" fill="none" extrusionOk="0">
                    <a:moveTo>
                      <a:pt x="2239" y="0"/>
                    </a:moveTo>
                    <a:lnTo>
                      <a:pt x="0" y="1990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97;p44"/>
              <p:cNvSpPr/>
              <p:nvPr/>
            </p:nvSpPr>
            <p:spPr>
              <a:xfrm>
                <a:off x="4409125" y="3411000"/>
                <a:ext cx="5702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91" fill="none" extrusionOk="0">
                    <a:moveTo>
                      <a:pt x="2281" y="1"/>
                    </a:moveTo>
                    <a:lnTo>
                      <a:pt x="0" y="1991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98;p44"/>
              <p:cNvSpPr/>
              <p:nvPr/>
            </p:nvSpPr>
            <p:spPr>
              <a:xfrm>
                <a:off x="4463025" y="3440025"/>
                <a:ext cx="5910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074" fill="none" extrusionOk="0">
                    <a:moveTo>
                      <a:pt x="2363" y="1"/>
                    </a:moveTo>
                    <a:lnTo>
                      <a:pt x="0" y="2074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99;p44"/>
              <p:cNvSpPr/>
              <p:nvPr/>
            </p:nvSpPr>
            <p:spPr>
              <a:xfrm>
                <a:off x="4005900" y="2165075"/>
                <a:ext cx="523475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20939" h="40965" extrusionOk="0">
                    <a:moveTo>
                      <a:pt x="4312" y="0"/>
                    </a:moveTo>
                    <a:lnTo>
                      <a:pt x="0" y="40965"/>
                    </a:lnTo>
                    <a:lnTo>
                      <a:pt x="15383" y="40965"/>
                    </a:lnTo>
                    <a:lnTo>
                      <a:pt x="20939" y="4146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36;p36"/>
            <p:cNvGrpSpPr/>
            <p:nvPr/>
          </p:nvGrpSpPr>
          <p:grpSpPr>
            <a:xfrm flipH="1">
              <a:off x="5390362" y="2310466"/>
              <a:ext cx="1240213" cy="1244798"/>
              <a:chOff x="4992255" y="499389"/>
              <a:chExt cx="3844119" cy="3858332"/>
            </a:xfrm>
          </p:grpSpPr>
          <p:sp>
            <p:nvSpPr>
              <p:cNvPr id="409" name="Google Shape;437;p36"/>
              <p:cNvSpPr/>
              <p:nvPr/>
            </p:nvSpPr>
            <p:spPr>
              <a:xfrm>
                <a:off x="5375598" y="499389"/>
                <a:ext cx="1130033" cy="709955"/>
              </a:xfrm>
              <a:custGeom>
                <a:avLst/>
                <a:gdLst/>
                <a:ahLst/>
                <a:cxnLst/>
                <a:rect l="l" t="t" r="r" b="b"/>
                <a:pathLst>
                  <a:path w="67324" h="42297" extrusionOk="0">
                    <a:moveTo>
                      <a:pt x="34540" y="1"/>
                    </a:moveTo>
                    <a:cubicBezTo>
                      <a:pt x="30453" y="1"/>
                      <a:pt x="0" y="802"/>
                      <a:pt x="4775" y="24785"/>
                    </a:cubicBezTo>
                    <a:cubicBezTo>
                      <a:pt x="7271" y="37228"/>
                      <a:pt x="17768" y="42297"/>
                      <a:pt x="28964" y="42297"/>
                    </a:cubicBezTo>
                    <a:cubicBezTo>
                      <a:pt x="40891" y="42297"/>
                      <a:pt x="53611" y="36543"/>
                      <a:pt x="58291" y="27822"/>
                    </a:cubicBezTo>
                    <a:cubicBezTo>
                      <a:pt x="67324" y="10876"/>
                      <a:pt x="51017" y="325"/>
                      <a:pt x="34990" y="5"/>
                    </a:cubicBezTo>
                    <a:cubicBezTo>
                      <a:pt x="34990" y="5"/>
                      <a:pt x="34832" y="1"/>
                      <a:pt x="34540" y="1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38;p36"/>
              <p:cNvSpPr/>
              <p:nvPr/>
            </p:nvSpPr>
            <p:spPr>
              <a:xfrm>
                <a:off x="5044693" y="981767"/>
                <a:ext cx="3791681" cy="2756718"/>
              </a:xfrm>
              <a:custGeom>
                <a:avLst/>
                <a:gdLst/>
                <a:ahLst/>
                <a:cxnLst/>
                <a:rect l="l" t="t" r="r" b="b"/>
                <a:pathLst>
                  <a:path w="225897" h="164237" extrusionOk="0">
                    <a:moveTo>
                      <a:pt x="137398" y="0"/>
                    </a:moveTo>
                    <a:cubicBezTo>
                      <a:pt x="125811" y="0"/>
                      <a:pt x="113248" y="5064"/>
                      <a:pt x="100199" y="19831"/>
                    </a:cubicBezTo>
                    <a:cubicBezTo>
                      <a:pt x="88688" y="32900"/>
                      <a:pt x="72381" y="40774"/>
                      <a:pt x="54995" y="41733"/>
                    </a:cubicBezTo>
                    <a:lnTo>
                      <a:pt x="54196" y="41773"/>
                    </a:lnTo>
                    <a:cubicBezTo>
                      <a:pt x="37969" y="42492"/>
                      <a:pt x="22982" y="49407"/>
                      <a:pt x="13110" y="59878"/>
                    </a:cubicBezTo>
                    <a:cubicBezTo>
                      <a:pt x="2678" y="70949"/>
                      <a:pt x="0" y="87056"/>
                      <a:pt x="5676" y="101125"/>
                    </a:cubicBezTo>
                    <a:cubicBezTo>
                      <a:pt x="11231" y="114874"/>
                      <a:pt x="24340" y="133658"/>
                      <a:pt x="55115" y="149286"/>
                    </a:cubicBezTo>
                    <a:cubicBezTo>
                      <a:pt x="74903" y="159335"/>
                      <a:pt x="94956" y="164236"/>
                      <a:pt x="113867" y="164236"/>
                    </a:cubicBezTo>
                    <a:cubicBezTo>
                      <a:pt x="148430" y="164236"/>
                      <a:pt x="179178" y="147865"/>
                      <a:pt x="197520" y="116632"/>
                    </a:cubicBezTo>
                    <a:cubicBezTo>
                      <a:pt x="225896" y="68311"/>
                      <a:pt x="198359" y="29623"/>
                      <a:pt x="175497" y="14795"/>
                    </a:cubicBezTo>
                    <a:cubicBezTo>
                      <a:pt x="164990" y="8005"/>
                      <a:pt x="151965" y="0"/>
                      <a:pt x="137398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39;p36"/>
              <p:cNvSpPr/>
              <p:nvPr/>
            </p:nvSpPr>
            <p:spPr>
              <a:xfrm rot="614627">
                <a:off x="5044510" y="804969"/>
                <a:ext cx="3791693" cy="2756727"/>
              </a:xfrm>
              <a:custGeom>
                <a:avLst/>
                <a:gdLst/>
                <a:ahLst/>
                <a:cxnLst/>
                <a:rect l="l" t="t" r="r" b="b"/>
                <a:pathLst>
                  <a:path w="225897" h="164237" extrusionOk="0">
                    <a:moveTo>
                      <a:pt x="137398" y="0"/>
                    </a:moveTo>
                    <a:cubicBezTo>
                      <a:pt x="125811" y="0"/>
                      <a:pt x="113248" y="5064"/>
                      <a:pt x="100199" y="19831"/>
                    </a:cubicBezTo>
                    <a:cubicBezTo>
                      <a:pt x="88688" y="32900"/>
                      <a:pt x="72381" y="40774"/>
                      <a:pt x="54995" y="41733"/>
                    </a:cubicBezTo>
                    <a:lnTo>
                      <a:pt x="54196" y="41773"/>
                    </a:lnTo>
                    <a:cubicBezTo>
                      <a:pt x="37969" y="42492"/>
                      <a:pt x="22982" y="49407"/>
                      <a:pt x="13110" y="59878"/>
                    </a:cubicBezTo>
                    <a:cubicBezTo>
                      <a:pt x="2678" y="70949"/>
                      <a:pt x="0" y="87056"/>
                      <a:pt x="5676" y="101125"/>
                    </a:cubicBezTo>
                    <a:cubicBezTo>
                      <a:pt x="11231" y="114874"/>
                      <a:pt x="24340" y="133658"/>
                      <a:pt x="55115" y="149286"/>
                    </a:cubicBezTo>
                    <a:cubicBezTo>
                      <a:pt x="74903" y="159335"/>
                      <a:pt x="94956" y="164236"/>
                      <a:pt x="113867" y="164236"/>
                    </a:cubicBezTo>
                    <a:cubicBezTo>
                      <a:pt x="148430" y="164236"/>
                      <a:pt x="179178" y="147865"/>
                      <a:pt x="197520" y="116632"/>
                    </a:cubicBezTo>
                    <a:cubicBezTo>
                      <a:pt x="225896" y="68311"/>
                      <a:pt x="198359" y="29623"/>
                      <a:pt x="175497" y="14795"/>
                    </a:cubicBezTo>
                    <a:cubicBezTo>
                      <a:pt x="164990" y="8005"/>
                      <a:pt x="151965" y="0"/>
                      <a:pt x="13739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2" name="Google Shape;440;p36"/>
              <p:cNvGrpSpPr/>
              <p:nvPr/>
            </p:nvGrpSpPr>
            <p:grpSpPr>
              <a:xfrm>
                <a:off x="4992255" y="1108842"/>
                <a:ext cx="3205933" cy="3248879"/>
                <a:chOff x="4992255" y="1108842"/>
                <a:chExt cx="3205933" cy="3248879"/>
              </a:xfrm>
            </p:grpSpPr>
            <p:sp>
              <p:nvSpPr>
                <p:cNvPr id="413" name="Google Shape;441;p36"/>
                <p:cNvSpPr/>
                <p:nvPr/>
              </p:nvSpPr>
              <p:spPr>
                <a:xfrm>
                  <a:off x="6472746" y="2952942"/>
                  <a:ext cx="360945" cy="73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4" h="44005" extrusionOk="0">
                      <a:moveTo>
                        <a:pt x="6635" y="0"/>
                      </a:moveTo>
                      <a:lnTo>
                        <a:pt x="1" y="44005"/>
                      </a:lnTo>
                      <a:lnTo>
                        <a:pt x="1" y="44005"/>
                      </a:lnTo>
                      <a:lnTo>
                        <a:pt x="9273" y="42366"/>
                      </a:lnTo>
                      <a:lnTo>
                        <a:pt x="21503" y="80"/>
                      </a:lnTo>
                      <a:lnTo>
                        <a:pt x="6635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42;p36"/>
                <p:cNvSpPr/>
                <p:nvPr/>
              </p:nvSpPr>
              <p:spPr>
                <a:xfrm>
                  <a:off x="6472746" y="3453380"/>
                  <a:ext cx="216711" cy="2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1" h="14189" extrusionOk="0">
                      <a:moveTo>
                        <a:pt x="12910" y="0"/>
                      </a:moveTo>
                      <a:lnTo>
                        <a:pt x="1999" y="959"/>
                      </a:lnTo>
                      <a:lnTo>
                        <a:pt x="1" y="14189"/>
                      </a:lnTo>
                      <a:lnTo>
                        <a:pt x="9273" y="12550"/>
                      </a:lnTo>
                      <a:lnTo>
                        <a:pt x="12910" y="0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43;p36"/>
                <p:cNvSpPr/>
                <p:nvPr/>
              </p:nvSpPr>
              <p:spPr>
                <a:xfrm>
                  <a:off x="6437197" y="3643881"/>
                  <a:ext cx="504507" cy="20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7" h="12271" extrusionOk="0">
                      <a:moveTo>
                        <a:pt x="2359" y="1"/>
                      </a:moveTo>
                      <a:lnTo>
                        <a:pt x="1" y="9873"/>
                      </a:lnTo>
                      <a:lnTo>
                        <a:pt x="29656" y="12271"/>
                      </a:lnTo>
                      <a:cubicBezTo>
                        <a:pt x="30056" y="10433"/>
                        <a:pt x="26779" y="8354"/>
                        <a:pt x="25140" y="7395"/>
                      </a:cubicBezTo>
                      <a:lnTo>
                        <a:pt x="11591" y="561"/>
                      </a:lnTo>
                      <a:lnTo>
                        <a:pt x="2359" y="1"/>
                      </a:lnTo>
                      <a:close/>
                    </a:path>
                  </a:pathLst>
                </a:custGeom>
                <a:solidFill>
                  <a:srgbClr val="1A17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44;p36"/>
                <p:cNvSpPr/>
                <p:nvPr/>
              </p:nvSpPr>
              <p:spPr>
                <a:xfrm>
                  <a:off x="6743322" y="3740021"/>
                  <a:ext cx="208419" cy="12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7" h="7503" extrusionOk="0">
                      <a:moveTo>
                        <a:pt x="6280" y="0"/>
                      </a:moveTo>
                      <a:cubicBezTo>
                        <a:pt x="4624" y="0"/>
                        <a:pt x="1" y="593"/>
                        <a:pt x="67" y="7222"/>
                      </a:cubicBezTo>
                      <a:lnTo>
                        <a:pt x="11617" y="7502"/>
                      </a:lnTo>
                      <a:lnTo>
                        <a:pt x="12417" y="3186"/>
                      </a:lnTo>
                      <a:lnTo>
                        <a:pt x="6861" y="28"/>
                      </a:lnTo>
                      <a:cubicBezTo>
                        <a:pt x="6861" y="28"/>
                        <a:pt x="6641" y="0"/>
                        <a:pt x="62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45;p36"/>
                <p:cNvSpPr/>
                <p:nvPr/>
              </p:nvSpPr>
              <p:spPr>
                <a:xfrm>
                  <a:off x="6565998" y="3614660"/>
                  <a:ext cx="108683" cy="58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5" h="3501" extrusionOk="0">
                      <a:moveTo>
                        <a:pt x="3767" y="1"/>
                      </a:moveTo>
                      <a:cubicBezTo>
                        <a:pt x="2969" y="1"/>
                        <a:pt x="2202" y="355"/>
                        <a:pt x="1679" y="983"/>
                      </a:cubicBezTo>
                      <a:lnTo>
                        <a:pt x="0" y="2981"/>
                      </a:lnTo>
                      <a:lnTo>
                        <a:pt x="6315" y="3501"/>
                      </a:lnTo>
                      <a:lnTo>
                        <a:pt x="6355" y="3021"/>
                      </a:lnTo>
                      <a:cubicBezTo>
                        <a:pt x="6475" y="1622"/>
                        <a:pt x="5676" y="143"/>
                        <a:pt x="4117" y="23"/>
                      </a:cubicBezTo>
                      <a:cubicBezTo>
                        <a:pt x="4000" y="8"/>
                        <a:pt x="3883" y="1"/>
                        <a:pt x="3767" y="1"/>
                      </a:cubicBezTo>
                      <a:close/>
                    </a:path>
                  </a:pathLst>
                </a:custGeom>
                <a:solidFill>
                  <a:srgbClr val="1A17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46;p36"/>
                <p:cNvSpPr/>
                <p:nvPr/>
              </p:nvSpPr>
              <p:spPr>
                <a:xfrm>
                  <a:off x="6431826" y="3778054"/>
                  <a:ext cx="502493" cy="9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7" h="5836" extrusionOk="0">
                      <a:moveTo>
                        <a:pt x="680" y="0"/>
                      </a:moveTo>
                      <a:lnTo>
                        <a:pt x="1" y="3438"/>
                      </a:lnTo>
                      <a:lnTo>
                        <a:pt x="29817" y="5836"/>
                      </a:lnTo>
                      <a:lnTo>
                        <a:pt x="29936" y="4277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47;p36"/>
                <p:cNvSpPr/>
                <p:nvPr/>
              </p:nvSpPr>
              <p:spPr>
                <a:xfrm>
                  <a:off x="6685400" y="3704388"/>
                  <a:ext cx="59721" cy="2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8" h="1612" extrusionOk="0">
                      <a:moveTo>
                        <a:pt x="2856" y="1"/>
                      </a:moveTo>
                      <a:cubicBezTo>
                        <a:pt x="1800" y="1"/>
                        <a:pt x="811" y="432"/>
                        <a:pt x="120" y="1192"/>
                      </a:cubicBezTo>
                      <a:cubicBezTo>
                        <a:pt x="0" y="1272"/>
                        <a:pt x="0" y="1432"/>
                        <a:pt x="120" y="1552"/>
                      </a:cubicBezTo>
                      <a:cubicBezTo>
                        <a:pt x="160" y="1592"/>
                        <a:pt x="220" y="1612"/>
                        <a:pt x="280" y="1612"/>
                      </a:cubicBezTo>
                      <a:cubicBezTo>
                        <a:pt x="340" y="1612"/>
                        <a:pt x="400" y="1592"/>
                        <a:pt x="440" y="1552"/>
                      </a:cubicBezTo>
                      <a:cubicBezTo>
                        <a:pt x="1075" y="846"/>
                        <a:pt x="1960" y="452"/>
                        <a:pt x="2901" y="452"/>
                      </a:cubicBezTo>
                      <a:cubicBezTo>
                        <a:pt x="3026" y="452"/>
                        <a:pt x="3152" y="459"/>
                        <a:pt x="3278" y="473"/>
                      </a:cubicBezTo>
                      <a:lnTo>
                        <a:pt x="3398" y="473"/>
                      </a:lnTo>
                      <a:cubicBezTo>
                        <a:pt x="3478" y="433"/>
                        <a:pt x="3518" y="353"/>
                        <a:pt x="3558" y="313"/>
                      </a:cubicBezTo>
                      <a:cubicBezTo>
                        <a:pt x="3558" y="153"/>
                        <a:pt x="3478" y="33"/>
                        <a:pt x="3358" y="33"/>
                      </a:cubicBezTo>
                      <a:cubicBezTo>
                        <a:pt x="3190" y="11"/>
                        <a:pt x="3022" y="1"/>
                        <a:pt x="2856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48;p36"/>
                <p:cNvSpPr/>
                <p:nvPr/>
              </p:nvSpPr>
              <p:spPr>
                <a:xfrm>
                  <a:off x="6657891" y="3690306"/>
                  <a:ext cx="59721" cy="2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8" h="1612" extrusionOk="0">
                      <a:moveTo>
                        <a:pt x="2856" y="0"/>
                      </a:moveTo>
                      <a:cubicBezTo>
                        <a:pt x="1801" y="0"/>
                        <a:pt x="812" y="432"/>
                        <a:pt x="121" y="1192"/>
                      </a:cubicBezTo>
                      <a:cubicBezTo>
                        <a:pt x="1" y="1272"/>
                        <a:pt x="1" y="1432"/>
                        <a:pt x="121" y="1551"/>
                      </a:cubicBezTo>
                      <a:cubicBezTo>
                        <a:pt x="161" y="1591"/>
                        <a:pt x="221" y="1611"/>
                        <a:pt x="281" y="1611"/>
                      </a:cubicBezTo>
                      <a:cubicBezTo>
                        <a:pt x="341" y="1611"/>
                        <a:pt x="400" y="1591"/>
                        <a:pt x="440" y="1551"/>
                      </a:cubicBezTo>
                      <a:cubicBezTo>
                        <a:pt x="1076" y="846"/>
                        <a:pt x="1960" y="451"/>
                        <a:pt x="2874" y="451"/>
                      </a:cubicBezTo>
                      <a:cubicBezTo>
                        <a:pt x="2995" y="451"/>
                        <a:pt x="3117" y="458"/>
                        <a:pt x="3238" y="472"/>
                      </a:cubicBezTo>
                      <a:cubicBezTo>
                        <a:pt x="3258" y="492"/>
                        <a:pt x="3288" y="502"/>
                        <a:pt x="3318" y="502"/>
                      </a:cubicBezTo>
                      <a:cubicBezTo>
                        <a:pt x="3348" y="502"/>
                        <a:pt x="3378" y="492"/>
                        <a:pt x="3398" y="472"/>
                      </a:cubicBezTo>
                      <a:cubicBezTo>
                        <a:pt x="3478" y="432"/>
                        <a:pt x="3518" y="392"/>
                        <a:pt x="3518" y="312"/>
                      </a:cubicBezTo>
                      <a:cubicBezTo>
                        <a:pt x="3558" y="153"/>
                        <a:pt x="3478" y="33"/>
                        <a:pt x="3358" y="33"/>
                      </a:cubicBezTo>
                      <a:cubicBezTo>
                        <a:pt x="3190" y="11"/>
                        <a:pt x="3022" y="0"/>
                        <a:pt x="2856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49;p36"/>
                <p:cNvSpPr/>
                <p:nvPr/>
              </p:nvSpPr>
              <p:spPr>
                <a:xfrm>
                  <a:off x="6633621" y="3676879"/>
                  <a:ext cx="61198" cy="2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1600" extrusionOk="0">
                      <a:moveTo>
                        <a:pt x="2878" y="1"/>
                      </a:moveTo>
                      <a:cubicBezTo>
                        <a:pt x="1847" y="1"/>
                        <a:pt x="853" y="433"/>
                        <a:pt x="128" y="1192"/>
                      </a:cubicBezTo>
                      <a:cubicBezTo>
                        <a:pt x="1" y="1383"/>
                        <a:pt x="152" y="1599"/>
                        <a:pt x="339" y="1599"/>
                      </a:cubicBezTo>
                      <a:cubicBezTo>
                        <a:pt x="388" y="1599"/>
                        <a:pt x="439" y="1585"/>
                        <a:pt x="488" y="1552"/>
                      </a:cubicBezTo>
                      <a:cubicBezTo>
                        <a:pt x="1123" y="846"/>
                        <a:pt x="2007" y="452"/>
                        <a:pt x="2921" y="452"/>
                      </a:cubicBezTo>
                      <a:cubicBezTo>
                        <a:pt x="3042" y="452"/>
                        <a:pt x="3164" y="459"/>
                        <a:pt x="3285" y="473"/>
                      </a:cubicBezTo>
                      <a:cubicBezTo>
                        <a:pt x="3305" y="493"/>
                        <a:pt x="3325" y="503"/>
                        <a:pt x="3350" y="503"/>
                      </a:cubicBezTo>
                      <a:cubicBezTo>
                        <a:pt x="3375" y="503"/>
                        <a:pt x="3405" y="493"/>
                        <a:pt x="3445" y="473"/>
                      </a:cubicBezTo>
                      <a:cubicBezTo>
                        <a:pt x="3645" y="393"/>
                        <a:pt x="3605" y="73"/>
                        <a:pt x="3365" y="33"/>
                      </a:cubicBezTo>
                      <a:cubicBezTo>
                        <a:pt x="3202" y="12"/>
                        <a:pt x="3040" y="1"/>
                        <a:pt x="2878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50;p36"/>
                <p:cNvSpPr/>
                <p:nvPr/>
              </p:nvSpPr>
              <p:spPr>
                <a:xfrm>
                  <a:off x="6203747" y="2649063"/>
                  <a:ext cx="646726" cy="39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0" h="23689" extrusionOk="0">
                      <a:moveTo>
                        <a:pt x="22503" y="0"/>
                      </a:moveTo>
                      <a:lnTo>
                        <a:pt x="1" y="7154"/>
                      </a:lnTo>
                      <a:lnTo>
                        <a:pt x="27059" y="22742"/>
                      </a:lnTo>
                      <a:cubicBezTo>
                        <a:pt x="28152" y="23379"/>
                        <a:pt x="29366" y="23688"/>
                        <a:pt x="30574" y="23688"/>
                      </a:cubicBezTo>
                      <a:cubicBezTo>
                        <a:pt x="32547" y="23688"/>
                        <a:pt x="34504" y="22864"/>
                        <a:pt x="35892" y="21303"/>
                      </a:cubicBezTo>
                      <a:cubicBezTo>
                        <a:pt x="38529" y="18385"/>
                        <a:pt x="38250" y="13829"/>
                        <a:pt x="35292" y="11231"/>
                      </a:cubicBezTo>
                      <a:lnTo>
                        <a:pt x="22503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51;p36"/>
                <p:cNvSpPr/>
                <p:nvPr/>
              </p:nvSpPr>
              <p:spPr>
                <a:xfrm>
                  <a:off x="5766388" y="2323030"/>
                  <a:ext cx="815096" cy="593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61" h="35373" extrusionOk="0">
                      <a:moveTo>
                        <a:pt x="9712" y="1"/>
                      </a:moveTo>
                      <a:cubicBezTo>
                        <a:pt x="9712" y="1"/>
                        <a:pt x="0" y="11312"/>
                        <a:pt x="14308" y="22742"/>
                      </a:cubicBezTo>
                      <a:lnTo>
                        <a:pt x="32214" y="35372"/>
                      </a:lnTo>
                      <a:lnTo>
                        <a:pt x="48561" y="19425"/>
                      </a:lnTo>
                      <a:lnTo>
                        <a:pt x="35491" y="7155"/>
                      </a:lnTo>
                      <a:lnTo>
                        <a:pt x="30295" y="4277"/>
                      </a:lnTo>
                      <a:lnTo>
                        <a:pt x="30096" y="4237"/>
                      </a:lnTo>
                      <a:lnTo>
                        <a:pt x="9712" y="1"/>
                      </a:lnTo>
                      <a:close/>
                    </a:path>
                  </a:pathLst>
                </a:custGeom>
                <a:solidFill>
                  <a:srgbClr val="7349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52;p36"/>
                <p:cNvSpPr/>
                <p:nvPr/>
              </p:nvSpPr>
              <p:spPr>
                <a:xfrm>
                  <a:off x="6523736" y="1825344"/>
                  <a:ext cx="262987" cy="715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8" h="42645" extrusionOk="0">
                      <a:moveTo>
                        <a:pt x="8596" y="0"/>
                      </a:moveTo>
                      <a:cubicBezTo>
                        <a:pt x="8348" y="0"/>
                        <a:pt x="8094" y="12"/>
                        <a:pt x="7834" y="37"/>
                      </a:cubicBezTo>
                      <a:cubicBezTo>
                        <a:pt x="3278" y="476"/>
                        <a:pt x="0" y="4513"/>
                        <a:pt x="480" y="9030"/>
                      </a:cubicBezTo>
                      <a:lnTo>
                        <a:pt x="4037" y="36487"/>
                      </a:lnTo>
                      <a:cubicBezTo>
                        <a:pt x="4457" y="40056"/>
                        <a:pt x="7480" y="42644"/>
                        <a:pt x="10935" y="42644"/>
                      </a:cubicBezTo>
                      <a:cubicBezTo>
                        <a:pt x="11426" y="42644"/>
                        <a:pt x="11927" y="42592"/>
                        <a:pt x="12430" y="42482"/>
                      </a:cubicBezTo>
                      <a:cubicBezTo>
                        <a:pt x="15668" y="41763"/>
                        <a:pt x="15668" y="38885"/>
                        <a:pt x="15588" y="35568"/>
                      </a:cubicBezTo>
                      <a:lnTo>
                        <a:pt x="15388" y="7870"/>
                      </a:lnTo>
                      <a:cubicBezTo>
                        <a:pt x="15237" y="3454"/>
                        <a:pt x="12804" y="0"/>
                        <a:pt x="8596" y="0"/>
                      </a:cubicBez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53;p36"/>
                <p:cNvSpPr/>
                <p:nvPr/>
              </p:nvSpPr>
              <p:spPr>
                <a:xfrm>
                  <a:off x="6465378" y="1768831"/>
                  <a:ext cx="336103" cy="4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4" h="24507" extrusionOk="0">
                      <a:moveTo>
                        <a:pt x="12298" y="0"/>
                      </a:moveTo>
                      <a:cubicBezTo>
                        <a:pt x="10856" y="0"/>
                        <a:pt x="9299" y="231"/>
                        <a:pt x="7714" y="646"/>
                      </a:cubicBezTo>
                      <a:lnTo>
                        <a:pt x="7394" y="726"/>
                      </a:lnTo>
                      <a:cubicBezTo>
                        <a:pt x="2958" y="2085"/>
                        <a:pt x="0" y="6321"/>
                        <a:pt x="360" y="10958"/>
                      </a:cubicBezTo>
                      <a:lnTo>
                        <a:pt x="1199" y="24507"/>
                      </a:lnTo>
                      <a:lnTo>
                        <a:pt x="19824" y="19990"/>
                      </a:lnTo>
                      <a:cubicBezTo>
                        <a:pt x="19824" y="19990"/>
                        <a:pt x="20024" y="8919"/>
                        <a:pt x="19784" y="6242"/>
                      </a:cubicBezTo>
                      <a:cubicBezTo>
                        <a:pt x="19373" y="1754"/>
                        <a:pt x="16273" y="0"/>
                        <a:pt x="1229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54;p36"/>
                <p:cNvSpPr/>
                <p:nvPr/>
              </p:nvSpPr>
              <p:spPr>
                <a:xfrm>
                  <a:off x="6574709" y="2332395"/>
                  <a:ext cx="678920" cy="27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8" h="16555" extrusionOk="0">
                      <a:moveTo>
                        <a:pt x="5384" y="0"/>
                      </a:moveTo>
                      <a:cubicBezTo>
                        <a:pt x="3623" y="0"/>
                        <a:pt x="2181" y="800"/>
                        <a:pt x="1400" y="2920"/>
                      </a:cubicBezTo>
                      <a:cubicBezTo>
                        <a:pt x="1" y="6597"/>
                        <a:pt x="1839" y="10674"/>
                        <a:pt x="5556" y="12033"/>
                      </a:cubicBezTo>
                      <a:lnTo>
                        <a:pt x="38090" y="16469"/>
                      </a:lnTo>
                      <a:cubicBezTo>
                        <a:pt x="38276" y="16528"/>
                        <a:pt x="38444" y="16555"/>
                        <a:pt x="38594" y="16555"/>
                      </a:cubicBezTo>
                      <a:cubicBezTo>
                        <a:pt x="39574" y="16555"/>
                        <a:pt x="39851" y="15398"/>
                        <a:pt x="40128" y="14151"/>
                      </a:cubicBezTo>
                      <a:cubicBezTo>
                        <a:pt x="40448" y="12952"/>
                        <a:pt x="39449" y="11793"/>
                        <a:pt x="38290" y="11273"/>
                      </a:cubicBezTo>
                      <a:lnTo>
                        <a:pt x="9993" y="1241"/>
                      </a:lnTo>
                      <a:cubicBezTo>
                        <a:pt x="8369" y="500"/>
                        <a:pt x="6777" y="0"/>
                        <a:pt x="5384" y="0"/>
                      </a:cubicBez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55;p36"/>
                <p:cNvSpPr/>
                <p:nvPr/>
              </p:nvSpPr>
              <p:spPr>
                <a:xfrm>
                  <a:off x="6021124" y="3142466"/>
                  <a:ext cx="240195" cy="200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0" h="11940" extrusionOk="0">
                      <a:moveTo>
                        <a:pt x="9850" y="0"/>
                      </a:moveTo>
                      <a:cubicBezTo>
                        <a:pt x="9672" y="0"/>
                        <a:pt x="9493" y="11"/>
                        <a:pt x="9313" y="34"/>
                      </a:cubicBezTo>
                      <a:lnTo>
                        <a:pt x="1999" y="994"/>
                      </a:lnTo>
                      <a:lnTo>
                        <a:pt x="1" y="6309"/>
                      </a:lnTo>
                      <a:cubicBezTo>
                        <a:pt x="1" y="6309"/>
                        <a:pt x="5156" y="11185"/>
                        <a:pt x="7515" y="11825"/>
                      </a:cubicBezTo>
                      <a:cubicBezTo>
                        <a:pt x="7809" y="11901"/>
                        <a:pt x="8114" y="11939"/>
                        <a:pt x="8424" y="11939"/>
                      </a:cubicBezTo>
                      <a:cubicBezTo>
                        <a:pt x="10562" y="11939"/>
                        <a:pt x="12967" y="10133"/>
                        <a:pt x="13909" y="6469"/>
                      </a:cubicBezTo>
                      <a:cubicBezTo>
                        <a:pt x="14309" y="4871"/>
                        <a:pt x="14069" y="3232"/>
                        <a:pt x="13230" y="1833"/>
                      </a:cubicBezTo>
                      <a:cubicBezTo>
                        <a:pt x="12488" y="666"/>
                        <a:pt x="11213" y="0"/>
                        <a:pt x="98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56;p36"/>
                <p:cNvSpPr/>
                <p:nvPr/>
              </p:nvSpPr>
              <p:spPr>
                <a:xfrm>
                  <a:off x="7112035" y="2495437"/>
                  <a:ext cx="77177" cy="81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8" h="4837" extrusionOk="0">
                      <a:moveTo>
                        <a:pt x="1919" y="0"/>
                      </a:moveTo>
                      <a:lnTo>
                        <a:pt x="1" y="4517"/>
                      </a:lnTo>
                      <a:lnTo>
                        <a:pt x="4597" y="4837"/>
                      </a:lnTo>
                      <a:lnTo>
                        <a:pt x="4597" y="1000"/>
                      </a:lnTo>
                      <a:lnTo>
                        <a:pt x="19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57;p36"/>
                <p:cNvSpPr/>
                <p:nvPr/>
              </p:nvSpPr>
              <p:spPr>
                <a:xfrm>
                  <a:off x="7136825" y="2549063"/>
                  <a:ext cx="146969" cy="12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6" h="7361" extrusionOk="0">
                      <a:moveTo>
                        <a:pt x="4781" y="0"/>
                      </a:moveTo>
                      <a:cubicBezTo>
                        <a:pt x="1832" y="0"/>
                        <a:pt x="0" y="3398"/>
                        <a:pt x="1841" y="5878"/>
                      </a:cubicBezTo>
                      <a:cubicBezTo>
                        <a:pt x="2597" y="6897"/>
                        <a:pt x="3681" y="7361"/>
                        <a:pt x="4754" y="7361"/>
                      </a:cubicBezTo>
                      <a:cubicBezTo>
                        <a:pt x="6461" y="7361"/>
                        <a:pt x="8141" y="6187"/>
                        <a:pt x="8436" y="4199"/>
                      </a:cubicBezTo>
                      <a:cubicBezTo>
                        <a:pt x="8755" y="2201"/>
                        <a:pt x="7357" y="323"/>
                        <a:pt x="5358" y="43"/>
                      </a:cubicBezTo>
                      <a:cubicBezTo>
                        <a:pt x="5162" y="14"/>
                        <a:pt x="4969" y="0"/>
                        <a:pt x="4781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58;p36"/>
                <p:cNvSpPr/>
                <p:nvPr/>
              </p:nvSpPr>
              <p:spPr>
                <a:xfrm>
                  <a:off x="5058670" y="3168988"/>
                  <a:ext cx="1170653" cy="112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4" h="67144" extrusionOk="0">
                      <a:moveTo>
                        <a:pt x="36171" y="4914"/>
                      </a:moveTo>
                      <a:cubicBezTo>
                        <a:pt x="52038" y="4914"/>
                        <a:pt x="64868" y="17744"/>
                        <a:pt x="64908" y="33571"/>
                      </a:cubicBezTo>
                      <a:cubicBezTo>
                        <a:pt x="64908" y="45161"/>
                        <a:pt x="57913" y="55633"/>
                        <a:pt x="47202" y="60069"/>
                      </a:cubicBezTo>
                      <a:cubicBezTo>
                        <a:pt x="43650" y="61540"/>
                        <a:pt x="39917" y="62256"/>
                        <a:pt x="36216" y="62256"/>
                      </a:cubicBezTo>
                      <a:cubicBezTo>
                        <a:pt x="28757" y="62256"/>
                        <a:pt x="21424" y="59350"/>
                        <a:pt x="15947" y="53874"/>
                      </a:cubicBezTo>
                      <a:cubicBezTo>
                        <a:pt x="7754" y="45681"/>
                        <a:pt x="5276" y="33331"/>
                        <a:pt x="9712" y="22620"/>
                      </a:cubicBezTo>
                      <a:cubicBezTo>
                        <a:pt x="14149" y="11908"/>
                        <a:pt x="24580" y="4914"/>
                        <a:pt x="36171" y="4914"/>
                      </a:cubicBezTo>
                      <a:close/>
                      <a:moveTo>
                        <a:pt x="36204" y="1"/>
                      </a:moveTo>
                      <a:cubicBezTo>
                        <a:pt x="27469" y="1"/>
                        <a:pt x="18887" y="3413"/>
                        <a:pt x="12470" y="9830"/>
                      </a:cubicBezTo>
                      <a:cubicBezTo>
                        <a:pt x="2878" y="19462"/>
                        <a:pt x="0" y="33890"/>
                        <a:pt x="5196" y="46400"/>
                      </a:cubicBezTo>
                      <a:cubicBezTo>
                        <a:pt x="10392" y="58950"/>
                        <a:pt x="22622" y="67143"/>
                        <a:pt x="36171" y="67143"/>
                      </a:cubicBezTo>
                      <a:cubicBezTo>
                        <a:pt x="54716" y="67103"/>
                        <a:pt x="69744" y="52116"/>
                        <a:pt x="69744" y="33571"/>
                      </a:cubicBezTo>
                      <a:cubicBezTo>
                        <a:pt x="69744" y="20022"/>
                        <a:pt x="61550" y="7752"/>
                        <a:pt x="49040" y="2556"/>
                      </a:cubicBezTo>
                      <a:cubicBezTo>
                        <a:pt x="44886" y="836"/>
                        <a:pt x="40527" y="1"/>
                        <a:pt x="362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59;p36"/>
                <p:cNvSpPr/>
                <p:nvPr/>
              </p:nvSpPr>
              <p:spPr>
                <a:xfrm>
                  <a:off x="4992255" y="3107927"/>
                  <a:ext cx="1298790" cy="124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78" h="74459" extrusionOk="0">
                      <a:moveTo>
                        <a:pt x="40128" y="5394"/>
                      </a:moveTo>
                      <a:cubicBezTo>
                        <a:pt x="57714" y="5434"/>
                        <a:pt x="71942" y="19663"/>
                        <a:pt x="71942" y="37209"/>
                      </a:cubicBezTo>
                      <a:cubicBezTo>
                        <a:pt x="71942" y="50078"/>
                        <a:pt x="64188" y="61669"/>
                        <a:pt x="52318" y="66625"/>
                      </a:cubicBezTo>
                      <a:cubicBezTo>
                        <a:pt x="48377" y="68251"/>
                        <a:pt x="44244" y="69042"/>
                        <a:pt x="40147" y="69042"/>
                      </a:cubicBezTo>
                      <a:cubicBezTo>
                        <a:pt x="31861" y="69042"/>
                        <a:pt x="23724" y="65808"/>
                        <a:pt x="17626" y="59710"/>
                      </a:cubicBezTo>
                      <a:cubicBezTo>
                        <a:pt x="8554" y="50598"/>
                        <a:pt x="5836" y="36929"/>
                        <a:pt x="10752" y="25059"/>
                      </a:cubicBezTo>
                      <a:cubicBezTo>
                        <a:pt x="15668" y="13148"/>
                        <a:pt x="27258" y="5394"/>
                        <a:pt x="40128" y="5394"/>
                      </a:cubicBezTo>
                      <a:close/>
                      <a:moveTo>
                        <a:pt x="40140" y="0"/>
                      </a:moveTo>
                      <a:cubicBezTo>
                        <a:pt x="30455" y="0"/>
                        <a:pt x="20936" y="3776"/>
                        <a:pt x="13829" y="10910"/>
                      </a:cubicBezTo>
                      <a:cubicBezTo>
                        <a:pt x="3158" y="21541"/>
                        <a:pt x="1" y="37568"/>
                        <a:pt x="5756" y="51477"/>
                      </a:cubicBezTo>
                      <a:cubicBezTo>
                        <a:pt x="11511" y="65386"/>
                        <a:pt x="25100" y="74458"/>
                        <a:pt x="40128" y="74458"/>
                      </a:cubicBezTo>
                      <a:cubicBezTo>
                        <a:pt x="60711" y="74418"/>
                        <a:pt x="77338" y="57752"/>
                        <a:pt x="77378" y="37209"/>
                      </a:cubicBezTo>
                      <a:cubicBezTo>
                        <a:pt x="77378" y="22141"/>
                        <a:pt x="68305" y="8592"/>
                        <a:pt x="54396" y="2837"/>
                      </a:cubicBezTo>
                      <a:cubicBezTo>
                        <a:pt x="49786" y="929"/>
                        <a:pt x="44942" y="0"/>
                        <a:pt x="4014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60;p36"/>
                <p:cNvSpPr/>
                <p:nvPr/>
              </p:nvSpPr>
              <p:spPr>
                <a:xfrm>
                  <a:off x="6965795" y="3168988"/>
                  <a:ext cx="1170670" cy="112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5" h="67144" extrusionOk="0">
                      <a:moveTo>
                        <a:pt x="36211" y="4914"/>
                      </a:moveTo>
                      <a:cubicBezTo>
                        <a:pt x="52039" y="4914"/>
                        <a:pt x="64828" y="17744"/>
                        <a:pt x="64868" y="33571"/>
                      </a:cubicBezTo>
                      <a:cubicBezTo>
                        <a:pt x="64868" y="45161"/>
                        <a:pt x="57874" y="55633"/>
                        <a:pt x="47163" y="60069"/>
                      </a:cubicBezTo>
                      <a:cubicBezTo>
                        <a:pt x="43610" y="61540"/>
                        <a:pt x="39878" y="62256"/>
                        <a:pt x="36177" y="62256"/>
                      </a:cubicBezTo>
                      <a:cubicBezTo>
                        <a:pt x="28717" y="62256"/>
                        <a:pt x="21384" y="59350"/>
                        <a:pt x="15908" y="53874"/>
                      </a:cubicBezTo>
                      <a:cubicBezTo>
                        <a:pt x="7715" y="45641"/>
                        <a:pt x="5237" y="33331"/>
                        <a:pt x="9713" y="22620"/>
                      </a:cubicBezTo>
                      <a:cubicBezTo>
                        <a:pt x="14149" y="11868"/>
                        <a:pt x="24581" y="4914"/>
                        <a:pt x="36211" y="4914"/>
                      </a:cubicBezTo>
                      <a:close/>
                      <a:moveTo>
                        <a:pt x="36205" y="1"/>
                      </a:moveTo>
                      <a:cubicBezTo>
                        <a:pt x="27469" y="1"/>
                        <a:pt x="18888" y="3413"/>
                        <a:pt x="12471" y="9830"/>
                      </a:cubicBezTo>
                      <a:cubicBezTo>
                        <a:pt x="2879" y="19462"/>
                        <a:pt x="1" y="33890"/>
                        <a:pt x="5197" y="46440"/>
                      </a:cubicBezTo>
                      <a:cubicBezTo>
                        <a:pt x="10392" y="58950"/>
                        <a:pt x="22622" y="67143"/>
                        <a:pt x="36211" y="67143"/>
                      </a:cubicBezTo>
                      <a:cubicBezTo>
                        <a:pt x="54716" y="67103"/>
                        <a:pt x="69744" y="52116"/>
                        <a:pt x="69744" y="33571"/>
                      </a:cubicBezTo>
                      <a:cubicBezTo>
                        <a:pt x="69744" y="20022"/>
                        <a:pt x="61551" y="7752"/>
                        <a:pt x="49041" y="2556"/>
                      </a:cubicBezTo>
                      <a:cubicBezTo>
                        <a:pt x="44887" y="836"/>
                        <a:pt x="40527" y="1"/>
                        <a:pt x="362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61;p36"/>
                <p:cNvSpPr/>
                <p:nvPr/>
              </p:nvSpPr>
              <p:spPr>
                <a:xfrm>
                  <a:off x="6899398" y="3107927"/>
                  <a:ext cx="1298790" cy="124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78" h="74459" extrusionOk="0">
                      <a:moveTo>
                        <a:pt x="40167" y="5394"/>
                      </a:moveTo>
                      <a:cubicBezTo>
                        <a:pt x="57713" y="5434"/>
                        <a:pt x="71942" y="19663"/>
                        <a:pt x="71942" y="37209"/>
                      </a:cubicBezTo>
                      <a:cubicBezTo>
                        <a:pt x="71942" y="50078"/>
                        <a:pt x="64228" y="61669"/>
                        <a:pt x="52318" y="66625"/>
                      </a:cubicBezTo>
                      <a:cubicBezTo>
                        <a:pt x="48390" y="68251"/>
                        <a:pt x="44261" y="69042"/>
                        <a:pt x="40165" y="69042"/>
                      </a:cubicBezTo>
                      <a:cubicBezTo>
                        <a:pt x="31883" y="69042"/>
                        <a:pt x="23736" y="65808"/>
                        <a:pt x="17666" y="59710"/>
                      </a:cubicBezTo>
                      <a:cubicBezTo>
                        <a:pt x="8553" y="50598"/>
                        <a:pt x="5835" y="36929"/>
                        <a:pt x="10751" y="25059"/>
                      </a:cubicBezTo>
                      <a:cubicBezTo>
                        <a:pt x="15667" y="13148"/>
                        <a:pt x="27298" y="5394"/>
                        <a:pt x="40167" y="5394"/>
                      </a:cubicBezTo>
                      <a:close/>
                      <a:moveTo>
                        <a:pt x="40139" y="0"/>
                      </a:moveTo>
                      <a:cubicBezTo>
                        <a:pt x="30454" y="0"/>
                        <a:pt x="20936" y="3776"/>
                        <a:pt x="13829" y="10910"/>
                      </a:cubicBezTo>
                      <a:cubicBezTo>
                        <a:pt x="3198" y="21541"/>
                        <a:pt x="0" y="37568"/>
                        <a:pt x="5755" y="51477"/>
                      </a:cubicBezTo>
                      <a:cubicBezTo>
                        <a:pt x="11511" y="65386"/>
                        <a:pt x="25100" y="74458"/>
                        <a:pt x="40167" y="74458"/>
                      </a:cubicBezTo>
                      <a:cubicBezTo>
                        <a:pt x="60711" y="74418"/>
                        <a:pt x="77337" y="57752"/>
                        <a:pt x="77377" y="37209"/>
                      </a:cubicBezTo>
                      <a:cubicBezTo>
                        <a:pt x="77377" y="22141"/>
                        <a:pt x="68305" y="8592"/>
                        <a:pt x="54396" y="2837"/>
                      </a:cubicBezTo>
                      <a:cubicBezTo>
                        <a:pt x="49785" y="929"/>
                        <a:pt x="44942" y="0"/>
                        <a:pt x="40139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62;p36"/>
                <p:cNvSpPr/>
                <p:nvPr/>
              </p:nvSpPr>
              <p:spPr>
                <a:xfrm>
                  <a:off x="6476103" y="3011972"/>
                  <a:ext cx="764792" cy="74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4" h="44205" extrusionOk="0">
                      <a:moveTo>
                        <a:pt x="40488" y="1"/>
                      </a:moveTo>
                      <a:lnTo>
                        <a:pt x="1" y="38969"/>
                      </a:lnTo>
                      <a:lnTo>
                        <a:pt x="5037" y="44205"/>
                      </a:lnTo>
                      <a:lnTo>
                        <a:pt x="45564" y="5276"/>
                      </a:lnTo>
                      <a:lnTo>
                        <a:pt x="40488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63;p36"/>
                <p:cNvSpPr/>
                <p:nvPr/>
              </p:nvSpPr>
              <p:spPr>
                <a:xfrm>
                  <a:off x="7100639" y="3012643"/>
                  <a:ext cx="140222" cy="156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4" h="9353" extrusionOk="0">
                      <a:moveTo>
                        <a:pt x="3278" y="0"/>
                      </a:moveTo>
                      <a:lnTo>
                        <a:pt x="0" y="3118"/>
                      </a:lnTo>
                      <a:lnTo>
                        <a:pt x="4077" y="9353"/>
                      </a:lnTo>
                      <a:lnTo>
                        <a:pt x="8354" y="5236"/>
                      </a:lnTo>
                      <a:lnTo>
                        <a:pt x="3278" y="0"/>
                      </a:lnTo>
                      <a:close/>
                    </a:path>
                  </a:pathLst>
                </a:custGeom>
                <a:solidFill>
                  <a:srgbClr val="D492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64;p36"/>
                <p:cNvSpPr/>
                <p:nvPr/>
              </p:nvSpPr>
              <p:spPr>
                <a:xfrm>
                  <a:off x="6963781" y="2585887"/>
                  <a:ext cx="151636" cy="30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4" h="18433" extrusionOk="0">
                      <a:moveTo>
                        <a:pt x="5458" y="0"/>
                      </a:moveTo>
                      <a:cubicBezTo>
                        <a:pt x="5149" y="0"/>
                        <a:pt x="4825" y="109"/>
                        <a:pt x="4517" y="367"/>
                      </a:cubicBezTo>
                      <a:lnTo>
                        <a:pt x="1919" y="2645"/>
                      </a:lnTo>
                      <a:cubicBezTo>
                        <a:pt x="441" y="3924"/>
                        <a:pt x="1" y="6042"/>
                        <a:pt x="840" y="7801"/>
                      </a:cubicBezTo>
                      <a:lnTo>
                        <a:pt x="6076" y="17673"/>
                      </a:lnTo>
                      <a:cubicBezTo>
                        <a:pt x="6316" y="18112"/>
                        <a:pt x="6835" y="18432"/>
                        <a:pt x="7355" y="18432"/>
                      </a:cubicBezTo>
                      <a:cubicBezTo>
                        <a:pt x="7595" y="18432"/>
                        <a:pt x="7835" y="18352"/>
                        <a:pt x="8074" y="18272"/>
                      </a:cubicBezTo>
                      <a:cubicBezTo>
                        <a:pt x="8754" y="17873"/>
                        <a:pt x="9034" y="16993"/>
                        <a:pt x="8674" y="16274"/>
                      </a:cubicBezTo>
                      <a:lnTo>
                        <a:pt x="3438" y="6522"/>
                      </a:lnTo>
                      <a:cubicBezTo>
                        <a:pt x="3198" y="5922"/>
                        <a:pt x="3318" y="5243"/>
                        <a:pt x="3798" y="4843"/>
                      </a:cubicBezTo>
                      <a:lnTo>
                        <a:pt x="6436" y="2565"/>
                      </a:lnTo>
                      <a:cubicBezTo>
                        <a:pt x="7575" y="1584"/>
                        <a:pt x="6634" y="0"/>
                        <a:pt x="545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65;p36"/>
                <p:cNvSpPr/>
                <p:nvPr/>
              </p:nvSpPr>
              <p:spPr>
                <a:xfrm>
                  <a:off x="7034895" y="2819440"/>
                  <a:ext cx="570237" cy="93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3" h="55476" extrusionOk="0">
                      <a:moveTo>
                        <a:pt x="3797" y="1"/>
                      </a:moveTo>
                      <a:lnTo>
                        <a:pt x="1" y="2159"/>
                      </a:lnTo>
                      <a:lnTo>
                        <a:pt x="30176" y="55476"/>
                      </a:lnTo>
                      <a:lnTo>
                        <a:pt x="33973" y="53358"/>
                      </a:lnTo>
                      <a:lnTo>
                        <a:pt x="3797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66;p36"/>
                <p:cNvSpPr/>
                <p:nvPr/>
              </p:nvSpPr>
              <p:spPr>
                <a:xfrm>
                  <a:off x="7423296" y="3620265"/>
                  <a:ext cx="262316" cy="224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8" h="13359" extrusionOk="0">
                      <a:moveTo>
                        <a:pt x="8897" y="0"/>
                      </a:moveTo>
                      <a:cubicBezTo>
                        <a:pt x="7250" y="0"/>
                        <a:pt x="5569" y="609"/>
                        <a:pt x="4197" y="1968"/>
                      </a:cubicBezTo>
                      <a:cubicBezTo>
                        <a:pt x="1" y="6164"/>
                        <a:pt x="2998" y="13358"/>
                        <a:pt x="8953" y="13358"/>
                      </a:cubicBezTo>
                      <a:cubicBezTo>
                        <a:pt x="12630" y="13358"/>
                        <a:pt x="15588" y="10361"/>
                        <a:pt x="15628" y="6684"/>
                      </a:cubicBezTo>
                      <a:cubicBezTo>
                        <a:pt x="15628" y="2656"/>
                        <a:pt x="12338" y="0"/>
                        <a:pt x="8897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67;p36"/>
                <p:cNvSpPr/>
                <p:nvPr/>
              </p:nvSpPr>
              <p:spPr>
                <a:xfrm>
                  <a:off x="5659053" y="2984362"/>
                  <a:ext cx="764120" cy="77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4" h="46090" extrusionOk="0">
                      <a:moveTo>
                        <a:pt x="32190" y="0"/>
                      </a:moveTo>
                      <a:cubicBezTo>
                        <a:pt x="31779" y="0"/>
                        <a:pt x="31363" y="190"/>
                        <a:pt x="31055" y="646"/>
                      </a:cubicBezTo>
                      <a:lnTo>
                        <a:pt x="680" y="43771"/>
                      </a:lnTo>
                      <a:cubicBezTo>
                        <a:pt x="0" y="44731"/>
                        <a:pt x="680" y="46089"/>
                        <a:pt x="1879" y="46089"/>
                      </a:cubicBezTo>
                      <a:lnTo>
                        <a:pt x="43685" y="46089"/>
                      </a:lnTo>
                      <a:cubicBezTo>
                        <a:pt x="45523" y="45970"/>
                        <a:pt x="45523" y="43252"/>
                        <a:pt x="43685" y="43172"/>
                      </a:cubicBezTo>
                      <a:lnTo>
                        <a:pt x="4676" y="43172"/>
                      </a:lnTo>
                      <a:lnTo>
                        <a:pt x="33413" y="2325"/>
                      </a:lnTo>
                      <a:cubicBezTo>
                        <a:pt x="34212" y="1183"/>
                        <a:pt x="33217" y="0"/>
                        <a:pt x="32190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68;p36"/>
                <p:cNvSpPr/>
                <p:nvPr/>
              </p:nvSpPr>
              <p:spPr>
                <a:xfrm>
                  <a:off x="6001969" y="2662759"/>
                  <a:ext cx="188395" cy="29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4" h="17610" extrusionOk="0">
                      <a:moveTo>
                        <a:pt x="1869" y="1"/>
                      </a:moveTo>
                      <a:cubicBezTo>
                        <a:pt x="921" y="1"/>
                        <a:pt x="1" y="932"/>
                        <a:pt x="512" y="2062"/>
                      </a:cubicBezTo>
                      <a:lnTo>
                        <a:pt x="8146" y="16810"/>
                      </a:lnTo>
                      <a:cubicBezTo>
                        <a:pt x="8386" y="17289"/>
                        <a:pt x="8905" y="17609"/>
                        <a:pt x="9425" y="17609"/>
                      </a:cubicBezTo>
                      <a:cubicBezTo>
                        <a:pt x="10544" y="17609"/>
                        <a:pt x="11223" y="16450"/>
                        <a:pt x="10744" y="15451"/>
                      </a:cubicBezTo>
                      <a:lnTo>
                        <a:pt x="3110" y="743"/>
                      </a:lnTo>
                      <a:cubicBezTo>
                        <a:pt x="2797" y="220"/>
                        <a:pt x="2329" y="1"/>
                        <a:pt x="18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69;p36"/>
                <p:cNvSpPr/>
                <p:nvPr/>
              </p:nvSpPr>
              <p:spPr>
                <a:xfrm>
                  <a:off x="5777784" y="2645706"/>
                  <a:ext cx="474982" cy="12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8" h="7155" extrusionOk="0">
                      <a:moveTo>
                        <a:pt x="3598" y="0"/>
                      </a:moveTo>
                      <a:cubicBezTo>
                        <a:pt x="1639" y="0"/>
                        <a:pt x="0" y="1599"/>
                        <a:pt x="40" y="3597"/>
                      </a:cubicBezTo>
                      <a:cubicBezTo>
                        <a:pt x="40" y="5556"/>
                        <a:pt x="1639" y="7154"/>
                        <a:pt x="3598" y="7154"/>
                      </a:cubicBezTo>
                      <a:lnTo>
                        <a:pt x="24700" y="7154"/>
                      </a:lnTo>
                      <a:cubicBezTo>
                        <a:pt x="26699" y="7154"/>
                        <a:pt x="28297" y="5556"/>
                        <a:pt x="28297" y="3597"/>
                      </a:cubicBezTo>
                      <a:cubicBezTo>
                        <a:pt x="28297" y="1599"/>
                        <a:pt x="26699" y="0"/>
                        <a:pt x="2470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70;p36"/>
                <p:cNvSpPr/>
                <p:nvPr/>
              </p:nvSpPr>
              <p:spPr>
                <a:xfrm>
                  <a:off x="6114540" y="2891897"/>
                  <a:ext cx="436729" cy="74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9" h="44205" extrusionOk="0">
                      <a:moveTo>
                        <a:pt x="3877" y="0"/>
                      </a:moveTo>
                      <a:lnTo>
                        <a:pt x="0" y="2039"/>
                      </a:lnTo>
                      <a:lnTo>
                        <a:pt x="22142" y="44204"/>
                      </a:lnTo>
                      <a:lnTo>
                        <a:pt x="26019" y="42166"/>
                      </a:lnTo>
                      <a:lnTo>
                        <a:pt x="3877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71;p36"/>
                <p:cNvSpPr/>
                <p:nvPr/>
              </p:nvSpPr>
              <p:spPr>
                <a:xfrm>
                  <a:off x="5516171" y="3620265"/>
                  <a:ext cx="262316" cy="224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8" h="13359" extrusionOk="0">
                      <a:moveTo>
                        <a:pt x="8888" y="0"/>
                      </a:moveTo>
                      <a:cubicBezTo>
                        <a:pt x="7246" y="0"/>
                        <a:pt x="5568" y="609"/>
                        <a:pt x="4197" y="1968"/>
                      </a:cubicBezTo>
                      <a:cubicBezTo>
                        <a:pt x="0" y="6164"/>
                        <a:pt x="2998" y="13358"/>
                        <a:pt x="8913" y="13358"/>
                      </a:cubicBezTo>
                      <a:cubicBezTo>
                        <a:pt x="12630" y="13358"/>
                        <a:pt x="15587" y="10361"/>
                        <a:pt x="15627" y="6684"/>
                      </a:cubicBezTo>
                      <a:cubicBezTo>
                        <a:pt x="15600" y="2656"/>
                        <a:pt x="12320" y="0"/>
                        <a:pt x="888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72;p36"/>
                <p:cNvSpPr/>
                <p:nvPr/>
              </p:nvSpPr>
              <p:spPr>
                <a:xfrm>
                  <a:off x="6349987" y="3486076"/>
                  <a:ext cx="493093" cy="44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7" h="26682" extrusionOk="0">
                      <a:moveTo>
                        <a:pt x="14663" y="0"/>
                      </a:moveTo>
                      <a:cubicBezTo>
                        <a:pt x="8615" y="0"/>
                        <a:pt x="3154" y="4129"/>
                        <a:pt x="1719" y="10242"/>
                      </a:cubicBezTo>
                      <a:cubicBezTo>
                        <a:pt x="1" y="17396"/>
                        <a:pt x="4397" y="24591"/>
                        <a:pt x="11591" y="26309"/>
                      </a:cubicBezTo>
                      <a:cubicBezTo>
                        <a:pt x="12638" y="26561"/>
                        <a:pt x="13686" y="26681"/>
                        <a:pt x="14717" y="26681"/>
                      </a:cubicBezTo>
                      <a:cubicBezTo>
                        <a:pt x="20734" y="26681"/>
                        <a:pt x="26191" y="22579"/>
                        <a:pt x="27658" y="16437"/>
                      </a:cubicBezTo>
                      <a:cubicBezTo>
                        <a:pt x="29377" y="9283"/>
                        <a:pt x="24940" y="2089"/>
                        <a:pt x="17786" y="370"/>
                      </a:cubicBezTo>
                      <a:cubicBezTo>
                        <a:pt x="16739" y="120"/>
                        <a:pt x="15692" y="0"/>
                        <a:pt x="14663" y="0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73;p36"/>
                <p:cNvSpPr/>
                <p:nvPr/>
              </p:nvSpPr>
              <p:spPr>
                <a:xfrm>
                  <a:off x="6406348" y="3538593"/>
                  <a:ext cx="380382" cy="342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2" h="20424" extrusionOk="0">
                      <a:moveTo>
                        <a:pt x="11318" y="1"/>
                      </a:moveTo>
                      <a:cubicBezTo>
                        <a:pt x="6818" y="1"/>
                        <a:pt x="2682" y="3009"/>
                        <a:pt x="1479" y="7553"/>
                      </a:cubicBezTo>
                      <a:cubicBezTo>
                        <a:pt x="0" y="12989"/>
                        <a:pt x="3197" y="18624"/>
                        <a:pt x="8633" y="20063"/>
                      </a:cubicBezTo>
                      <a:cubicBezTo>
                        <a:pt x="9538" y="20307"/>
                        <a:pt x="10446" y="20424"/>
                        <a:pt x="11338" y="20424"/>
                      </a:cubicBezTo>
                      <a:cubicBezTo>
                        <a:pt x="15845" y="20424"/>
                        <a:pt x="19948" y="17446"/>
                        <a:pt x="21183" y="12909"/>
                      </a:cubicBezTo>
                      <a:cubicBezTo>
                        <a:pt x="22662" y="7433"/>
                        <a:pt x="19424" y="1838"/>
                        <a:pt x="13989" y="359"/>
                      </a:cubicBezTo>
                      <a:cubicBezTo>
                        <a:pt x="13097" y="116"/>
                        <a:pt x="12201" y="1"/>
                        <a:pt x="1131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74;p36"/>
                <p:cNvSpPr/>
                <p:nvPr/>
              </p:nvSpPr>
              <p:spPr>
                <a:xfrm>
                  <a:off x="5379984" y="1228916"/>
                  <a:ext cx="1151199" cy="117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5" h="69825" extrusionOk="0">
                      <a:moveTo>
                        <a:pt x="37570" y="1"/>
                      </a:moveTo>
                      <a:cubicBezTo>
                        <a:pt x="36651" y="121"/>
                        <a:pt x="35812" y="520"/>
                        <a:pt x="35212" y="1200"/>
                      </a:cubicBezTo>
                      <a:lnTo>
                        <a:pt x="1520" y="36411"/>
                      </a:lnTo>
                      <a:cubicBezTo>
                        <a:pt x="1" y="38010"/>
                        <a:pt x="41" y="40528"/>
                        <a:pt x="1639" y="42047"/>
                      </a:cubicBezTo>
                      <a:lnTo>
                        <a:pt x="30656" y="69824"/>
                      </a:lnTo>
                      <a:lnTo>
                        <a:pt x="68585" y="30216"/>
                      </a:lnTo>
                      <a:lnTo>
                        <a:pt x="39808" y="2639"/>
                      </a:lnTo>
                      <a:lnTo>
                        <a:pt x="40927" y="240"/>
                      </a:lnTo>
                      <a:lnTo>
                        <a:pt x="37570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75;p36"/>
                <p:cNvSpPr/>
                <p:nvPr/>
              </p:nvSpPr>
              <p:spPr>
                <a:xfrm>
                  <a:off x="5439685" y="1232172"/>
                  <a:ext cx="1145173" cy="116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6" h="69111" extrusionOk="0">
                      <a:moveTo>
                        <a:pt x="37228" y="1"/>
                      </a:moveTo>
                      <a:cubicBezTo>
                        <a:pt x="36559" y="1"/>
                        <a:pt x="35886" y="271"/>
                        <a:pt x="35372" y="806"/>
                      </a:cubicBezTo>
                      <a:lnTo>
                        <a:pt x="960" y="36777"/>
                      </a:lnTo>
                      <a:cubicBezTo>
                        <a:pt x="1" y="37776"/>
                        <a:pt x="1" y="39375"/>
                        <a:pt x="1040" y="40334"/>
                      </a:cubicBezTo>
                      <a:lnTo>
                        <a:pt x="31096" y="69110"/>
                      </a:lnTo>
                      <a:lnTo>
                        <a:pt x="67266" y="31301"/>
                      </a:lnTo>
                      <a:cubicBezTo>
                        <a:pt x="68225" y="30302"/>
                        <a:pt x="68225" y="28743"/>
                        <a:pt x="67226" y="27744"/>
                      </a:cubicBezTo>
                      <a:lnTo>
                        <a:pt x="38969" y="726"/>
                      </a:lnTo>
                      <a:cubicBezTo>
                        <a:pt x="38484" y="241"/>
                        <a:pt x="37858" y="1"/>
                        <a:pt x="37228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76;p36"/>
                <p:cNvSpPr/>
                <p:nvPr/>
              </p:nvSpPr>
              <p:spPr>
                <a:xfrm>
                  <a:off x="5798580" y="1108842"/>
                  <a:ext cx="888229" cy="93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8" h="55596" extrusionOk="0">
                      <a:moveTo>
                        <a:pt x="19904" y="0"/>
                      </a:moveTo>
                      <a:lnTo>
                        <a:pt x="0" y="14589"/>
                      </a:lnTo>
                      <a:lnTo>
                        <a:pt x="42166" y="55595"/>
                      </a:lnTo>
                      <a:lnTo>
                        <a:pt x="52917" y="30975"/>
                      </a:lnTo>
                      <a:lnTo>
                        <a:pt x="19904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77;p36"/>
                <p:cNvSpPr/>
                <p:nvPr/>
              </p:nvSpPr>
              <p:spPr>
                <a:xfrm>
                  <a:off x="6023973" y="1369786"/>
                  <a:ext cx="250248" cy="25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9" h="15029" extrusionOk="0">
                      <a:moveTo>
                        <a:pt x="11991" y="1"/>
                      </a:moveTo>
                      <a:lnTo>
                        <a:pt x="1" y="12071"/>
                      </a:lnTo>
                      <a:lnTo>
                        <a:pt x="2998" y="15029"/>
                      </a:lnTo>
                      <a:lnTo>
                        <a:pt x="14908" y="2839"/>
                      </a:lnTo>
                      <a:lnTo>
                        <a:pt x="1199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78;p36"/>
                <p:cNvSpPr/>
                <p:nvPr/>
              </p:nvSpPr>
              <p:spPr>
                <a:xfrm>
                  <a:off x="6222529" y="1560304"/>
                  <a:ext cx="250919" cy="25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9" h="14989" extrusionOk="0">
                      <a:moveTo>
                        <a:pt x="11991" y="1"/>
                      </a:moveTo>
                      <a:lnTo>
                        <a:pt x="1" y="12071"/>
                      </a:lnTo>
                      <a:lnTo>
                        <a:pt x="2998" y="14989"/>
                      </a:lnTo>
                      <a:lnTo>
                        <a:pt x="14949" y="2838"/>
                      </a:lnTo>
                      <a:lnTo>
                        <a:pt x="1199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79;p36"/>
                <p:cNvSpPr/>
                <p:nvPr/>
              </p:nvSpPr>
              <p:spPr>
                <a:xfrm>
                  <a:off x="6252723" y="2794633"/>
                  <a:ext cx="637998" cy="67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0" h="40248" extrusionOk="0">
                      <a:moveTo>
                        <a:pt x="22742" y="0"/>
                      </a:moveTo>
                      <a:lnTo>
                        <a:pt x="0" y="38249"/>
                      </a:lnTo>
                      <a:lnTo>
                        <a:pt x="9193" y="40247"/>
                      </a:lnTo>
                      <a:lnTo>
                        <a:pt x="38010" y="3757"/>
                      </a:lnTo>
                      <a:lnTo>
                        <a:pt x="22742" y="0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80;p36"/>
                <p:cNvSpPr/>
                <p:nvPr/>
              </p:nvSpPr>
              <p:spPr>
                <a:xfrm>
                  <a:off x="6252723" y="3243409"/>
                  <a:ext cx="290498" cy="22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7" h="13510" extrusionOk="0">
                      <a:moveTo>
                        <a:pt x="6835" y="0"/>
                      </a:moveTo>
                      <a:lnTo>
                        <a:pt x="0" y="11511"/>
                      </a:lnTo>
                      <a:lnTo>
                        <a:pt x="9193" y="13509"/>
                      </a:lnTo>
                      <a:lnTo>
                        <a:pt x="17306" y="3238"/>
                      </a:lnTo>
                      <a:lnTo>
                        <a:pt x="6835" y="0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81;p36"/>
                <p:cNvSpPr/>
                <p:nvPr/>
              </p:nvSpPr>
              <p:spPr>
                <a:xfrm>
                  <a:off x="6174912" y="3394350"/>
                  <a:ext cx="463568" cy="36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18" h="21663" extrusionOk="0">
                      <a:moveTo>
                        <a:pt x="5875" y="0"/>
                      </a:moveTo>
                      <a:lnTo>
                        <a:pt x="0" y="8233"/>
                      </a:lnTo>
                      <a:lnTo>
                        <a:pt x="26539" y="21662"/>
                      </a:lnTo>
                      <a:cubicBezTo>
                        <a:pt x="27618" y="20104"/>
                        <a:pt x="25420" y="16946"/>
                        <a:pt x="24221" y="15467"/>
                      </a:cubicBezTo>
                      <a:lnTo>
                        <a:pt x="14229" y="3957"/>
                      </a:lnTo>
                      <a:lnTo>
                        <a:pt x="5875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82;p36"/>
                <p:cNvSpPr/>
                <p:nvPr/>
              </p:nvSpPr>
              <p:spPr>
                <a:xfrm>
                  <a:off x="6439883" y="3614626"/>
                  <a:ext cx="217366" cy="15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0" h="9498" extrusionOk="0">
                      <a:moveTo>
                        <a:pt x="5868" y="0"/>
                      </a:moveTo>
                      <a:cubicBezTo>
                        <a:pt x="3949" y="0"/>
                        <a:pt x="1566" y="938"/>
                        <a:pt x="0" y="4861"/>
                      </a:cubicBezTo>
                      <a:lnTo>
                        <a:pt x="10592" y="9498"/>
                      </a:lnTo>
                      <a:lnTo>
                        <a:pt x="12950" y="5781"/>
                      </a:lnTo>
                      <a:lnTo>
                        <a:pt x="8993" y="785"/>
                      </a:lnTo>
                      <a:cubicBezTo>
                        <a:pt x="8993" y="785"/>
                        <a:pt x="7625" y="0"/>
                        <a:pt x="58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83;p36"/>
                <p:cNvSpPr/>
                <p:nvPr/>
              </p:nvSpPr>
              <p:spPr>
                <a:xfrm>
                  <a:off x="6349316" y="3422010"/>
                  <a:ext cx="108700" cy="73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4388" extrusionOk="0">
                      <a:moveTo>
                        <a:pt x="3517" y="0"/>
                      </a:moveTo>
                      <a:cubicBezTo>
                        <a:pt x="3088" y="0"/>
                        <a:pt x="2660" y="101"/>
                        <a:pt x="2279" y="310"/>
                      </a:cubicBezTo>
                      <a:lnTo>
                        <a:pt x="1" y="1509"/>
                      </a:lnTo>
                      <a:lnTo>
                        <a:pt x="5636" y="4387"/>
                      </a:lnTo>
                      <a:lnTo>
                        <a:pt x="5836" y="3947"/>
                      </a:lnTo>
                      <a:cubicBezTo>
                        <a:pt x="6476" y="2708"/>
                        <a:pt x="6276" y="1030"/>
                        <a:pt x="4877" y="350"/>
                      </a:cubicBezTo>
                      <a:cubicBezTo>
                        <a:pt x="4459" y="121"/>
                        <a:pt x="3987" y="0"/>
                        <a:pt x="3517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84;p36"/>
                <p:cNvSpPr/>
                <p:nvPr/>
              </p:nvSpPr>
              <p:spPr>
                <a:xfrm>
                  <a:off x="6160142" y="3505696"/>
                  <a:ext cx="460228" cy="27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9" h="16428" extrusionOk="0">
                      <a:moveTo>
                        <a:pt x="1919" y="1"/>
                      </a:moveTo>
                      <a:lnTo>
                        <a:pt x="1" y="2958"/>
                      </a:lnTo>
                      <a:lnTo>
                        <a:pt x="26699" y="16427"/>
                      </a:lnTo>
                      <a:lnTo>
                        <a:pt x="27419" y="15028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85;p36"/>
                <p:cNvSpPr/>
                <p:nvPr/>
              </p:nvSpPr>
              <p:spPr>
                <a:xfrm>
                  <a:off x="6435855" y="3542118"/>
                  <a:ext cx="63078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909" extrusionOk="0">
                      <a:moveTo>
                        <a:pt x="1750" y="0"/>
                      </a:moveTo>
                      <a:cubicBezTo>
                        <a:pt x="1209" y="0"/>
                        <a:pt x="668" y="113"/>
                        <a:pt x="160" y="349"/>
                      </a:cubicBezTo>
                      <a:cubicBezTo>
                        <a:pt x="41" y="389"/>
                        <a:pt x="1" y="548"/>
                        <a:pt x="41" y="668"/>
                      </a:cubicBezTo>
                      <a:cubicBezTo>
                        <a:pt x="71" y="758"/>
                        <a:pt x="168" y="803"/>
                        <a:pt x="265" y="803"/>
                      </a:cubicBezTo>
                      <a:cubicBezTo>
                        <a:pt x="298" y="803"/>
                        <a:pt x="330" y="798"/>
                        <a:pt x="360" y="788"/>
                      </a:cubicBezTo>
                      <a:cubicBezTo>
                        <a:pt x="809" y="583"/>
                        <a:pt x="1292" y="482"/>
                        <a:pt x="1773" y="482"/>
                      </a:cubicBezTo>
                      <a:cubicBezTo>
                        <a:pt x="2322" y="482"/>
                        <a:pt x="2868" y="613"/>
                        <a:pt x="3358" y="868"/>
                      </a:cubicBezTo>
                      <a:cubicBezTo>
                        <a:pt x="3398" y="908"/>
                        <a:pt x="3438" y="908"/>
                        <a:pt x="3478" y="908"/>
                      </a:cubicBezTo>
                      <a:cubicBezTo>
                        <a:pt x="3558" y="908"/>
                        <a:pt x="3638" y="868"/>
                        <a:pt x="3678" y="788"/>
                      </a:cubicBezTo>
                      <a:cubicBezTo>
                        <a:pt x="3758" y="708"/>
                        <a:pt x="3718" y="548"/>
                        <a:pt x="3638" y="469"/>
                      </a:cubicBezTo>
                      <a:cubicBezTo>
                        <a:pt x="3048" y="163"/>
                        <a:pt x="2400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86;p36"/>
                <p:cNvSpPr/>
                <p:nvPr/>
              </p:nvSpPr>
              <p:spPr>
                <a:xfrm>
                  <a:off x="6415059" y="3519073"/>
                  <a:ext cx="63749" cy="15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923" extrusionOk="0">
                      <a:moveTo>
                        <a:pt x="1793" y="1"/>
                      </a:moveTo>
                      <a:cubicBezTo>
                        <a:pt x="1246" y="1"/>
                        <a:pt x="701" y="121"/>
                        <a:pt x="200" y="363"/>
                      </a:cubicBezTo>
                      <a:cubicBezTo>
                        <a:pt x="81" y="403"/>
                        <a:pt x="1" y="523"/>
                        <a:pt x="81" y="642"/>
                      </a:cubicBezTo>
                      <a:cubicBezTo>
                        <a:pt x="113" y="741"/>
                        <a:pt x="200" y="813"/>
                        <a:pt x="319" y="813"/>
                      </a:cubicBezTo>
                      <a:cubicBezTo>
                        <a:pt x="345" y="813"/>
                        <a:pt x="372" y="809"/>
                        <a:pt x="400" y="802"/>
                      </a:cubicBezTo>
                      <a:cubicBezTo>
                        <a:pt x="832" y="577"/>
                        <a:pt x="1309" y="466"/>
                        <a:pt x="1792" y="466"/>
                      </a:cubicBezTo>
                      <a:cubicBezTo>
                        <a:pt x="2336" y="466"/>
                        <a:pt x="2889" y="607"/>
                        <a:pt x="3398" y="882"/>
                      </a:cubicBezTo>
                      <a:cubicBezTo>
                        <a:pt x="3438" y="882"/>
                        <a:pt x="3478" y="922"/>
                        <a:pt x="3518" y="922"/>
                      </a:cubicBezTo>
                      <a:cubicBezTo>
                        <a:pt x="3598" y="922"/>
                        <a:pt x="3678" y="882"/>
                        <a:pt x="3718" y="802"/>
                      </a:cubicBezTo>
                      <a:cubicBezTo>
                        <a:pt x="3798" y="682"/>
                        <a:pt x="3758" y="563"/>
                        <a:pt x="3638" y="483"/>
                      </a:cubicBezTo>
                      <a:cubicBezTo>
                        <a:pt x="3060" y="161"/>
                        <a:pt x="2424" y="1"/>
                        <a:pt x="1793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87;p36"/>
                <p:cNvSpPr/>
                <p:nvPr/>
              </p:nvSpPr>
              <p:spPr>
                <a:xfrm>
                  <a:off x="6398292" y="3497841"/>
                  <a:ext cx="63749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909" extrusionOk="0">
                      <a:moveTo>
                        <a:pt x="1772" y="1"/>
                      </a:moveTo>
                      <a:cubicBezTo>
                        <a:pt x="1241" y="1"/>
                        <a:pt x="708" y="113"/>
                        <a:pt x="200" y="349"/>
                      </a:cubicBezTo>
                      <a:cubicBezTo>
                        <a:pt x="80" y="389"/>
                        <a:pt x="0" y="549"/>
                        <a:pt x="80" y="668"/>
                      </a:cubicBezTo>
                      <a:cubicBezTo>
                        <a:pt x="110" y="758"/>
                        <a:pt x="185" y="803"/>
                        <a:pt x="288" y="803"/>
                      </a:cubicBezTo>
                      <a:cubicBezTo>
                        <a:pt x="323" y="803"/>
                        <a:pt x="360" y="798"/>
                        <a:pt x="400" y="788"/>
                      </a:cubicBezTo>
                      <a:cubicBezTo>
                        <a:pt x="830" y="583"/>
                        <a:pt x="1303" y="482"/>
                        <a:pt x="1783" y="482"/>
                      </a:cubicBezTo>
                      <a:cubicBezTo>
                        <a:pt x="2331" y="482"/>
                        <a:pt x="2887" y="613"/>
                        <a:pt x="3398" y="868"/>
                      </a:cubicBezTo>
                      <a:cubicBezTo>
                        <a:pt x="3398" y="908"/>
                        <a:pt x="3478" y="908"/>
                        <a:pt x="3518" y="908"/>
                      </a:cubicBezTo>
                      <a:cubicBezTo>
                        <a:pt x="3597" y="908"/>
                        <a:pt x="3677" y="868"/>
                        <a:pt x="3717" y="788"/>
                      </a:cubicBezTo>
                      <a:cubicBezTo>
                        <a:pt x="3797" y="668"/>
                        <a:pt x="3757" y="549"/>
                        <a:pt x="3637" y="469"/>
                      </a:cubicBezTo>
                      <a:cubicBezTo>
                        <a:pt x="3048" y="163"/>
                        <a:pt x="2411" y="1"/>
                        <a:pt x="1772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88;p36"/>
                <p:cNvSpPr/>
                <p:nvPr/>
              </p:nvSpPr>
              <p:spPr>
                <a:xfrm>
                  <a:off x="6252723" y="2553124"/>
                  <a:ext cx="671534" cy="36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8" h="21696" extrusionOk="0">
                      <a:moveTo>
                        <a:pt x="20584" y="1"/>
                      </a:moveTo>
                      <a:lnTo>
                        <a:pt x="0" y="11591"/>
                      </a:lnTo>
                      <a:lnTo>
                        <a:pt x="29656" y="21343"/>
                      </a:lnTo>
                      <a:cubicBezTo>
                        <a:pt x="30389" y="21582"/>
                        <a:pt x="31137" y="21696"/>
                        <a:pt x="31874" y="21696"/>
                      </a:cubicBezTo>
                      <a:cubicBezTo>
                        <a:pt x="34353" y="21696"/>
                        <a:pt x="36716" y="20404"/>
                        <a:pt x="38010" y="18186"/>
                      </a:cubicBezTo>
                      <a:cubicBezTo>
                        <a:pt x="40008" y="14749"/>
                        <a:pt x="38849" y="10352"/>
                        <a:pt x="35372" y="8394"/>
                      </a:cubicBezTo>
                      <a:lnTo>
                        <a:pt x="20584" y="1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89;p36"/>
                <p:cNvSpPr/>
                <p:nvPr/>
              </p:nvSpPr>
              <p:spPr>
                <a:xfrm>
                  <a:off x="5893829" y="2084895"/>
                  <a:ext cx="421320" cy="456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1" h="27219" extrusionOk="0">
                      <a:moveTo>
                        <a:pt x="17347" y="0"/>
                      </a:moveTo>
                      <a:cubicBezTo>
                        <a:pt x="4557" y="6435"/>
                        <a:pt x="1" y="16787"/>
                        <a:pt x="1" y="16787"/>
                      </a:cubicBezTo>
                      <a:lnTo>
                        <a:pt x="9873" y="27218"/>
                      </a:lnTo>
                      <a:lnTo>
                        <a:pt x="21903" y="24500"/>
                      </a:lnTo>
                      <a:lnTo>
                        <a:pt x="25100" y="13509"/>
                      </a:lnTo>
                      <a:lnTo>
                        <a:pt x="17347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90;p36"/>
                <p:cNvSpPr/>
                <p:nvPr/>
              </p:nvSpPr>
              <p:spPr>
                <a:xfrm>
                  <a:off x="5773085" y="2366635"/>
                  <a:ext cx="825167" cy="48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1" h="28738" extrusionOk="0">
                      <a:moveTo>
                        <a:pt x="7195" y="1"/>
                      </a:moveTo>
                      <a:cubicBezTo>
                        <a:pt x="7195" y="1"/>
                        <a:pt x="1" y="13030"/>
                        <a:pt x="16347" y="21303"/>
                      </a:cubicBezTo>
                      <a:lnTo>
                        <a:pt x="33374" y="28737"/>
                      </a:lnTo>
                      <a:lnTo>
                        <a:pt x="49161" y="11112"/>
                      </a:lnTo>
                      <a:lnTo>
                        <a:pt x="33893" y="1759"/>
                      </a:lnTo>
                      <a:lnTo>
                        <a:pt x="28218" y="1"/>
                      </a:lnTo>
                      <a:close/>
                    </a:path>
                  </a:pathLst>
                </a:custGeom>
                <a:solidFill>
                  <a:srgbClr val="885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91;p36"/>
                <p:cNvSpPr/>
                <p:nvPr/>
              </p:nvSpPr>
              <p:spPr>
                <a:xfrm>
                  <a:off x="5905242" y="1708995"/>
                  <a:ext cx="930493" cy="68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36" h="40942" extrusionOk="0">
                      <a:moveTo>
                        <a:pt x="45899" y="0"/>
                      </a:moveTo>
                      <a:cubicBezTo>
                        <a:pt x="39776" y="0"/>
                        <a:pt x="23273" y="3214"/>
                        <a:pt x="0" y="32508"/>
                      </a:cubicBezTo>
                      <a:lnTo>
                        <a:pt x="26019" y="40941"/>
                      </a:lnTo>
                      <a:cubicBezTo>
                        <a:pt x="26019" y="40941"/>
                        <a:pt x="47322" y="35985"/>
                        <a:pt x="54596" y="9807"/>
                      </a:cubicBezTo>
                      <a:cubicBezTo>
                        <a:pt x="55435" y="6809"/>
                        <a:pt x="48521" y="254"/>
                        <a:pt x="48521" y="254"/>
                      </a:cubicBezTo>
                      <a:cubicBezTo>
                        <a:pt x="48521" y="254"/>
                        <a:pt x="47620" y="0"/>
                        <a:pt x="45899" y="0"/>
                      </a:cubicBez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92;p36"/>
                <p:cNvSpPr/>
                <p:nvPr/>
              </p:nvSpPr>
              <p:spPr>
                <a:xfrm>
                  <a:off x="5882433" y="2169420"/>
                  <a:ext cx="794971" cy="22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62" h="13162" extrusionOk="0">
                      <a:moveTo>
                        <a:pt x="47362" y="0"/>
                      </a:moveTo>
                      <a:lnTo>
                        <a:pt x="47362" y="0"/>
                      </a:lnTo>
                      <a:cubicBezTo>
                        <a:pt x="31894" y="8393"/>
                        <a:pt x="1479" y="10192"/>
                        <a:pt x="1479" y="10192"/>
                      </a:cubicBezTo>
                      <a:cubicBezTo>
                        <a:pt x="0" y="10232"/>
                        <a:pt x="40" y="13150"/>
                        <a:pt x="40" y="13150"/>
                      </a:cubicBezTo>
                      <a:cubicBezTo>
                        <a:pt x="591" y="13158"/>
                        <a:pt x="1138" y="13161"/>
                        <a:pt x="1682" y="13161"/>
                      </a:cubicBezTo>
                      <a:cubicBezTo>
                        <a:pt x="25602" y="13161"/>
                        <a:pt x="42606" y="5596"/>
                        <a:pt x="42606" y="5596"/>
                      </a:cubicBezTo>
                      <a:lnTo>
                        <a:pt x="4736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93;p36"/>
                <p:cNvSpPr/>
                <p:nvPr/>
              </p:nvSpPr>
              <p:spPr>
                <a:xfrm>
                  <a:off x="6439211" y="2343338"/>
                  <a:ext cx="630612" cy="27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0" h="16555" extrusionOk="0">
                      <a:moveTo>
                        <a:pt x="5442" y="1"/>
                      </a:moveTo>
                      <a:cubicBezTo>
                        <a:pt x="3667" y="1"/>
                        <a:pt x="2206" y="801"/>
                        <a:pt x="1399" y="2907"/>
                      </a:cubicBezTo>
                      <a:cubicBezTo>
                        <a:pt x="0" y="6584"/>
                        <a:pt x="1879" y="10701"/>
                        <a:pt x="5556" y="12060"/>
                      </a:cubicBezTo>
                      <a:lnTo>
                        <a:pt x="35212" y="16456"/>
                      </a:lnTo>
                      <a:cubicBezTo>
                        <a:pt x="35408" y="16524"/>
                        <a:pt x="35582" y="16555"/>
                        <a:pt x="35737" y="16555"/>
                      </a:cubicBezTo>
                      <a:cubicBezTo>
                        <a:pt x="36691" y="16555"/>
                        <a:pt x="36941" y="15381"/>
                        <a:pt x="37250" y="14178"/>
                      </a:cubicBezTo>
                      <a:cubicBezTo>
                        <a:pt x="37570" y="12979"/>
                        <a:pt x="36571" y="11780"/>
                        <a:pt x="35412" y="11301"/>
                      </a:cubicBezTo>
                      <a:lnTo>
                        <a:pt x="10032" y="1229"/>
                      </a:lnTo>
                      <a:cubicBezTo>
                        <a:pt x="8417" y="492"/>
                        <a:pt x="6833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94;p36"/>
                <p:cNvSpPr/>
                <p:nvPr/>
              </p:nvSpPr>
              <p:spPr>
                <a:xfrm>
                  <a:off x="6971838" y="2506750"/>
                  <a:ext cx="240177" cy="19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9" h="11913" extrusionOk="0">
                      <a:moveTo>
                        <a:pt x="9910" y="0"/>
                      </a:moveTo>
                      <a:cubicBezTo>
                        <a:pt x="9713" y="0"/>
                        <a:pt x="9513" y="15"/>
                        <a:pt x="9313" y="46"/>
                      </a:cubicBezTo>
                      <a:lnTo>
                        <a:pt x="1999" y="965"/>
                      </a:lnTo>
                      <a:lnTo>
                        <a:pt x="1" y="6281"/>
                      </a:lnTo>
                      <a:cubicBezTo>
                        <a:pt x="1" y="6281"/>
                        <a:pt x="5156" y="11197"/>
                        <a:pt x="7475" y="11796"/>
                      </a:cubicBezTo>
                      <a:cubicBezTo>
                        <a:pt x="7778" y="11873"/>
                        <a:pt x="8091" y="11912"/>
                        <a:pt x="8409" y="11912"/>
                      </a:cubicBezTo>
                      <a:cubicBezTo>
                        <a:pt x="10563" y="11912"/>
                        <a:pt x="12934" y="10132"/>
                        <a:pt x="13909" y="6441"/>
                      </a:cubicBezTo>
                      <a:cubicBezTo>
                        <a:pt x="14309" y="4882"/>
                        <a:pt x="14069" y="3203"/>
                        <a:pt x="13230" y="1804"/>
                      </a:cubicBezTo>
                      <a:cubicBezTo>
                        <a:pt x="12498" y="690"/>
                        <a:pt x="11251" y="0"/>
                        <a:pt x="99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95;p36"/>
                <p:cNvSpPr/>
                <p:nvPr/>
              </p:nvSpPr>
              <p:spPr>
                <a:xfrm>
                  <a:off x="6953006" y="2559788"/>
                  <a:ext cx="146315" cy="12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7" h="7375" extrusionOk="0">
                      <a:moveTo>
                        <a:pt x="4749" y="1"/>
                      </a:moveTo>
                      <a:cubicBezTo>
                        <a:pt x="1833" y="1"/>
                        <a:pt x="1" y="3399"/>
                        <a:pt x="1842" y="5879"/>
                      </a:cubicBezTo>
                      <a:cubicBezTo>
                        <a:pt x="2604" y="6905"/>
                        <a:pt x="3699" y="7375"/>
                        <a:pt x="4781" y="7375"/>
                      </a:cubicBezTo>
                      <a:cubicBezTo>
                        <a:pt x="6479" y="7375"/>
                        <a:pt x="8144" y="6217"/>
                        <a:pt x="8437" y="4240"/>
                      </a:cubicBezTo>
                      <a:cubicBezTo>
                        <a:pt x="8716" y="2202"/>
                        <a:pt x="7358" y="363"/>
                        <a:pt x="5319" y="43"/>
                      </a:cubicBezTo>
                      <a:cubicBezTo>
                        <a:pt x="5125" y="15"/>
                        <a:pt x="4935" y="1"/>
                        <a:pt x="474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96;p36"/>
                <p:cNvSpPr/>
                <p:nvPr/>
              </p:nvSpPr>
              <p:spPr>
                <a:xfrm>
                  <a:off x="6937632" y="2508176"/>
                  <a:ext cx="67761" cy="104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6236" extrusionOk="0">
                      <a:moveTo>
                        <a:pt x="2039" y="1"/>
                      </a:moveTo>
                      <a:lnTo>
                        <a:pt x="0" y="5876"/>
                      </a:lnTo>
                      <a:lnTo>
                        <a:pt x="2079" y="6236"/>
                      </a:lnTo>
                      <a:lnTo>
                        <a:pt x="4037" y="880"/>
                      </a:lnTo>
                      <a:lnTo>
                        <a:pt x="20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97;p36"/>
                <p:cNvSpPr/>
                <p:nvPr/>
              </p:nvSpPr>
              <p:spPr>
                <a:xfrm>
                  <a:off x="6445925" y="1835330"/>
                  <a:ext cx="256945" cy="71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8" h="42728" extrusionOk="0">
                      <a:moveTo>
                        <a:pt x="8128" y="0"/>
                      </a:moveTo>
                      <a:cubicBezTo>
                        <a:pt x="3638" y="0"/>
                        <a:pt x="0" y="3647"/>
                        <a:pt x="0" y="8155"/>
                      </a:cubicBezTo>
                      <a:lnTo>
                        <a:pt x="600" y="35812"/>
                      </a:lnTo>
                      <a:cubicBezTo>
                        <a:pt x="600" y="39674"/>
                        <a:pt x="3730" y="42727"/>
                        <a:pt x="7516" y="42727"/>
                      </a:cubicBezTo>
                      <a:cubicBezTo>
                        <a:pt x="7766" y="42727"/>
                        <a:pt x="8019" y="42714"/>
                        <a:pt x="8273" y="42687"/>
                      </a:cubicBezTo>
                      <a:cubicBezTo>
                        <a:pt x="11551" y="42327"/>
                        <a:pt x="11910" y="39449"/>
                        <a:pt x="12150" y="36132"/>
                      </a:cubicBezTo>
                      <a:lnTo>
                        <a:pt x="14948" y="8634"/>
                      </a:lnTo>
                      <a:cubicBezTo>
                        <a:pt x="15308" y="3918"/>
                        <a:pt x="12990" y="81"/>
                        <a:pt x="8273" y="1"/>
                      </a:cubicBezTo>
                      <a:cubicBezTo>
                        <a:pt x="8225" y="1"/>
                        <a:pt x="8176" y="0"/>
                        <a:pt x="8128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98;p36"/>
                <p:cNvSpPr/>
                <p:nvPr/>
              </p:nvSpPr>
              <p:spPr>
                <a:xfrm>
                  <a:off x="6378168" y="1781084"/>
                  <a:ext cx="327224" cy="38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5" h="23138" extrusionOk="0">
                      <a:moveTo>
                        <a:pt x="10540" y="0"/>
                      </a:moveTo>
                      <a:cubicBezTo>
                        <a:pt x="10051" y="0"/>
                        <a:pt x="9548" y="38"/>
                        <a:pt x="9033" y="116"/>
                      </a:cubicBezTo>
                      <a:lnTo>
                        <a:pt x="8713" y="156"/>
                      </a:lnTo>
                      <a:cubicBezTo>
                        <a:pt x="4117" y="995"/>
                        <a:pt x="760" y="4912"/>
                        <a:pt x="600" y="9548"/>
                      </a:cubicBezTo>
                      <a:lnTo>
                        <a:pt x="0" y="23137"/>
                      </a:lnTo>
                      <a:lnTo>
                        <a:pt x="0" y="23137"/>
                      </a:lnTo>
                      <a:lnTo>
                        <a:pt x="18066" y="20779"/>
                      </a:lnTo>
                      <a:cubicBezTo>
                        <a:pt x="18825" y="16423"/>
                        <a:pt x="19345" y="12666"/>
                        <a:pt x="19385" y="10028"/>
                      </a:cubicBezTo>
                      <a:cubicBezTo>
                        <a:pt x="19494" y="4395"/>
                        <a:pt x="15821" y="0"/>
                        <a:pt x="10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99;p36"/>
                <p:cNvSpPr/>
                <p:nvPr/>
              </p:nvSpPr>
              <p:spPr>
                <a:xfrm>
                  <a:off x="6375482" y="1988285"/>
                  <a:ext cx="77161" cy="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7" h="10913" extrusionOk="0">
                      <a:moveTo>
                        <a:pt x="640" y="1"/>
                      </a:moveTo>
                      <a:cubicBezTo>
                        <a:pt x="560" y="1"/>
                        <a:pt x="520" y="81"/>
                        <a:pt x="520" y="161"/>
                      </a:cubicBezTo>
                      <a:lnTo>
                        <a:pt x="1" y="10752"/>
                      </a:lnTo>
                      <a:cubicBezTo>
                        <a:pt x="1" y="10792"/>
                        <a:pt x="40" y="10832"/>
                        <a:pt x="40" y="10872"/>
                      </a:cubicBezTo>
                      <a:cubicBezTo>
                        <a:pt x="80" y="10912"/>
                        <a:pt x="120" y="10912"/>
                        <a:pt x="160" y="10912"/>
                      </a:cubicBezTo>
                      <a:lnTo>
                        <a:pt x="4437" y="10353"/>
                      </a:lnTo>
                      <a:cubicBezTo>
                        <a:pt x="4517" y="10353"/>
                        <a:pt x="4597" y="10273"/>
                        <a:pt x="4557" y="10193"/>
                      </a:cubicBezTo>
                      <a:cubicBezTo>
                        <a:pt x="4557" y="10113"/>
                        <a:pt x="4477" y="10073"/>
                        <a:pt x="4437" y="10073"/>
                      </a:cubicBezTo>
                      <a:lnTo>
                        <a:pt x="280" y="10592"/>
                      </a:lnTo>
                      <a:lnTo>
                        <a:pt x="800" y="161"/>
                      </a:lnTo>
                      <a:cubicBezTo>
                        <a:pt x="800" y="81"/>
                        <a:pt x="720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500;p36"/>
                <p:cNvSpPr/>
                <p:nvPr/>
              </p:nvSpPr>
              <p:spPr>
                <a:xfrm>
                  <a:off x="6681372" y="1915173"/>
                  <a:ext cx="18799" cy="21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12911" extrusionOk="0">
                      <a:moveTo>
                        <a:pt x="960" y="1"/>
                      </a:moveTo>
                      <a:cubicBezTo>
                        <a:pt x="880" y="1"/>
                        <a:pt x="840" y="80"/>
                        <a:pt x="800" y="160"/>
                      </a:cubicBezTo>
                      <a:lnTo>
                        <a:pt x="1" y="12750"/>
                      </a:lnTo>
                      <a:cubicBezTo>
                        <a:pt x="1" y="12830"/>
                        <a:pt x="41" y="12910"/>
                        <a:pt x="121" y="12910"/>
                      </a:cubicBezTo>
                      <a:cubicBezTo>
                        <a:pt x="201" y="12910"/>
                        <a:pt x="280" y="12870"/>
                        <a:pt x="280" y="12790"/>
                      </a:cubicBezTo>
                      <a:lnTo>
                        <a:pt x="1120" y="160"/>
                      </a:lnTo>
                      <a:cubicBezTo>
                        <a:pt x="1120" y="80"/>
                        <a:pt x="1040" y="40"/>
                        <a:pt x="960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501;p36"/>
                <p:cNvSpPr/>
                <p:nvPr/>
              </p:nvSpPr>
              <p:spPr>
                <a:xfrm>
                  <a:off x="6832983" y="1364432"/>
                  <a:ext cx="338117" cy="40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4" h="24374" extrusionOk="0">
                      <a:moveTo>
                        <a:pt x="13429" y="0"/>
                      </a:moveTo>
                      <a:lnTo>
                        <a:pt x="0" y="12550"/>
                      </a:lnTo>
                      <a:lnTo>
                        <a:pt x="3238" y="21103"/>
                      </a:lnTo>
                      <a:cubicBezTo>
                        <a:pt x="3238" y="21103"/>
                        <a:pt x="5836" y="22422"/>
                        <a:pt x="9872" y="24181"/>
                      </a:cubicBezTo>
                      <a:cubicBezTo>
                        <a:pt x="10176" y="24312"/>
                        <a:pt x="10474" y="24374"/>
                        <a:pt x="10766" y="24374"/>
                      </a:cubicBezTo>
                      <a:cubicBezTo>
                        <a:pt x="14394" y="24374"/>
                        <a:pt x="17109" y="14806"/>
                        <a:pt x="18625" y="9073"/>
                      </a:cubicBezTo>
                      <a:cubicBezTo>
                        <a:pt x="20144" y="3277"/>
                        <a:pt x="13429" y="0"/>
                        <a:pt x="13429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502;p36"/>
                <p:cNvSpPr/>
                <p:nvPr/>
              </p:nvSpPr>
              <p:spPr>
                <a:xfrm>
                  <a:off x="6719606" y="1569703"/>
                  <a:ext cx="231465" cy="30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0" h="18106" extrusionOk="0">
                      <a:moveTo>
                        <a:pt x="9113" y="0"/>
                      </a:moveTo>
                      <a:lnTo>
                        <a:pt x="1" y="8553"/>
                      </a:lnTo>
                      <a:lnTo>
                        <a:pt x="6076" y="18106"/>
                      </a:lnTo>
                      <a:lnTo>
                        <a:pt x="13790" y="9632"/>
                      </a:lnTo>
                      <a:lnTo>
                        <a:pt x="9113" y="0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503;p36"/>
                <p:cNvSpPr/>
                <p:nvPr/>
              </p:nvSpPr>
              <p:spPr>
                <a:xfrm>
                  <a:off x="6887313" y="1681050"/>
                  <a:ext cx="50338" cy="1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6756" extrusionOk="0">
                      <a:moveTo>
                        <a:pt x="1" y="1"/>
                      </a:moveTo>
                      <a:lnTo>
                        <a:pt x="360" y="6755"/>
                      </a:lnTo>
                      <a:lnTo>
                        <a:pt x="2998" y="3918"/>
                      </a:lnTo>
                      <a:cubicBezTo>
                        <a:pt x="2998" y="3918"/>
                        <a:pt x="840" y="920"/>
                        <a:pt x="1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504;p36"/>
                <p:cNvSpPr/>
                <p:nvPr/>
              </p:nvSpPr>
              <p:spPr>
                <a:xfrm>
                  <a:off x="6769254" y="1331418"/>
                  <a:ext cx="326720" cy="30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5" h="17955" extrusionOk="0">
                      <a:moveTo>
                        <a:pt x="8427" y="1"/>
                      </a:moveTo>
                      <a:cubicBezTo>
                        <a:pt x="7223" y="1"/>
                        <a:pt x="5992" y="231"/>
                        <a:pt x="4797" y="808"/>
                      </a:cubicBezTo>
                      <a:cubicBezTo>
                        <a:pt x="1999" y="2167"/>
                        <a:pt x="200" y="4925"/>
                        <a:pt x="80" y="8042"/>
                      </a:cubicBezTo>
                      <a:cubicBezTo>
                        <a:pt x="0" y="10400"/>
                        <a:pt x="360" y="13798"/>
                        <a:pt x="2079" y="17954"/>
                      </a:cubicBezTo>
                      <a:lnTo>
                        <a:pt x="7474" y="12918"/>
                      </a:lnTo>
                      <a:lnTo>
                        <a:pt x="8953" y="13997"/>
                      </a:lnTo>
                      <a:lnTo>
                        <a:pt x="12111" y="11080"/>
                      </a:lnTo>
                      <a:cubicBezTo>
                        <a:pt x="12111" y="11080"/>
                        <a:pt x="19465" y="10041"/>
                        <a:pt x="17426" y="3526"/>
                      </a:cubicBezTo>
                      <a:cubicBezTo>
                        <a:pt x="17426" y="3526"/>
                        <a:pt x="13140" y="1"/>
                        <a:pt x="8427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505;p36"/>
                <p:cNvSpPr/>
                <p:nvPr/>
              </p:nvSpPr>
              <p:spPr>
                <a:xfrm>
                  <a:off x="7078501" y="1597196"/>
                  <a:ext cx="48895" cy="86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3" h="5126" extrusionOk="0">
                      <a:moveTo>
                        <a:pt x="1679" y="1"/>
                      </a:moveTo>
                      <a:lnTo>
                        <a:pt x="0" y="4437"/>
                      </a:lnTo>
                      <a:lnTo>
                        <a:pt x="1559" y="5117"/>
                      </a:lnTo>
                      <a:cubicBezTo>
                        <a:pt x="1579" y="5123"/>
                        <a:pt x="1599" y="5125"/>
                        <a:pt x="1621" y="5125"/>
                      </a:cubicBezTo>
                      <a:cubicBezTo>
                        <a:pt x="2050" y="5125"/>
                        <a:pt x="2912" y="4058"/>
                        <a:pt x="2798" y="3678"/>
                      </a:cubicBezTo>
                      <a:lnTo>
                        <a:pt x="1679" y="1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506;p36"/>
                <p:cNvSpPr/>
                <p:nvPr/>
              </p:nvSpPr>
              <p:spPr>
                <a:xfrm>
                  <a:off x="6811583" y="1495232"/>
                  <a:ext cx="130101" cy="10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1" h="6441" extrusionOk="0">
                      <a:moveTo>
                        <a:pt x="3522" y="0"/>
                      </a:moveTo>
                      <a:cubicBezTo>
                        <a:pt x="1961" y="0"/>
                        <a:pt x="572" y="1132"/>
                        <a:pt x="356" y="2719"/>
                      </a:cubicBezTo>
                      <a:cubicBezTo>
                        <a:pt x="1" y="4821"/>
                        <a:pt x="1685" y="6440"/>
                        <a:pt x="3524" y="6440"/>
                      </a:cubicBezTo>
                      <a:cubicBezTo>
                        <a:pt x="4168" y="6440"/>
                        <a:pt x="4831" y="6242"/>
                        <a:pt x="5432" y="5796"/>
                      </a:cubicBezTo>
                      <a:cubicBezTo>
                        <a:pt x="7750" y="4117"/>
                        <a:pt x="6871" y="480"/>
                        <a:pt x="4033" y="41"/>
                      </a:cubicBezTo>
                      <a:cubicBezTo>
                        <a:pt x="3862" y="13"/>
                        <a:pt x="3691" y="0"/>
                        <a:pt x="3522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507;p36"/>
                <p:cNvSpPr/>
                <p:nvPr/>
              </p:nvSpPr>
              <p:spPr>
                <a:xfrm>
                  <a:off x="6859149" y="1524251"/>
                  <a:ext cx="33553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3028" extrusionOk="0">
                      <a:moveTo>
                        <a:pt x="140" y="0"/>
                      </a:moveTo>
                      <a:cubicBezTo>
                        <a:pt x="100" y="0"/>
                        <a:pt x="60" y="10"/>
                        <a:pt x="40" y="30"/>
                      </a:cubicBezTo>
                      <a:cubicBezTo>
                        <a:pt x="0" y="110"/>
                        <a:pt x="0" y="190"/>
                        <a:pt x="40" y="270"/>
                      </a:cubicBezTo>
                      <a:cubicBezTo>
                        <a:pt x="1639" y="1469"/>
                        <a:pt x="1159" y="2788"/>
                        <a:pt x="1159" y="2868"/>
                      </a:cubicBezTo>
                      <a:cubicBezTo>
                        <a:pt x="1119" y="2908"/>
                        <a:pt x="1159" y="2988"/>
                        <a:pt x="1239" y="3028"/>
                      </a:cubicBezTo>
                      <a:lnTo>
                        <a:pt x="1279" y="3028"/>
                      </a:lnTo>
                      <a:cubicBezTo>
                        <a:pt x="1359" y="3028"/>
                        <a:pt x="1399" y="3028"/>
                        <a:pt x="1439" y="2988"/>
                      </a:cubicBezTo>
                      <a:cubicBezTo>
                        <a:pt x="1439" y="2948"/>
                        <a:pt x="1998" y="1389"/>
                        <a:pt x="240" y="30"/>
                      </a:cubicBezTo>
                      <a:cubicBezTo>
                        <a:pt x="220" y="10"/>
                        <a:pt x="180" y="0"/>
                        <a:pt x="1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508;p36"/>
                <p:cNvSpPr/>
                <p:nvPr/>
              </p:nvSpPr>
              <p:spPr>
                <a:xfrm>
                  <a:off x="6902939" y="1277356"/>
                  <a:ext cx="74962" cy="6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3671" extrusionOk="0">
                      <a:moveTo>
                        <a:pt x="2109" y="0"/>
                      </a:moveTo>
                      <a:cubicBezTo>
                        <a:pt x="1302" y="0"/>
                        <a:pt x="580" y="526"/>
                        <a:pt x="349" y="1351"/>
                      </a:cubicBezTo>
                      <a:cubicBezTo>
                        <a:pt x="0" y="2586"/>
                        <a:pt x="981" y="3670"/>
                        <a:pt x="2119" y="3670"/>
                      </a:cubicBezTo>
                      <a:cubicBezTo>
                        <a:pt x="2418" y="3670"/>
                        <a:pt x="2727" y="3596"/>
                        <a:pt x="3026" y="3430"/>
                      </a:cubicBezTo>
                      <a:cubicBezTo>
                        <a:pt x="4465" y="2630"/>
                        <a:pt x="4186" y="472"/>
                        <a:pt x="2627" y="72"/>
                      </a:cubicBezTo>
                      <a:cubicBezTo>
                        <a:pt x="2453" y="24"/>
                        <a:pt x="2279" y="0"/>
                        <a:pt x="2109" y="0"/>
                      </a:cubicBez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509;p36"/>
                <p:cNvSpPr/>
                <p:nvPr/>
              </p:nvSpPr>
              <p:spPr>
                <a:xfrm>
                  <a:off x="7123448" y="1428162"/>
                  <a:ext cx="209997" cy="5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3038" extrusionOk="0">
                      <a:moveTo>
                        <a:pt x="0" y="0"/>
                      </a:moveTo>
                      <a:lnTo>
                        <a:pt x="2278" y="2918"/>
                      </a:lnTo>
                      <a:lnTo>
                        <a:pt x="11511" y="3038"/>
                      </a:lnTo>
                      <a:cubicBezTo>
                        <a:pt x="12110" y="3038"/>
                        <a:pt x="12510" y="2478"/>
                        <a:pt x="12390" y="1919"/>
                      </a:cubicBezTo>
                      <a:cubicBezTo>
                        <a:pt x="12310" y="1519"/>
                        <a:pt x="11951" y="1239"/>
                        <a:pt x="11551" y="119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510;p36"/>
                <p:cNvSpPr/>
                <p:nvPr/>
              </p:nvSpPr>
              <p:spPr>
                <a:xfrm>
                  <a:off x="6755834" y="1300904"/>
                  <a:ext cx="405878" cy="176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1" h="10476" extrusionOk="0">
                      <a:moveTo>
                        <a:pt x="11040" y="0"/>
                      </a:moveTo>
                      <a:cubicBezTo>
                        <a:pt x="977" y="0"/>
                        <a:pt x="0" y="10196"/>
                        <a:pt x="0" y="10196"/>
                      </a:cubicBezTo>
                      <a:lnTo>
                        <a:pt x="24180" y="10476"/>
                      </a:lnTo>
                      <a:cubicBezTo>
                        <a:pt x="24180" y="10476"/>
                        <a:pt x="21782" y="204"/>
                        <a:pt x="11391" y="4"/>
                      </a:cubicBezTo>
                      <a:cubicBezTo>
                        <a:pt x="11273" y="1"/>
                        <a:pt x="11156" y="0"/>
                        <a:pt x="11040" y="0"/>
                      </a:cubicBez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511;p36"/>
                <p:cNvSpPr/>
                <p:nvPr/>
              </p:nvSpPr>
              <p:spPr>
                <a:xfrm>
                  <a:off x="7066433" y="1583684"/>
                  <a:ext cx="32647" cy="2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1665" extrusionOk="0">
                      <a:moveTo>
                        <a:pt x="934" y="1"/>
                      </a:moveTo>
                      <a:cubicBezTo>
                        <a:pt x="632" y="1"/>
                        <a:pt x="334" y="161"/>
                        <a:pt x="200" y="486"/>
                      </a:cubicBezTo>
                      <a:cubicBezTo>
                        <a:pt x="0" y="886"/>
                        <a:pt x="160" y="1405"/>
                        <a:pt x="600" y="1565"/>
                      </a:cubicBezTo>
                      <a:cubicBezTo>
                        <a:pt x="722" y="1634"/>
                        <a:pt x="849" y="1665"/>
                        <a:pt x="972" y="1665"/>
                      </a:cubicBezTo>
                      <a:cubicBezTo>
                        <a:pt x="1492" y="1665"/>
                        <a:pt x="1945" y="1115"/>
                        <a:pt x="1719" y="566"/>
                      </a:cubicBezTo>
                      <a:cubicBezTo>
                        <a:pt x="1594" y="191"/>
                        <a:pt x="1262" y="1"/>
                        <a:pt x="934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512;p36"/>
                <p:cNvSpPr/>
                <p:nvPr/>
              </p:nvSpPr>
              <p:spPr>
                <a:xfrm>
                  <a:off x="7028182" y="1516699"/>
                  <a:ext cx="87903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1640" extrusionOk="0">
                      <a:moveTo>
                        <a:pt x="2639" y="1"/>
                      </a:moveTo>
                      <a:cubicBezTo>
                        <a:pt x="1520" y="41"/>
                        <a:pt x="520" y="680"/>
                        <a:pt x="1" y="1639"/>
                      </a:cubicBezTo>
                      <a:lnTo>
                        <a:pt x="5237" y="1599"/>
                      </a:lnTo>
                      <a:cubicBezTo>
                        <a:pt x="4717" y="640"/>
                        <a:pt x="3718" y="1"/>
                        <a:pt x="2639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513;p36"/>
                <p:cNvSpPr/>
                <p:nvPr/>
              </p:nvSpPr>
              <p:spPr>
                <a:xfrm>
                  <a:off x="6887984" y="1603909"/>
                  <a:ext cx="244876" cy="17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9" h="10501" extrusionOk="0">
                      <a:moveTo>
                        <a:pt x="2479" y="1"/>
                      </a:moveTo>
                      <a:lnTo>
                        <a:pt x="1" y="4597"/>
                      </a:lnTo>
                      <a:lnTo>
                        <a:pt x="3398" y="9073"/>
                      </a:lnTo>
                      <a:cubicBezTo>
                        <a:pt x="4565" y="10084"/>
                        <a:pt x="5773" y="10501"/>
                        <a:pt x="6954" y="10501"/>
                      </a:cubicBezTo>
                      <a:cubicBezTo>
                        <a:pt x="9694" y="10501"/>
                        <a:pt x="12289" y="8258"/>
                        <a:pt x="13909" y="5996"/>
                      </a:cubicBezTo>
                      <a:cubicBezTo>
                        <a:pt x="14589" y="4957"/>
                        <a:pt x="14349" y="4437"/>
                        <a:pt x="14229" y="3078"/>
                      </a:cubicBezTo>
                      <a:cubicBezTo>
                        <a:pt x="10152" y="2718"/>
                        <a:pt x="6196" y="1679"/>
                        <a:pt x="2479" y="1"/>
                      </a:cubicBez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514;p36"/>
                <p:cNvSpPr/>
                <p:nvPr/>
              </p:nvSpPr>
              <p:spPr>
                <a:xfrm>
                  <a:off x="6918179" y="1561647"/>
                  <a:ext cx="16114" cy="7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4717" extrusionOk="0">
                      <a:moveTo>
                        <a:pt x="560" y="1"/>
                      </a:moveTo>
                      <a:lnTo>
                        <a:pt x="0" y="41"/>
                      </a:lnTo>
                      <a:lnTo>
                        <a:pt x="400" y="4717"/>
                      </a:lnTo>
                      <a:lnTo>
                        <a:pt x="959" y="4677"/>
                      </a:lnTo>
                      <a:lnTo>
                        <a:pt x="560" y="1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515;p36"/>
                <p:cNvSpPr/>
                <p:nvPr/>
              </p:nvSpPr>
              <p:spPr>
                <a:xfrm>
                  <a:off x="6838354" y="1597867"/>
                  <a:ext cx="58378" cy="84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037" extrusionOk="0">
                      <a:moveTo>
                        <a:pt x="480" y="1"/>
                      </a:moveTo>
                      <a:lnTo>
                        <a:pt x="0" y="281"/>
                      </a:lnTo>
                      <a:lnTo>
                        <a:pt x="2998" y="5037"/>
                      </a:lnTo>
                      <a:lnTo>
                        <a:pt x="3477" y="4717"/>
                      </a:lnTo>
                      <a:lnTo>
                        <a:pt x="480" y="1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516;p36"/>
                <p:cNvSpPr/>
                <p:nvPr/>
              </p:nvSpPr>
              <p:spPr>
                <a:xfrm>
                  <a:off x="5216976" y="4356975"/>
                  <a:ext cx="2833039" cy="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84" h="1" fill="none" extrusionOk="0">
                      <a:moveTo>
                        <a:pt x="0" y="0"/>
                      </a:moveTo>
                      <a:lnTo>
                        <a:pt x="168783" y="0"/>
                      </a:lnTo>
                    </a:path>
                  </a:pathLst>
                </a:custGeom>
                <a:noFill/>
                <a:ln w="120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89" name="Google Shape;9292;p69"/>
          <p:cNvGrpSpPr/>
          <p:nvPr/>
        </p:nvGrpSpPr>
        <p:grpSpPr>
          <a:xfrm>
            <a:off x="744232" y="720623"/>
            <a:ext cx="928691" cy="711834"/>
            <a:chOff x="6599718" y="2068734"/>
            <a:chExt cx="940737" cy="721067"/>
          </a:xfrm>
        </p:grpSpPr>
        <p:sp>
          <p:nvSpPr>
            <p:cNvPr id="490" name="Google Shape;9293;p6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9294;p6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9295;p6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9296;p6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9297;p6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9298;p6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9299;p6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497" name="Google Shape;9300;p6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9301;p6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9302;p6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9303;p6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9304;p6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9305;p6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9306;p6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504" name="Google Shape;9307;p6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9308;p6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9309;p6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9310;p6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9311;p6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9312;p6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9313;p6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2833255" y="408672"/>
            <a:ext cx="2838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997325" y="1579425"/>
            <a:ext cx="183593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Point to Point Delivery-Express</a:t>
            </a:r>
            <a:endParaRPr dirty="0"/>
          </a:p>
        </p:txBody>
      </p:sp>
      <p:sp>
        <p:nvSpPr>
          <p:cNvPr id="524" name="Google Shape;524;p37"/>
          <p:cNvSpPr txBox="1">
            <a:spLocks noGrp="1"/>
          </p:cNvSpPr>
          <p:nvPr>
            <p:ph type="subTitle" idx="2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From one Specific Destination to another.</a:t>
            </a:r>
            <a:endParaRPr dirty="0"/>
          </a:p>
        </p:txBody>
      </p:sp>
      <p:sp>
        <p:nvSpPr>
          <p:cNvPr id="525" name="Google Shape;525;p37"/>
          <p:cNvSpPr txBox="1">
            <a:spLocks noGrp="1"/>
          </p:cNvSpPr>
          <p:nvPr>
            <p:ph type="subTitle" idx="3"/>
          </p:nvPr>
        </p:nvSpPr>
        <p:spPr>
          <a:xfrm>
            <a:off x="6077901" y="1555263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Grouped Delivery</a:t>
            </a:r>
            <a:endParaRPr dirty="0"/>
          </a:p>
        </p:txBody>
      </p:sp>
      <p:sp>
        <p:nvSpPr>
          <p:cNvPr id="526" name="Google Shape;526;p37"/>
          <p:cNvSpPr txBox="1">
            <a:spLocks noGrp="1"/>
          </p:cNvSpPr>
          <p:nvPr>
            <p:ph type="subTitle" idx="4"/>
          </p:nvPr>
        </p:nvSpPr>
        <p:spPr>
          <a:xfrm>
            <a:off x="5991300" y="2162797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From one general destination to another</a:t>
            </a:r>
            <a:endParaRPr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subTitle" idx="5"/>
          </p:nvPr>
        </p:nvSpPr>
        <p:spPr>
          <a:xfrm>
            <a:off x="3386582" y="1531197"/>
            <a:ext cx="1524853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Point to Point-Regular</a:t>
            </a:r>
            <a:endParaRPr dirty="0"/>
          </a:p>
        </p:txBody>
      </p:sp>
      <p:sp>
        <p:nvSpPr>
          <p:cNvPr id="528" name="Google Shape;528;p37"/>
          <p:cNvSpPr txBox="1">
            <a:spLocks noGrp="1"/>
          </p:cNvSpPr>
          <p:nvPr>
            <p:ph type="subTitle" idx="6"/>
          </p:nvPr>
        </p:nvSpPr>
        <p:spPr>
          <a:xfrm>
            <a:off x="3386583" y="21634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smtClean="0"/>
              <a:t>From specific desitations</a:t>
            </a:r>
            <a:r>
              <a:rPr lang="en" dirty="0"/>
              <a:t> </a:t>
            </a:r>
            <a:r>
              <a:rPr lang="en" dirty="0" smtClean="0"/>
              <a:t>to other specific destinations</a:t>
            </a:r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7"/>
          </p:nvPr>
        </p:nvSpPr>
        <p:spPr>
          <a:xfrm>
            <a:off x="1001950" y="2933667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Easy Startup</a:t>
            </a:r>
            <a:endParaRPr dirty="0"/>
          </a:p>
        </p:txBody>
      </p:sp>
      <p:sp>
        <p:nvSpPr>
          <p:cNvPr id="530" name="Google Shape;530;p37"/>
          <p:cNvSpPr txBox="1">
            <a:spLocks noGrp="1"/>
          </p:cNvSpPr>
          <p:nvPr>
            <p:ph type="subTitle" idx="8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Seamless business integration or kickstart with a wide vehicle range</a:t>
            </a:r>
            <a:endParaRPr dirty="0"/>
          </a:p>
        </p:txBody>
      </p:sp>
      <p:sp>
        <p:nvSpPr>
          <p:cNvPr id="531" name="Google Shape;531;p37"/>
          <p:cNvSpPr txBox="1">
            <a:spLocks noGrp="1"/>
          </p:cNvSpPr>
          <p:nvPr>
            <p:ph type="subTitle" idx="9"/>
          </p:nvPr>
        </p:nvSpPr>
        <p:spPr>
          <a:xfrm>
            <a:off x="3504347" y="2986507"/>
            <a:ext cx="1538627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Driver Recruitment</a:t>
            </a:r>
            <a:endParaRPr dirty="0"/>
          </a:p>
        </p:txBody>
      </p:sp>
      <p:sp>
        <p:nvSpPr>
          <p:cNvPr id="532" name="Google Shape;532;p37"/>
          <p:cNvSpPr txBox="1">
            <a:spLocks noGrp="1"/>
          </p:cNvSpPr>
          <p:nvPr>
            <p:ph type="subTitle" idx="13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Finding drivers for partnerships made easy</a:t>
            </a:r>
            <a:endParaRPr dirty="0"/>
          </a:p>
        </p:txBody>
      </p:sp>
      <p:sp>
        <p:nvSpPr>
          <p:cNvPr id="533" name="Google Shape;533;p37"/>
          <p:cNvSpPr txBox="1">
            <a:spLocks noGrp="1"/>
          </p:cNvSpPr>
          <p:nvPr>
            <p:ph type="subTitle" idx="14"/>
          </p:nvPr>
        </p:nvSpPr>
        <p:spPr>
          <a:xfrm>
            <a:off x="5997675" y="2986507"/>
            <a:ext cx="1476852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Logistics Management</a:t>
            </a:r>
            <a:endParaRPr dirty="0"/>
          </a:p>
        </p:txBody>
      </p:sp>
      <p:sp>
        <p:nvSpPr>
          <p:cNvPr id="534" name="Google Shape;534;p37"/>
          <p:cNvSpPr txBox="1">
            <a:spLocks noGrp="1"/>
          </p:cNvSpPr>
          <p:nvPr>
            <p:ph type="subTitle" idx="15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Dashboard that makes managing logistic data easy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40242" y="195639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b2c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0242" y="3295207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700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From one Specific Destination to </a:t>
            </a:r>
            <a:r>
              <a:rPr lang="en-US" dirty="0" smtClean="0"/>
              <a:t>another. From one sender to one recipient .</a:t>
            </a:r>
            <a:endParaRPr lang="en-US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166000"/>
            <a:ext cx="3423186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Point to Point Delivery-Express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95462" y="198838"/>
            <a:ext cx="3548538" cy="3811503"/>
            <a:chOff x="5595462" y="198838"/>
            <a:chExt cx="3548538" cy="3811503"/>
          </a:xfrm>
        </p:grpSpPr>
        <p:grpSp>
          <p:nvGrpSpPr>
            <p:cNvPr id="5" name="Google Shape;561;p39"/>
            <p:cNvGrpSpPr/>
            <p:nvPr/>
          </p:nvGrpSpPr>
          <p:grpSpPr>
            <a:xfrm flipH="1">
              <a:off x="6116334" y="635368"/>
              <a:ext cx="688745" cy="1061264"/>
              <a:chOff x="6037863" y="1425516"/>
              <a:chExt cx="337058" cy="503327"/>
            </a:xfrm>
          </p:grpSpPr>
          <p:sp>
            <p:nvSpPr>
              <p:cNvPr id="6" name="Google Shape;562;p39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63;p39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564;p39"/>
            <p:cNvGrpSpPr/>
            <p:nvPr/>
          </p:nvGrpSpPr>
          <p:grpSpPr>
            <a:xfrm flipH="1">
              <a:off x="8455255" y="2908000"/>
              <a:ext cx="688745" cy="1061264"/>
              <a:chOff x="6037863" y="1425516"/>
              <a:chExt cx="337058" cy="503327"/>
            </a:xfrm>
          </p:grpSpPr>
          <p:sp>
            <p:nvSpPr>
              <p:cNvPr id="9" name="Google Shape;565;p39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6;p39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" name="Freeform 1"/>
            <p:cNvSpPr/>
            <p:nvPr/>
          </p:nvSpPr>
          <p:spPr>
            <a:xfrm>
              <a:off x="6452402" y="1696632"/>
              <a:ext cx="2376054" cy="2313709"/>
            </a:xfrm>
            <a:custGeom>
              <a:avLst/>
              <a:gdLst>
                <a:gd name="connsiteX0" fmla="*/ 0 w 2376054"/>
                <a:gd name="connsiteY0" fmla="*/ 0 h 2313709"/>
                <a:gd name="connsiteX1" fmla="*/ 540327 w 2376054"/>
                <a:gd name="connsiteY1" fmla="*/ 727364 h 2313709"/>
                <a:gd name="connsiteX2" fmla="*/ 387927 w 2376054"/>
                <a:gd name="connsiteY2" fmla="*/ 1330037 h 2313709"/>
                <a:gd name="connsiteX3" fmla="*/ 2376054 w 2376054"/>
                <a:gd name="connsiteY3" fmla="*/ 2313709 h 2313709"/>
                <a:gd name="connsiteX4" fmla="*/ 2376054 w 2376054"/>
                <a:gd name="connsiteY4" fmla="*/ 2313709 h 231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054" h="2313709">
                  <a:moveTo>
                    <a:pt x="0" y="0"/>
                  </a:moveTo>
                  <a:cubicBezTo>
                    <a:pt x="237836" y="252845"/>
                    <a:pt x="475673" y="505691"/>
                    <a:pt x="540327" y="727364"/>
                  </a:cubicBezTo>
                  <a:cubicBezTo>
                    <a:pt x="604982" y="949037"/>
                    <a:pt x="81973" y="1065646"/>
                    <a:pt x="387927" y="1330037"/>
                  </a:cubicBezTo>
                  <a:cubicBezTo>
                    <a:pt x="693882" y="1594428"/>
                    <a:pt x="2376054" y="2313709"/>
                    <a:pt x="2376054" y="2313709"/>
                  </a:cubicBezTo>
                  <a:lnTo>
                    <a:pt x="2376054" y="231370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oogle Shape;1059;p54"/>
            <p:cNvGrpSpPr/>
            <p:nvPr/>
          </p:nvGrpSpPr>
          <p:grpSpPr>
            <a:xfrm>
              <a:off x="5595462" y="305044"/>
              <a:ext cx="520872" cy="519566"/>
              <a:chOff x="-57578225" y="1904075"/>
              <a:chExt cx="319025" cy="318225"/>
            </a:xfrm>
          </p:grpSpPr>
          <p:sp>
            <p:nvSpPr>
              <p:cNvPr id="13" name="Google Shape;1060;p54"/>
              <p:cNvSpPr/>
              <p:nvPr/>
            </p:nvSpPr>
            <p:spPr>
              <a:xfrm>
                <a:off x="-57578225" y="1904075"/>
                <a:ext cx="3190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29" extrusionOk="0">
                    <a:moveTo>
                      <a:pt x="4601" y="1418"/>
                    </a:moveTo>
                    <a:cubicBezTo>
                      <a:pt x="4632" y="1702"/>
                      <a:pt x="4727" y="1922"/>
                      <a:pt x="4790" y="2206"/>
                    </a:cubicBezTo>
                    <a:cubicBezTo>
                      <a:pt x="3687" y="2962"/>
                      <a:pt x="2994" y="4254"/>
                      <a:pt x="2994" y="5640"/>
                    </a:cubicBezTo>
                    <a:lnTo>
                      <a:pt x="2994" y="5986"/>
                    </a:lnTo>
                    <a:cubicBezTo>
                      <a:pt x="2710" y="5986"/>
                      <a:pt x="2458" y="6081"/>
                      <a:pt x="2238" y="6175"/>
                    </a:cubicBezTo>
                    <a:lnTo>
                      <a:pt x="2238" y="5608"/>
                    </a:lnTo>
                    <a:cubicBezTo>
                      <a:pt x="2238" y="3876"/>
                      <a:pt x="3183" y="2300"/>
                      <a:pt x="4601" y="1418"/>
                    </a:cubicBezTo>
                    <a:close/>
                    <a:moveTo>
                      <a:pt x="7121" y="757"/>
                    </a:moveTo>
                    <a:cubicBezTo>
                      <a:pt x="9799" y="757"/>
                      <a:pt x="12004" y="2930"/>
                      <a:pt x="12004" y="5640"/>
                    </a:cubicBezTo>
                    <a:lnTo>
                      <a:pt x="12004" y="6238"/>
                    </a:lnTo>
                    <a:cubicBezTo>
                      <a:pt x="11752" y="6112"/>
                      <a:pt x="11532" y="6018"/>
                      <a:pt x="11248" y="6018"/>
                    </a:cubicBezTo>
                    <a:lnTo>
                      <a:pt x="10902" y="6018"/>
                    </a:lnTo>
                    <a:cubicBezTo>
                      <a:pt x="8098" y="6018"/>
                      <a:pt x="5703" y="3907"/>
                      <a:pt x="5325" y="1103"/>
                    </a:cubicBezTo>
                    <a:cubicBezTo>
                      <a:pt x="5861" y="883"/>
                      <a:pt x="6491" y="757"/>
                      <a:pt x="7121" y="757"/>
                    </a:cubicBezTo>
                    <a:close/>
                    <a:moveTo>
                      <a:pt x="2994" y="6742"/>
                    </a:moveTo>
                    <a:lnTo>
                      <a:pt x="2994" y="8223"/>
                    </a:lnTo>
                    <a:cubicBezTo>
                      <a:pt x="2616" y="8223"/>
                      <a:pt x="2238" y="7971"/>
                      <a:pt x="2238" y="7436"/>
                    </a:cubicBezTo>
                    <a:cubicBezTo>
                      <a:pt x="2269" y="7058"/>
                      <a:pt x="2584" y="6742"/>
                      <a:pt x="2994" y="6742"/>
                    </a:cubicBezTo>
                    <a:close/>
                    <a:moveTo>
                      <a:pt x="11248" y="6742"/>
                    </a:moveTo>
                    <a:cubicBezTo>
                      <a:pt x="11658" y="6742"/>
                      <a:pt x="12004" y="7058"/>
                      <a:pt x="12004" y="7499"/>
                    </a:cubicBezTo>
                    <a:cubicBezTo>
                      <a:pt x="12004" y="7908"/>
                      <a:pt x="11658" y="8223"/>
                      <a:pt x="11248" y="8223"/>
                    </a:cubicBezTo>
                    <a:lnTo>
                      <a:pt x="11248" y="6742"/>
                    </a:lnTo>
                    <a:close/>
                    <a:moveTo>
                      <a:pt x="1828" y="8444"/>
                    </a:moveTo>
                    <a:cubicBezTo>
                      <a:pt x="2112" y="8790"/>
                      <a:pt x="2553" y="8979"/>
                      <a:pt x="3025" y="8979"/>
                    </a:cubicBezTo>
                    <a:cubicBezTo>
                      <a:pt x="3088" y="9830"/>
                      <a:pt x="3466" y="10681"/>
                      <a:pt x="4034" y="11311"/>
                    </a:cubicBezTo>
                    <a:cubicBezTo>
                      <a:pt x="3656" y="11752"/>
                      <a:pt x="3183" y="11972"/>
                      <a:pt x="2616" y="11972"/>
                    </a:cubicBezTo>
                    <a:cubicBezTo>
                      <a:pt x="1608" y="11972"/>
                      <a:pt x="789" y="11153"/>
                      <a:pt x="789" y="10113"/>
                    </a:cubicBezTo>
                    <a:cubicBezTo>
                      <a:pt x="789" y="9420"/>
                      <a:pt x="1198" y="8759"/>
                      <a:pt x="1828" y="8444"/>
                    </a:cubicBezTo>
                    <a:close/>
                    <a:moveTo>
                      <a:pt x="5042" y="2962"/>
                    </a:moveTo>
                    <a:cubicBezTo>
                      <a:pt x="5987" y="5073"/>
                      <a:pt x="8066" y="6616"/>
                      <a:pt x="10461" y="6774"/>
                    </a:cubicBezTo>
                    <a:lnTo>
                      <a:pt x="10461" y="8664"/>
                    </a:lnTo>
                    <a:cubicBezTo>
                      <a:pt x="10492" y="10492"/>
                      <a:pt x="8980" y="11972"/>
                      <a:pt x="7121" y="11972"/>
                    </a:cubicBezTo>
                    <a:cubicBezTo>
                      <a:pt x="5262" y="11972"/>
                      <a:pt x="3719" y="10460"/>
                      <a:pt x="3719" y="8633"/>
                    </a:cubicBezTo>
                    <a:lnTo>
                      <a:pt x="3719" y="5640"/>
                    </a:lnTo>
                    <a:cubicBezTo>
                      <a:pt x="3719" y="4600"/>
                      <a:pt x="4254" y="3592"/>
                      <a:pt x="5042" y="2962"/>
                    </a:cubicBezTo>
                    <a:close/>
                    <a:moveTo>
                      <a:pt x="7121" y="0"/>
                    </a:moveTo>
                    <a:cubicBezTo>
                      <a:pt x="5577" y="0"/>
                      <a:pt x="4191" y="631"/>
                      <a:pt x="3151" y="1670"/>
                    </a:cubicBezTo>
                    <a:cubicBezTo>
                      <a:pt x="2080" y="2710"/>
                      <a:pt x="1482" y="4128"/>
                      <a:pt x="1482" y="5640"/>
                    </a:cubicBezTo>
                    <a:lnTo>
                      <a:pt x="1482" y="7751"/>
                    </a:lnTo>
                    <a:cubicBezTo>
                      <a:pt x="568" y="8192"/>
                      <a:pt x="1" y="9105"/>
                      <a:pt x="1" y="10113"/>
                    </a:cubicBezTo>
                    <a:cubicBezTo>
                      <a:pt x="1" y="11594"/>
                      <a:pt x="1167" y="12728"/>
                      <a:pt x="2584" y="12728"/>
                    </a:cubicBezTo>
                    <a:cubicBezTo>
                      <a:pt x="3340" y="12728"/>
                      <a:pt x="4034" y="12413"/>
                      <a:pt x="4569" y="11846"/>
                    </a:cubicBezTo>
                    <a:cubicBezTo>
                      <a:pt x="5262" y="12413"/>
                      <a:pt x="6176" y="12728"/>
                      <a:pt x="7121" y="12728"/>
                    </a:cubicBezTo>
                    <a:cubicBezTo>
                      <a:pt x="8224" y="12728"/>
                      <a:pt x="9232" y="12287"/>
                      <a:pt x="10020" y="11500"/>
                    </a:cubicBezTo>
                    <a:cubicBezTo>
                      <a:pt x="10744" y="10838"/>
                      <a:pt x="11122" y="9924"/>
                      <a:pt x="11217" y="8979"/>
                    </a:cubicBezTo>
                    <a:cubicBezTo>
                      <a:pt x="12036" y="8979"/>
                      <a:pt x="12697" y="8318"/>
                      <a:pt x="12697" y="7499"/>
                    </a:cubicBezTo>
                    <a:lnTo>
                      <a:pt x="12697" y="5640"/>
                    </a:lnTo>
                    <a:cubicBezTo>
                      <a:pt x="12760" y="4128"/>
                      <a:pt x="12162" y="2710"/>
                      <a:pt x="11091" y="1670"/>
                    </a:cubicBezTo>
                    <a:cubicBezTo>
                      <a:pt x="10020" y="599"/>
                      <a:pt x="8602" y="0"/>
                      <a:pt x="712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61;p54"/>
              <p:cNvSpPr/>
              <p:nvPr/>
            </p:nvSpPr>
            <p:spPr>
              <a:xfrm>
                <a:off x="-57446675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cubicBezTo>
                      <a:pt x="567" y="726"/>
                      <a:pt x="725" y="568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62;p54"/>
              <p:cNvSpPr/>
              <p:nvPr/>
            </p:nvSpPr>
            <p:spPr>
              <a:xfrm>
                <a:off x="-57371850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37"/>
                      <a:pt x="158" y="726"/>
                      <a:pt x="347" y="726"/>
                    </a:cubicBezTo>
                    <a:cubicBezTo>
                      <a:pt x="567" y="726"/>
                      <a:pt x="725" y="537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63;p54"/>
              <p:cNvSpPr/>
              <p:nvPr/>
            </p:nvSpPr>
            <p:spPr>
              <a:xfrm>
                <a:off x="-57436450" y="2136625"/>
                <a:ext cx="725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0" extrusionOk="0">
                    <a:moveTo>
                      <a:pt x="387" y="0"/>
                    </a:moveTo>
                    <a:cubicBezTo>
                      <a:pt x="292" y="0"/>
                      <a:pt x="206" y="40"/>
                      <a:pt x="158" y="118"/>
                    </a:cubicBezTo>
                    <a:cubicBezTo>
                      <a:pt x="1" y="276"/>
                      <a:pt x="1" y="496"/>
                      <a:pt x="158" y="622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2"/>
                    </a:cubicBezTo>
                    <a:cubicBezTo>
                      <a:pt x="2899" y="465"/>
                      <a:pt x="2899" y="244"/>
                      <a:pt x="2742" y="118"/>
                    </a:cubicBezTo>
                    <a:cubicBezTo>
                      <a:pt x="2679" y="40"/>
                      <a:pt x="2592" y="0"/>
                      <a:pt x="2502" y="0"/>
                    </a:cubicBezTo>
                    <a:cubicBezTo>
                      <a:pt x="2411" y="0"/>
                      <a:pt x="2316" y="40"/>
                      <a:pt x="2238" y="118"/>
                    </a:cubicBezTo>
                    <a:cubicBezTo>
                      <a:pt x="2049" y="307"/>
                      <a:pt x="1734" y="433"/>
                      <a:pt x="1450" y="433"/>
                    </a:cubicBezTo>
                    <a:cubicBezTo>
                      <a:pt x="1167" y="433"/>
                      <a:pt x="851" y="307"/>
                      <a:pt x="662" y="118"/>
                    </a:cubicBezTo>
                    <a:cubicBezTo>
                      <a:pt x="584" y="40"/>
                      <a:pt x="481" y="0"/>
                      <a:pt x="38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64;p54"/>
            <p:cNvGrpSpPr/>
            <p:nvPr/>
          </p:nvGrpSpPr>
          <p:grpSpPr>
            <a:xfrm>
              <a:off x="7906052" y="2908472"/>
              <a:ext cx="532595" cy="530160"/>
              <a:chOff x="-55620175" y="2686900"/>
              <a:chExt cx="319800" cy="318300"/>
            </a:xfrm>
          </p:grpSpPr>
          <p:sp>
            <p:nvSpPr>
              <p:cNvPr id="18" name="Google Shape;1065;p54"/>
              <p:cNvSpPr/>
              <p:nvPr/>
            </p:nvSpPr>
            <p:spPr>
              <a:xfrm>
                <a:off x="-55514650" y="2917925"/>
                <a:ext cx="725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1" extrusionOk="0">
                    <a:moveTo>
                      <a:pt x="387" y="1"/>
                    </a:moveTo>
                    <a:cubicBezTo>
                      <a:pt x="292" y="1"/>
                      <a:pt x="206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8" y="1190"/>
                      <a:pt x="1450" y="1190"/>
                    </a:cubicBezTo>
                    <a:cubicBezTo>
                      <a:pt x="1954" y="1190"/>
                      <a:pt x="2427" y="1001"/>
                      <a:pt x="2742" y="655"/>
                    </a:cubicBezTo>
                    <a:cubicBezTo>
                      <a:pt x="2899" y="497"/>
                      <a:pt x="2899" y="245"/>
                      <a:pt x="2742" y="119"/>
                    </a:cubicBezTo>
                    <a:cubicBezTo>
                      <a:pt x="2679" y="72"/>
                      <a:pt x="2592" y="48"/>
                      <a:pt x="2502" y="48"/>
                    </a:cubicBezTo>
                    <a:cubicBezTo>
                      <a:pt x="2411" y="48"/>
                      <a:pt x="2317" y="72"/>
                      <a:pt x="2238" y="119"/>
                    </a:cubicBezTo>
                    <a:cubicBezTo>
                      <a:pt x="2049" y="340"/>
                      <a:pt x="1734" y="434"/>
                      <a:pt x="1450" y="434"/>
                    </a:cubicBezTo>
                    <a:cubicBezTo>
                      <a:pt x="1135" y="434"/>
                      <a:pt x="852" y="340"/>
                      <a:pt x="663" y="119"/>
                    </a:cubicBezTo>
                    <a:cubicBezTo>
                      <a:pt x="584" y="40"/>
                      <a:pt x="481" y="1"/>
                      <a:pt x="38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66;p54"/>
              <p:cNvSpPr/>
              <p:nvPr/>
            </p:nvSpPr>
            <p:spPr>
              <a:xfrm>
                <a:off x="-55450050" y="2854725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90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cubicBezTo>
                      <a:pt x="567" y="725"/>
                      <a:pt x="725" y="568"/>
                      <a:pt x="725" y="379"/>
                    </a:cubicBezTo>
                    <a:cubicBezTo>
                      <a:pt x="725" y="190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67;p54"/>
              <p:cNvSpPr/>
              <p:nvPr/>
            </p:nvSpPr>
            <p:spPr>
              <a:xfrm>
                <a:off x="-55524875" y="2855525"/>
                <a:ext cx="189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98" extrusionOk="0">
                    <a:moveTo>
                      <a:pt x="410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693"/>
                      <a:pt x="410" y="693"/>
                    </a:cubicBezTo>
                    <a:cubicBezTo>
                      <a:pt x="423" y="696"/>
                      <a:pt x="437" y="697"/>
                      <a:pt x="451" y="697"/>
                    </a:cubicBezTo>
                    <a:cubicBezTo>
                      <a:pt x="598" y="697"/>
                      <a:pt x="756" y="548"/>
                      <a:pt x="756" y="347"/>
                    </a:cubicBezTo>
                    <a:cubicBezTo>
                      <a:pt x="756" y="158"/>
                      <a:pt x="599" y="0"/>
                      <a:pt x="41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68;p54"/>
              <p:cNvSpPr/>
              <p:nvPr/>
            </p:nvSpPr>
            <p:spPr>
              <a:xfrm>
                <a:off x="-55620175" y="2686900"/>
                <a:ext cx="319800" cy="3183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32" extrusionOk="0">
                    <a:moveTo>
                      <a:pt x="5671" y="2240"/>
                    </a:moveTo>
                    <a:cubicBezTo>
                      <a:pt x="6333" y="2240"/>
                      <a:pt x="6931" y="2429"/>
                      <a:pt x="7435" y="2744"/>
                    </a:cubicBezTo>
                    <a:cubicBezTo>
                      <a:pt x="7057" y="4225"/>
                      <a:pt x="5703" y="5233"/>
                      <a:pt x="4159" y="5233"/>
                    </a:cubicBezTo>
                    <a:lnTo>
                      <a:pt x="2332" y="5233"/>
                    </a:lnTo>
                    <a:cubicBezTo>
                      <a:pt x="2489" y="3532"/>
                      <a:pt x="3938" y="2240"/>
                      <a:pt x="5671" y="2240"/>
                    </a:cubicBezTo>
                    <a:close/>
                    <a:moveTo>
                      <a:pt x="8318" y="732"/>
                    </a:moveTo>
                    <a:cubicBezTo>
                      <a:pt x="8434" y="732"/>
                      <a:pt x="8549" y="741"/>
                      <a:pt x="8664" y="759"/>
                    </a:cubicBezTo>
                    <a:cubicBezTo>
                      <a:pt x="9735" y="917"/>
                      <a:pt x="10523" y="1925"/>
                      <a:pt x="10523" y="3059"/>
                    </a:cubicBezTo>
                    <a:lnTo>
                      <a:pt x="10523" y="6147"/>
                    </a:lnTo>
                    <a:cubicBezTo>
                      <a:pt x="10271" y="6021"/>
                      <a:pt x="10050" y="5958"/>
                      <a:pt x="9767" y="5958"/>
                    </a:cubicBezTo>
                    <a:lnTo>
                      <a:pt x="9767" y="5580"/>
                    </a:lnTo>
                    <a:cubicBezTo>
                      <a:pt x="9767" y="3626"/>
                      <a:pt x="8349" y="1957"/>
                      <a:pt x="6490" y="1578"/>
                    </a:cubicBezTo>
                    <a:cubicBezTo>
                      <a:pt x="6975" y="1040"/>
                      <a:pt x="7643" y="732"/>
                      <a:pt x="8318" y="732"/>
                    </a:cubicBezTo>
                    <a:close/>
                    <a:moveTo>
                      <a:pt x="1544" y="6745"/>
                    </a:moveTo>
                    <a:lnTo>
                      <a:pt x="1544" y="8226"/>
                    </a:lnTo>
                    <a:cubicBezTo>
                      <a:pt x="1134" y="8226"/>
                      <a:pt x="788" y="7879"/>
                      <a:pt x="788" y="7470"/>
                    </a:cubicBezTo>
                    <a:cubicBezTo>
                      <a:pt x="788" y="7092"/>
                      <a:pt x="1134" y="6745"/>
                      <a:pt x="1544" y="6745"/>
                    </a:cubicBezTo>
                    <a:close/>
                    <a:moveTo>
                      <a:pt x="9798" y="6745"/>
                    </a:moveTo>
                    <a:cubicBezTo>
                      <a:pt x="10208" y="6745"/>
                      <a:pt x="10554" y="7060"/>
                      <a:pt x="10554" y="7470"/>
                    </a:cubicBezTo>
                    <a:cubicBezTo>
                      <a:pt x="10554" y="7879"/>
                      <a:pt x="10208" y="8226"/>
                      <a:pt x="9798" y="8226"/>
                    </a:cubicBezTo>
                    <a:lnTo>
                      <a:pt x="9798" y="6745"/>
                    </a:lnTo>
                    <a:close/>
                    <a:moveTo>
                      <a:pt x="10712" y="8667"/>
                    </a:moveTo>
                    <a:cubicBezTo>
                      <a:pt x="10775" y="8888"/>
                      <a:pt x="10869" y="9108"/>
                      <a:pt x="11027" y="9297"/>
                    </a:cubicBezTo>
                    <a:cubicBezTo>
                      <a:pt x="11090" y="9455"/>
                      <a:pt x="11216" y="9549"/>
                      <a:pt x="11342" y="9707"/>
                    </a:cubicBezTo>
                    <a:lnTo>
                      <a:pt x="9652" y="9707"/>
                    </a:lnTo>
                    <a:cubicBezTo>
                      <a:pt x="9738" y="9468"/>
                      <a:pt x="9768" y="9254"/>
                      <a:pt x="9798" y="8982"/>
                    </a:cubicBezTo>
                    <a:cubicBezTo>
                      <a:pt x="10145" y="8982"/>
                      <a:pt x="10460" y="8856"/>
                      <a:pt x="10712" y="8667"/>
                    </a:cubicBezTo>
                    <a:close/>
                    <a:moveTo>
                      <a:pt x="8066" y="3280"/>
                    </a:moveTo>
                    <a:cubicBezTo>
                      <a:pt x="8664" y="3847"/>
                      <a:pt x="9042" y="4729"/>
                      <a:pt x="9042" y="5643"/>
                    </a:cubicBezTo>
                    <a:lnTo>
                      <a:pt x="9042" y="8636"/>
                    </a:lnTo>
                    <a:cubicBezTo>
                      <a:pt x="9042" y="10463"/>
                      <a:pt x="7530" y="11975"/>
                      <a:pt x="5671" y="11975"/>
                    </a:cubicBezTo>
                    <a:cubicBezTo>
                      <a:pt x="3812" y="11975"/>
                      <a:pt x="2269" y="10431"/>
                      <a:pt x="2269" y="8573"/>
                    </a:cubicBezTo>
                    <a:lnTo>
                      <a:pt x="2269" y="5989"/>
                    </a:lnTo>
                    <a:lnTo>
                      <a:pt x="4159" y="5989"/>
                    </a:lnTo>
                    <a:cubicBezTo>
                      <a:pt x="5104" y="5989"/>
                      <a:pt x="6049" y="5643"/>
                      <a:pt x="6805" y="5044"/>
                    </a:cubicBezTo>
                    <a:cubicBezTo>
                      <a:pt x="7404" y="4571"/>
                      <a:pt x="7782" y="3941"/>
                      <a:pt x="8066" y="3280"/>
                    </a:cubicBezTo>
                    <a:close/>
                    <a:moveTo>
                      <a:pt x="8329" y="0"/>
                    </a:moveTo>
                    <a:cubicBezTo>
                      <a:pt x="7237" y="0"/>
                      <a:pt x="6224" y="580"/>
                      <a:pt x="5671" y="1547"/>
                    </a:cubicBezTo>
                    <a:lnTo>
                      <a:pt x="5640" y="1547"/>
                    </a:lnTo>
                    <a:cubicBezTo>
                      <a:pt x="3340" y="1547"/>
                      <a:pt x="1481" y="3374"/>
                      <a:pt x="1481" y="5643"/>
                    </a:cubicBezTo>
                    <a:lnTo>
                      <a:pt x="1481" y="5989"/>
                    </a:lnTo>
                    <a:cubicBezTo>
                      <a:pt x="662" y="5989"/>
                      <a:pt x="0" y="6651"/>
                      <a:pt x="0" y="7470"/>
                    </a:cubicBezTo>
                    <a:cubicBezTo>
                      <a:pt x="0" y="8320"/>
                      <a:pt x="662" y="8982"/>
                      <a:pt x="1481" y="8982"/>
                    </a:cubicBezTo>
                    <a:cubicBezTo>
                      <a:pt x="1702" y="11061"/>
                      <a:pt x="3466" y="12731"/>
                      <a:pt x="5577" y="12731"/>
                    </a:cubicBezTo>
                    <a:cubicBezTo>
                      <a:pt x="7215" y="12731"/>
                      <a:pt x="8570" y="11818"/>
                      <a:pt x="9263" y="10463"/>
                    </a:cubicBezTo>
                    <a:lnTo>
                      <a:pt x="12319" y="10463"/>
                    </a:lnTo>
                    <a:cubicBezTo>
                      <a:pt x="12476" y="10463"/>
                      <a:pt x="12634" y="10368"/>
                      <a:pt x="12665" y="10211"/>
                    </a:cubicBezTo>
                    <a:cubicBezTo>
                      <a:pt x="12791" y="9990"/>
                      <a:pt x="12728" y="9833"/>
                      <a:pt x="12571" y="9770"/>
                    </a:cubicBezTo>
                    <a:cubicBezTo>
                      <a:pt x="11783" y="9360"/>
                      <a:pt x="11248" y="8573"/>
                      <a:pt x="11248" y="7690"/>
                    </a:cubicBezTo>
                    <a:lnTo>
                      <a:pt x="11248" y="3122"/>
                    </a:lnTo>
                    <a:cubicBezTo>
                      <a:pt x="11248" y="1578"/>
                      <a:pt x="10208" y="287"/>
                      <a:pt x="8790" y="35"/>
                    </a:cubicBezTo>
                    <a:cubicBezTo>
                      <a:pt x="8636" y="12"/>
                      <a:pt x="8481" y="0"/>
                      <a:pt x="832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28537" y="198838"/>
              <a:ext cx="8835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ADWOA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59153" y="2531958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AMA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699"/>
            <a:ext cx="2983500" cy="1431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From specific desitations to other specific </a:t>
            </a:r>
            <a:r>
              <a:rPr lang="en" dirty="0" smtClean="0"/>
              <a:t>destinations. From a number of senders in one pickup point to respective destinations</a:t>
            </a:r>
            <a:endParaRPr lang="en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166000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Point to Point-Regular</a:t>
            </a:r>
          </a:p>
        </p:txBody>
      </p:sp>
      <p:grpSp>
        <p:nvGrpSpPr>
          <p:cNvPr id="5" name="Google Shape;561;p39"/>
          <p:cNvGrpSpPr/>
          <p:nvPr/>
        </p:nvGrpSpPr>
        <p:grpSpPr>
          <a:xfrm flipH="1">
            <a:off x="5957007" y="1044077"/>
            <a:ext cx="688745" cy="1061264"/>
            <a:chOff x="6037863" y="1425516"/>
            <a:chExt cx="337058" cy="503327"/>
          </a:xfrm>
        </p:grpSpPr>
        <p:sp>
          <p:nvSpPr>
            <p:cNvPr id="2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64;p39"/>
          <p:cNvGrpSpPr/>
          <p:nvPr/>
        </p:nvGrpSpPr>
        <p:grpSpPr>
          <a:xfrm flipH="1">
            <a:off x="8295928" y="3316709"/>
            <a:ext cx="688745" cy="1061264"/>
            <a:chOff x="6037863" y="1425516"/>
            <a:chExt cx="337058" cy="503327"/>
          </a:xfrm>
        </p:grpSpPr>
        <p:sp>
          <p:nvSpPr>
            <p:cNvPr id="20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>
            <a:off x="6293075" y="2105341"/>
            <a:ext cx="2376054" cy="2313709"/>
          </a:xfrm>
          <a:custGeom>
            <a:avLst/>
            <a:gdLst>
              <a:gd name="connsiteX0" fmla="*/ 0 w 2376054"/>
              <a:gd name="connsiteY0" fmla="*/ 0 h 2313709"/>
              <a:gd name="connsiteX1" fmla="*/ 540327 w 2376054"/>
              <a:gd name="connsiteY1" fmla="*/ 727364 h 2313709"/>
              <a:gd name="connsiteX2" fmla="*/ 387927 w 2376054"/>
              <a:gd name="connsiteY2" fmla="*/ 1330037 h 2313709"/>
              <a:gd name="connsiteX3" fmla="*/ 2376054 w 2376054"/>
              <a:gd name="connsiteY3" fmla="*/ 2313709 h 2313709"/>
              <a:gd name="connsiteX4" fmla="*/ 2376054 w 2376054"/>
              <a:gd name="connsiteY4" fmla="*/ 2313709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054" h="2313709">
                <a:moveTo>
                  <a:pt x="0" y="0"/>
                </a:moveTo>
                <a:cubicBezTo>
                  <a:pt x="237836" y="252845"/>
                  <a:pt x="475673" y="505691"/>
                  <a:pt x="540327" y="727364"/>
                </a:cubicBezTo>
                <a:cubicBezTo>
                  <a:pt x="604982" y="949037"/>
                  <a:pt x="81973" y="1065646"/>
                  <a:pt x="387927" y="1330037"/>
                </a:cubicBezTo>
                <a:cubicBezTo>
                  <a:pt x="693882" y="1594428"/>
                  <a:pt x="2376054" y="2313709"/>
                  <a:pt x="2376054" y="2313709"/>
                </a:cubicBezTo>
                <a:lnTo>
                  <a:pt x="2376054" y="23137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49989" y="690674"/>
            <a:ext cx="708323" cy="444291"/>
            <a:chOff x="5436135" y="607547"/>
            <a:chExt cx="997653" cy="625772"/>
          </a:xfrm>
        </p:grpSpPr>
        <p:grpSp>
          <p:nvGrpSpPr>
            <p:cNvPr id="8" name="Google Shape;1059;p54"/>
            <p:cNvGrpSpPr/>
            <p:nvPr/>
          </p:nvGrpSpPr>
          <p:grpSpPr>
            <a:xfrm>
              <a:off x="5436135" y="713753"/>
              <a:ext cx="520872" cy="519566"/>
              <a:chOff x="-57578225" y="1904075"/>
              <a:chExt cx="319025" cy="318225"/>
            </a:xfrm>
          </p:grpSpPr>
          <p:sp>
            <p:nvSpPr>
              <p:cNvPr id="16" name="Google Shape;1060;p54"/>
              <p:cNvSpPr/>
              <p:nvPr/>
            </p:nvSpPr>
            <p:spPr>
              <a:xfrm>
                <a:off x="-57578225" y="1904075"/>
                <a:ext cx="3190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29" extrusionOk="0">
                    <a:moveTo>
                      <a:pt x="4601" y="1418"/>
                    </a:moveTo>
                    <a:cubicBezTo>
                      <a:pt x="4632" y="1702"/>
                      <a:pt x="4727" y="1922"/>
                      <a:pt x="4790" y="2206"/>
                    </a:cubicBezTo>
                    <a:cubicBezTo>
                      <a:pt x="3687" y="2962"/>
                      <a:pt x="2994" y="4254"/>
                      <a:pt x="2994" y="5640"/>
                    </a:cubicBezTo>
                    <a:lnTo>
                      <a:pt x="2994" y="5986"/>
                    </a:lnTo>
                    <a:cubicBezTo>
                      <a:pt x="2710" y="5986"/>
                      <a:pt x="2458" y="6081"/>
                      <a:pt x="2238" y="6175"/>
                    </a:cubicBezTo>
                    <a:lnTo>
                      <a:pt x="2238" y="5608"/>
                    </a:lnTo>
                    <a:cubicBezTo>
                      <a:pt x="2238" y="3876"/>
                      <a:pt x="3183" y="2300"/>
                      <a:pt x="4601" y="1418"/>
                    </a:cubicBezTo>
                    <a:close/>
                    <a:moveTo>
                      <a:pt x="7121" y="757"/>
                    </a:moveTo>
                    <a:cubicBezTo>
                      <a:pt x="9799" y="757"/>
                      <a:pt x="12004" y="2930"/>
                      <a:pt x="12004" y="5640"/>
                    </a:cubicBezTo>
                    <a:lnTo>
                      <a:pt x="12004" y="6238"/>
                    </a:lnTo>
                    <a:cubicBezTo>
                      <a:pt x="11752" y="6112"/>
                      <a:pt x="11532" y="6018"/>
                      <a:pt x="11248" y="6018"/>
                    </a:cubicBezTo>
                    <a:lnTo>
                      <a:pt x="10902" y="6018"/>
                    </a:lnTo>
                    <a:cubicBezTo>
                      <a:pt x="8098" y="6018"/>
                      <a:pt x="5703" y="3907"/>
                      <a:pt x="5325" y="1103"/>
                    </a:cubicBezTo>
                    <a:cubicBezTo>
                      <a:pt x="5861" y="883"/>
                      <a:pt x="6491" y="757"/>
                      <a:pt x="7121" y="757"/>
                    </a:cubicBezTo>
                    <a:close/>
                    <a:moveTo>
                      <a:pt x="2994" y="6742"/>
                    </a:moveTo>
                    <a:lnTo>
                      <a:pt x="2994" y="8223"/>
                    </a:lnTo>
                    <a:cubicBezTo>
                      <a:pt x="2616" y="8223"/>
                      <a:pt x="2238" y="7971"/>
                      <a:pt x="2238" y="7436"/>
                    </a:cubicBezTo>
                    <a:cubicBezTo>
                      <a:pt x="2269" y="7058"/>
                      <a:pt x="2584" y="6742"/>
                      <a:pt x="2994" y="6742"/>
                    </a:cubicBezTo>
                    <a:close/>
                    <a:moveTo>
                      <a:pt x="11248" y="6742"/>
                    </a:moveTo>
                    <a:cubicBezTo>
                      <a:pt x="11658" y="6742"/>
                      <a:pt x="12004" y="7058"/>
                      <a:pt x="12004" y="7499"/>
                    </a:cubicBezTo>
                    <a:cubicBezTo>
                      <a:pt x="12004" y="7908"/>
                      <a:pt x="11658" y="8223"/>
                      <a:pt x="11248" y="8223"/>
                    </a:cubicBezTo>
                    <a:lnTo>
                      <a:pt x="11248" y="6742"/>
                    </a:lnTo>
                    <a:close/>
                    <a:moveTo>
                      <a:pt x="1828" y="8444"/>
                    </a:moveTo>
                    <a:cubicBezTo>
                      <a:pt x="2112" y="8790"/>
                      <a:pt x="2553" y="8979"/>
                      <a:pt x="3025" y="8979"/>
                    </a:cubicBezTo>
                    <a:cubicBezTo>
                      <a:pt x="3088" y="9830"/>
                      <a:pt x="3466" y="10681"/>
                      <a:pt x="4034" y="11311"/>
                    </a:cubicBezTo>
                    <a:cubicBezTo>
                      <a:pt x="3656" y="11752"/>
                      <a:pt x="3183" y="11972"/>
                      <a:pt x="2616" y="11972"/>
                    </a:cubicBezTo>
                    <a:cubicBezTo>
                      <a:pt x="1608" y="11972"/>
                      <a:pt x="789" y="11153"/>
                      <a:pt x="789" y="10113"/>
                    </a:cubicBezTo>
                    <a:cubicBezTo>
                      <a:pt x="789" y="9420"/>
                      <a:pt x="1198" y="8759"/>
                      <a:pt x="1828" y="8444"/>
                    </a:cubicBezTo>
                    <a:close/>
                    <a:moveTo>
                      <a:pt x="5042" y="2962"/>
                    </a:moveTo>
                    <a:cubicBezTo>
                      <a:pt x="5987" y="5073"/>
                      <a:pt x="8066" y="6616"/>
                      <a:pt x="10461" y="6774"/>
                    </a:cubicBezTo>
                    <a:lnTo>
                      <a:pt x="10461" y="8664"/>
                    </a:lnTo>
                    <a:cubicBezTo>
                      <a:pt x="10492" y="10492"/>
                      <a:pt x="8980" y="11972"/>
                      <a:pt x="7121" y="11972"/>
                    </a:cubicBezTo>
                    <a:cubicBezTo>
                      <a:pt x="5262" y="11972"/>
                      <a:pt x="3719" y="10460"/>
                      <a:pt x="3719" y="8633"/>
                    </a:cubicBezTo>
                    <a:lnTo>
                      <a:pt x="3719" y="5640"/>
                    </a:lnTo>
                    <a:cubicBezTo>
                      <a:pt x="3719" y="4600"/>
                      <a:pt x="4254" y="3592"/>
                      <a:pt x="5042" y="2962"/>
                    </a:cubicBezTo>
                    <a:close/>
                    <a:moveTo>
                      <a:pt x="7121" y="0"/>
                    </a:moveTo>
                    <a:cubicBezTo>
                      <a:pt x="5577" y="0"/>
                      <a:pt x="4191" y="631"/>
                      <a:pt x="3151" y="1670"/>
                    </a:cubicBezTo>
                    <a:cubicBezTo>
                      <a:pt x="2080" y="2710"/>
                      <a:pt x="1482" y="4128"/>
                      <a:pt x="1482" y="5640"/>
                    </a:cubicBezTo>
                    <a:lnTo>
                      <a:pt x="1482" y="7751"/>
                    </a:lnTo>
                    <a:cubicBezTo>
                      <a:pt x="568" y="8192"/>
                      <a:pt x="1" y="9105"/>
                      <a:pt x="1" y="10113"/>
                    </a:cubicBezTo>
                    <a:cubicBezTo>
                      <a:pt x="1" y="11594"/>
                      <a:pt x="1167" y="12728"/>
                      <a:pt x="2584" y="12728"/>
                    </a:cubicBezTo>
                    <a:cubicBezTo>
                      <a:pt x="3340" y="12728"/>
                      <a:pt x="4034" y="12413"/>
                      <a:pt x="4569" y="11846"/>
                    </a:cubicBezTo>
                    <a:cubicBezTo>
                      <a:pt x="5262" y="12413"/>
                      <a:pt x="6176" y="12728"/>
                      <a:pt x="7121" y="12728"/>
                    </a:cubicBezTo>
                    <a:cubicBezTo>
                      <a:pt x="8224" y="12728"/>
                      <a:pt x="9232" y="12287"/>
                      <a:pt x="10020" y="11500"/>
                    </a:cubicBezTo>
                    <a:cubicBezTo>
                      <a:pt x="10744" y="10838"/>
                      <a:pt x="11122" y="9924"/>
                      <a:pt x="11217" y="8979"/>
                    </a:cubicBezTo>
                    <a:cubicBezTo>
                      <a:pt x="12036" y="8979"/>
                      <a:pt x="12697" y="8318"/>
                      <a:pt x="12697" y="7499"/>
                    </a:cubicBezTo>
                    <a:lnTo>
                      <a:pt x="12697" y="5640"/>
                    </a:lnTo>
                    <a:cubicBezTo>
                      <a:pt x="12760" y="4128"/>
                      <a:pt x="12162" y="2710"/>
                      <a:pt x="11091" y="1670"/>
                    </a:cubicBezTo>
                    <a:cubicBezTo>
                      <a:pt x="10020" y="599"/>
                      <a:pt x="8602" y="0"/>
                      <a:pt x="712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61;p54"/>
              <p:cNvSpPr/>
              <p:nvPr/>
            </p:nvSpPr>
            <p:spPr>
              <a:xfrm>
                <a:off x="-57446675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cubicBezTo>
                      <a:pt x="567" y="726"/>
                      <a:pt x="725" y="568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62;p54"/>
              <p:cNvSpPr/>
              <p:nvPr/>
            </p:nvSpPr>
            <p:spPr>
              <a:xfrm>
                <a:off x="-57371850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37"/>
                      <a:pt x="158" y="726"/>
                      <a:pt x="347" y="726"/>
                    </a:cubicBezTo>
                    <a:cubicBezTo>
                      <a:pt x="567" y="726"/>
                      <a:pt x="725" y="537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63;p54"/>
              <p:cNvSpPr/>
              <p:nvPr/>
            </p:nvSpPr>
            <p:spPr>
              <a:xfrm>
                <a:off x="-57436450" y="2136625"/>
                <a:ext cx="725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0" extrusionOk="0">
                    <a:moveTo>
                      <a:pt x="387" y="0"/>
                    </a:moveTo>
                    <a:cubicBezTo>
                      <a:pt x="292" y="0"/>
                      <a:pt x="206" y="40"/>
                      <a:pt x="158" y="118"/>
                    </a:cubicBezTo>
                    <a:cubicBezTo>
                      <a:pt x="1" y="276"/>
                      <a:pt x="1" y="496"/>
                      <a:pt x="158" y="622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2"/>
                    </a:cubicBezTo>
                    <a:cubicBezTo>
                      <a:pt x="2899" y="465"/>
                      <a:pt x="2899" y="244"/>
                      <a:pt x="2742" y="118"/>
                    </a:cubicBezTo>
                    <a:cubicBezTo>
                      <a:pt x="2679" y="40"/>
                      <a:pt x="2592" y="0"/>
                      <a:pt x="2502" y="0"/>
                    </a:cubicBezTo>
                    <a:cubicBezTo>
                      <a:pt x="2411" y="0"/>
                      <a:pt x="2316" y="40"/>
                      <a:pt x="2238" y="118"/>
                    </a:cubicBezTo>
                    <a:cubicBezTo>
                      <a:pt x="2049" y="307"/>
                      <a:pt x="1734" y="433"/>
                      <a:pt x="1450" y="433"/>
                    </a:cubicBezTo>
                    <a:cubicBezTo>
                      <a:pt x="1167" y="433"/>
                      <a:pt x="851" y="307"/>
                      <a:pt x="662" y="118"/>
                    </a:cubicBezTo>
                    <a:cubicBezTo>
                      <a:pt x="584" y="40"/>
                      <a:pt x="481" y="0"/>
                      <a:pt x="38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869210" y="60754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YAA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6650" y="3679258"/>
            <a:ext cx="920461" cy="424418"/>
            <a:chOff x="7129531" y="3317181"/>
            <a:chExt cx="1149789" cy="530160"/>
          </a:xfrm>
        </p:grpSpPr>
        <p:grpSp>
          <p:nvGrpSpPr>
            <p:cNvPr id="9" name="Google Shape;1064;p54"/>
            <p:cNvGrpSpPr/>
            <p:nvPr/>
          </p:nvGrpSpPr>
          <p:grpSpPr>
            <a:xfrm>
              <a:off x="7746725" y="3317181"/>
              <a:ext cx="532595" cy="530160"/>
              <a:chOff x="-55620175" y="2686900"/>
              <a:chExt cx="319800" cy="318300"/>
            </a:xfrm>
          </p:grpSpPr>
          <p:sp>
            <p:nvSpPr>
              <p:cNvPr id="12" name="Google Shape;1065;p54"/>
              <p:cNvSpPr/>
              <p:nvPr/>
            </p:nvSpPr>
            <p:spPr>
              <a:xfrm>
                <a:off x="-55514650" y="2917925"/>
                <a:ext cx="725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1" extrusionOk="0">
                    <a:moveTo>
                      <a:pt x="387" y="1"/>
                    </a:moveTo>
                    <a:cubicBezTo>
                      <a:pt x="292" y="1"/>
                      <a:pt x="206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8" y="1190"/>
                      <a:pt x="1450" y="1190"/>
                    </a:cubicBezTo>
                    <a:cubicBezTo>
                      <a:pt x="1954" y="1190"/>
                      <a:pt x="2427" y="1001"/>
                      <a:pt x="2742" y="655"/>
                    </a:cubicBezTo>
                    <a:cubicBezTo>
                      <a:pt x="2899" y="497"/>
                      <a:pt x="2899" y="245"/>
                      <a:pt x="2742" y="119"/>
                    </a:cubicBezTo>
                    <a:cubicBezTo>
                      <a:pt x="2679" y="72"/>
                      <a:pt x="2592" y="48"/>
                      <a:pt x="2502" y="48"/>
                    </a:cubicBezTo>
                    <a:cubicBezTo>
                      <a:pt x="2411" y="48"/>
                      <a:pt x="2317" y="72"/>
                      <a:pt x="2238" y="119"/>
                    </a:cubicBezTo>
                    <a:cubicBezTo>
                      <a:pt x="2049" y="340"/>
                      <a:pt x="1734" y="434"/>
                      <a:pt x="1450" y="434"/>
                    </a:cubicBezTo>
                    <a:cubicBezTo>
                      <a:pt x="1135" y="434"/>
                      <a:pt x="852" y="340"/>
                      <a:pt x="663" y="119"/>
                    </a:cubicBezTo>
                    <a:cubicBezTo>
                      <a:pt x="584" y="40"/>
                      <a:pt x="481" y="1"/>
                      <a:pt x="38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66;p54"/>
              <p:cNvSpPr/>
              <p:nvPr/>
            </p:nvSpPr>
            <p:spPr>
              <a:xfrm>
                <a:off x="-55450050" y="2854725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90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cubicBezTo>
                      <a:pt x="567" y="725"/>
                      <a:pt x="725" y="568"/>
                      <a:pt x="725" y="379"/>
                    </a:cubicBezTo>
                    <a:cubicBezTo>
                      <a:pt x="725" y="190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67;p54"/>
              <p:cNvSpPr/>
              <p:nvPr/>
            </p:nvSpPr>
            <p:spPr>
              <a:xfrm>
                <a:off x="-55524875" y="2855525"/>
                <a:ext cx="189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98" extrusionOk="0">
                    <a:moveTo>
                      <a:pt x="410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693"/>
                      <a:pt x="410" y="693"/>
                    </a:cubicBezTo>
                    <a:cubicBezTo>
                      <a:pt x="423" y="696"/>
                      <a:pt x="437" y="697"/>
                      <a:pt x="451" y="697"/>
                    </a:cubicBezTo>
                    <a:cubicBezTo>
                      <a:pt x="598" y="697"/>
                      <a:pt x="756" y="548"/>
                      <a:pt x="756" y="347"/>
                    </a:cubicBezTo>
                    <a:cubicBezTo>
                      <a:pt x="756" y="158"/>
                      <a:pt x="599" y="0"/>
                      <a:pt x="41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68;p54"/>
              <p:cNvSpPr/>
              <p:nvPr/>
            </p:nvSpPr>
            <p:spPr>
              <a:xfrm>
                <a:off x="-55620175" y="2686900"/>
                <a:ext cx="319800" cy="3183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32" extrusionOk="0">
                    <a:moveTo>
                      <a:pt x="5671" y="2240"/>
                    </a:moveTo>
                    <a:cubicBezTo>
                      <a:pt x="6333" y="2240"/>
                      <a:pt x="6931" y="2429"/>
                      <a:pt x="7435" y="2744"/>
                    </a:cubicBezTo>
                    <a:cubicBezTo>
                      <a:pt x="7057" y="4225"/>
                      <a:pt x="5703" y="5233"/>
                      <a:pt x="4159" y="5233"/>
                    </a:cubicBezTo>
                    <a:lnTo>
                      <a:pt x="2332" y="5233"/>
                    </a:lnTo>
                    <a:cubicBezTo>
                      <a:pt x="2489" y="3532"/>
                      <a:pt x="3938" y="2240"/>
                      <a:pt x="5671" y="2240"/>
                    </a:cubicBezTo>
                    <a:close/>
                    <a:moveTo>
                      <a:pt x="8318" y="732"/>
                    </a:moveTo>
                    <a:cubicBezTo>
                      <a:pt x="8434" y="732"/>
                      <a:pt x="8549" y="741"/>
                      <a:pt x="8664" y="759"/>
                    </a:cubicBezTo>
                    <a:cubicBezTo>
                      <a:pt x="9735" y="917"/>
                      <a:pt x="10523" y="1925"/>
                      <a:pt x="10523" y="3059"/>
                    </a:cubicBezTo>
                    <a:lnTo>
                      <a:pt x="10523" y="6147"/>
                    </a:lnTo>
                    <a:cubicBezTo>
                      <a:pt x="10271" y="6021"/>
                      <a:pt x="10050" y="5958"/>
                      <a:pt x="9767" y="5958"/>
                    </a:cubicBezTo>
                    <a:lnTo>
                      <a:pt x="9767" y="5580"/>
                    </a:lnTo>
                    <a:cubicBezTo>
                      <a:pt x="9767" y="3626"/>
                      <a:pt x="8349" y="1957"/>
                      <a:pt x="6490" y="1578"/>
                    </a:cubicBezTo>
                    <a:cubicBezTo>
                      <a:pt x="6975" y="1040"/>
                      <a:pt x="7643" y="732"/>
                      <a:pt x="8318" y="732"/>
                    </a:cubicBezTo>
                    <a:close/>
                    <a:moveTo>
                      <a:pt x="1544" y="6745"/>
                    </a:moveTo>
                    <a:lnTo>
                      <a:pt x="1544" y="8226"/>
                    </a:lnTo>
                    <a:cubicBezTo>
                      <a:pt x="1134" y="8226"/>
                      <a:pt x="788" y="7879"/>
                      <a:pt x="788" y="7470"/>
                    </a:cubicBezTo>
                    <a:cubicBezTo>
                      <a:pt x="788" y="7092"/>
                      <a:pt x="1134" y="6745"/>
                      <a:pt x="1544" y="6745"/>
                    </a:cubicBezTo>
                    <a:close/>
                    <a:moveTo>
                      <a:pt x="9798" y="6745"/>
                    </a:moveTo>
                    <a:cubicBezTo>
                      <a:pt x="10208" y="6745"/>
                      <a:pt x="10554" y="7060"/>
                      <a:pt x="10554" y="7470"/>
                    </a:cubicBezTo>
                    <a:cubicBezTo>
                      <a:pt x="10554" y="7879"/>
                      <a:pt x="10208" y="8226"/>
                      <a:pt x="9798" y="8226"/>
                    </a:cubicBezTo>
                    <a:lnTo>
                      <a:pt x="9798" y="6745"/>
                    </a:lnTo>
                    <a:close/>
                    <a:moveTo>
                      <a:pt x="10712" y="8667"/>
                    </a:moveTo>
                    <a:cubicBezTo>
                      <a:pt x="10775" y="8888"/>
                      <a:pt x="10869" y="9108"/>
                      <a:pt x="11027" y="9297"/>
                    </a:cubicBezTo>
                    <a:cubicBezTo>
                      <a:pt x="11090" y="9455"/>
                      <a:pt x="11216" y="9549"/>
                      <a:pt x="11342" y="9707"/>
                    </a:cubicBezTo>
                    <a:lnTo>
                      <a:pt x="9652" y="9707"/>
                    </a:lnTo>
                    <a:cubicBezTo>
                      <a:pt x="9738" y="9468"/>
                      <a:pt x="9768" y="9254"/>
                      <a:pt x="9798" y="8982"/>
                    </a:cubicBezTo>
                    <a:cubicBezTo>
                      <a:pt x="10145" y="8982"/>
                      <a:pt x="10460" y="8856"/>
                      <a:pt x="10712" y="8667"/>
                    </a:cubicBezTo>
                    <a:close/>
                    <a:moveTo>
                      <a:pt x="8066" y="3280"/>
                    </a:moveTo>
                    <a:cubicBezTo>
                      <a:pt x="8664" y="3847"/>
                      <a:pt x="9042" y="4729"/>
                      <a:pt x="9042" y="5643"/>
                    </a:cubicBezTo>
                    <a:lnTo>
                      <a:pt x="9042" y="8636"/>
                    </a:lnTo>
                    <a:cubicBezTo>
                      <a:pt x="9042" y="10463"/>
                      <a:pt x="7530" y="11975"/>
                      <a:pt x="5671" y="11975"/>
                    </a:cubicBezTo>
                    <a:cubicBezTo>
                      <a:pt x="3812" y="11975"/>
                      <a:pt x="2269" y="10431"/>
                      <a:pt x="2269" y="8573"/>
                    </a:cubicBezTo>
                    <a:lnTo>
                      <a:pt x="2269" y="5989"/>
                    </a:lnTo>
                    <a:lnTo>
                      <a:pt x="4159" y="5989"/>
                    </a:lnTo>
                    <a:cubicBezTo>
                      <a:pt x="5104" y="5989"/>
                      <a:pt x="6049" y="5643"/>
                      <a:pt x="6805" y="5044"/>
                    </a:cubicBezTo>
                    <a:cubicBezTo>
                      <a:pt x="7404" y="4571"/>
                      <a:pt x="7782" y="3941"/>
                      <a:pt x="8066" y="3280"/>
                    </a:cubicBezTo>
                    <a:close/>
                    <a:moveTo>
                      <a:pt x="8329" y="0"/>
                    </a:moveTo>
                    <a:cubicBezTo>
                      <a:pt x="7237" y="0"/>
                      <a:pt x="6224" y="580"/>
                      <a:pt x="5671" y="1547"/>
                    </a:cubicBezTo>
                    <a:lnTo>
                      <a:pt x="5640" y="1547"/>
                    </a:lnTo>
                    <a:cubicBezTo>
                      <a:pt x="3340" y="1547"/>
                      <a:pt x="1481" y="3374"/>
                      <a:pt x="1481" y="5643"/>
                    </a:cubicBezTo>
                    <a:lnTo>
                      <a:pt x="1481" y="5989"/>
                    </a:lnTo>
                    <a:cubicBezTo>
                      <a:pt x="662" y="5989"/>
                      <a:pt x="0" y="6651"/>
                      <a:pt x="0" y="7470"/>
                    </a:cubicBezTo>
                    <a:cubicBezTo>
                      <a:pt x="0" y="8320"/>
                      <a:pt x="662" y="8982"/>
                      <a:pt x="1481" y="8982"/>
                    </a:cubicBezTo>
                    <a:cubicBezTo>
                      <a:pt x="1702" y="11061"/>
                      <a:pt x="3466" y="12731"/>
                      <a:pt x="5577" y="12731"/>
                    </a:cubicBezTo>
                    <a:cubicBezTo>
                      <a:pt x="7215" y="12731"/>
                      <a:pt x="8570" y="11818"/>
                      <a:pt x="9263" y="10463"/>
                    </a:cubicBezTo>
                    <a:lnTo>
                      <a:pt x="12319" y="10463"/>
                    </a:lnTo>
                    <a:cubicBezTo>
                      <a:pt x="12476" y="10463"/>
                      <a:pt x="12634" y="10368"/>
                      <a:pt x="12665" y="10211"/>
                    </a:cubicBezTo>
                    <a:cubicBezTo>
                      <a:pt x="12791" y="9990"/>
                      <a:pt x="12728" y="9833"/>
                      <a:pt x="12571" y="9770"/>
                    </a:cubicBezTo>
                    <a:cubicBezTo>
                      <a:pt x="11783" y="9360"/>
                      <a:pt x="11248" y="8573"/>
                      <a:pt x="11248" y="7690"/>
                    </a:cubicBezTo>
                    <a:lnTo>
                      <a:pt x="11248" y="3122"/>
                    </a:lnTo>
                    <a:cubicBezTo>
                      <a:pt x="11248" y="1578"/>
                      <a:pt x="10208" y="287"/>
                      <a:pt x="8790" y="35"/>
                    </a:cubicBezTo>
                    <a:cubicBezTo>
                      <a:pt x="8636" y="12"/>
                      <a:pt x="8481" y="0"/>
                      <a:pt x="832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129531" y="3319163"/>
              <a:ext cx="729268" cy="384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MAY</a:t>
              </a:r>
              <a:endParaRPr lang="en-US" b="1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6296893" y="955558"/>
            <a:ext cx="1234100" cy="1143406"/>
          </a:xfrm>
          <a:custGeom>
            <a:avLst/>
            <a:gdLst>
              <a:gd name="connsiteX0" fmla="*/ 0 w 1059873"/>
              <a:gd name="connsiteY0" fmla="*/ 1267691 h 1267691"/>
              <a:gd name="connsiteX1" fmla="*/ 838200 w 1059873"/>
              <a:gd name="connsiteY1" fmla="*/ 595745 h 1267691"/>
              <a:gd name="connsiteX2" fmla="*/ 1059873 w 1059873"/>
              <a:gd name="connsiteY2" fmla="*/ 0 h 1267691"/>
              <a:gd name="connsiteX3" fmla="*/ 1059873 w 1059873"/>
              <a:gd name="connsiteY3" fmla="*/ 0 h 126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873" h="1267691">
                <a:moveTo>
                  <a:pt x="0" y="1267691"/>
                </a:moveTo>
                <a:cubicBezTo>
                  <a:pt x="330777" y="1037359"/>
                  <a:pt x="661555" y="807027"/>
                  <a:pt x="838200" y="595745"/>
                </a:cubicBezTo>
                <a:cubicBezTo>
                  <a:pt x="1014845" y="384463"/>
                  <a:pt x="1059873" y="0"/>
                  <a:pt x="1059873" y="0"/>
                </a:cubicBezTo>
                <a:lnTo>
                  <a:pt x="105987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oogle Shape;561;p39"/>
          <p:cNvGrpSpPr/>
          <p:nvPr/>
        </p:nvGrpSpPr>
        <p:grpSpPr>
          <a:xfrm flipH="1">
            <a:off x="7029699" y="266238"/>
            <a:ext cx="688745" cy="1061264"/>
            <a:chOff x="6037863" y="1425516"/>
            <a:chExt cx="337058" cy="503327"/>
          </a:xfrm>
        </p:grpSpPr>
        <p:sp>
          <p:nvSpPr>
            <p:cNvPr id="26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561;p39"/>
          <p:cNvGrpSpPr/>
          <p:nvPr/>
        </p:nvGrpSpPr>
        <p:grpSpPr>
          <a:xfrm flipH="1">
            <a:off x="6530995" y="715288"/>
            <a:ext cx="688745" cy="1061264"/>
            <a:chOff x="6037863" y="1425516"/>
            <a:chExt cx="337058" cy="503327"/>
          </a:xfrm>
        </p:grpSpPr>
        <p:sp>
          <p:nvSpPr>
            <p:cNvPr id="29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67041" y="337725"/>
            <a:ext cx="782289" cy="444291"/>
            <a:chOff x="5436135" y="607547"/>
            <a:chExt cx="1101833" cy="625772"/>
          </a:xfrm>
        </p:grpSpPr>
        <p:grpSp>
          <p:nvGrpSpPr>
            <p:cNvPr id="33" name="Google Shape;1059;p54"/>
            <p:cNvGrpSpPr/>
            <p:nvPr/>
          </p:nvGrpSpPr>
          <p:grpSpPr>
            <a:xfrm>
              <a:off x="5436135" y="713753"/>
              <a:ext cx="520872" cy="519566"/>
              <a:chOff x="-57578225" y="1904075"/>
              <a:chExt cx="319025" cy="318225"/>
            </a:xfrm>
          </p:grpSpPr>
          <p:sp>
            <p:nvSpPr>
              <p:cNvPr id="35" name="Google Shape;1060;p54"/>
              <p:cNvSpPr/>
              <p:nvPr/>
            </p:nvSpPr>
            <p:spPr>
              <a:xfrm>
                <a:off x="-57578225" y="1904075"/>
                <a:ext cx="3190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29" extrusionOk="0">
                    <a:moveTo>
                      <a:pt x="4601" y="1418"/>
                    </a:moveTo>
                    <a:cubicBezTo>
                      <a:pt x="4632" y="1702"/>
                      <a:pt x="4727" y="1922"/>
                      <a:pt x="4790" y="2206"/>
                    </a:cubicBezTo>
                    <a:cubicBezTo>
                      <a:pt x="3687" y="2962"/>
                      <a:pt x="2994" y="4254"/>
                      <a:pt x="2994" y="5640"/>
                    </a:cubicBezTo>
                    <a:lnTo>
                      <a:pt x="2994" y="5986"/>
                    </a:lnTo>
                    <a:cubicBezTo>
                      <a:pt x="2710" y="5986"/>
                      <a:pt x="2458" y="6081"/>
                      <a:pt x="2238" y="6175"/>
                    </a:cubicBezTo>
                    <a:lnTo>
                      <a:pt x="2238" y="5608"/>
                    </a:lnTo>
                    <a:cubicBezTo>
                      <a:pt x="2238" y="3876"/>
                      <a:pt x="3183" y="2300"/>
                      <a:pt x="4601" y="1418"/>
                    </a:cubicBezTo>
                    <a:close/>
                    <a:moveTo>
                      <a:pt x="7121" y="757"/>
                    </a:moveTo>
                    <a:cubicBezTo>
                      <a:pt x="9799" y="757"/>
                      <a:pt x="12004" y="2930"/>
                      <a:pt x="12004" y="5640"/>
                    </a:cubicBezTo>
                    <a:lnTo>
                      <a:pt x="12004" y="6238"/>
                    </a:lnTo>
                    <a:cubicBezTo>
                      <a:pt x="11752" y="6112"/>
                      <a:pt x="11532" y="6018"/>
                      <a:pt x="11248" y="6018"/>
                    </a:cubicBezTo>
                    <a:lnTo>
                      <a:pt x="10902" y="6018"/>
                    </a:lnTo>
                    <a:cubicBezTo>
                      <a:pt x="8098" y="6018"/>
                      <a:pt x="5703" y="3907"/>
                      <a:pt x="5325" y="1103"/>
                    </a:cubicBezTo>
                    <a:cubicBezTo>
                      <a:pt x="5861" y="883"/>
                      <a:pt x="6491" y="757"/>
                      <a:pt x="7121" y="757"/>
                    </a:cubicBezTo>
                    <a:close/>
                    <a:moveTo>
                      <a:pt x="2994" y="6742"/>
                    </a:moveTo>
                    <a:lnTo>
                      <a:pt x="2994" y="8223"/>
                    </a:lnTo>
                    <a:cubicBezTo>
                      <a:pt x="2616" y="8223"/>
                      <a:pt x="2238" y="7971"/>
                      <a:pt x="2238" y="7436"/>
                    </a:cubicBezTo>
                    <a:cubicBezTo>
                      <a:pt x="2269" y="7058"/>
                      <a:pt x="2584" y="6742"/>
                      <a:pt x="2994" y="6742"/>
                    </a:cubicBezTo>
                    <a:close/>
                    <a:moveTo>
                      <a:pt x="11248" y="6742"/>
                    </a:moveTo>
                    <a:cubicBezTo>
                      <a:pt x="11658" y="6742"/>
                      <a:pt x="12004" y="7058"/>
                      <a:pt x="12004" y="7499"/>
                    </a:cubicBezTo>
                    <a:cubicBezTo>
                      <a:pt x="12004" y="7908"/>
                      <a:pt x="11658" y="8223"/>
                      <a:pt x="11248" y="8223"/>
                    </a:cubicBezTo>
                    <a:lnTo>
                      <a:pt x="11248" y="6742"/>
                    </a:lnTo>
                    <a:close/>
                    <a:moveTo>
                      <a:pt x="1828" y="8444"/>
                    </a:moveTo>
                    <a:cubicBezTo>
                      <a:pt x="2112" y="8790"/>
                      <a:pt x="2553" y="8979"/>
                      <a:pt x="3025" y="8979"/>
                    </a:cubicBezTo>
                    <a:cubicBezTo>
                      <a:pt x="3088" y="9830"/>
                      <a:pt x="3466" y="10681"/>
                      <a:pt x="4034" y="11311"/>
                    </a:cubicBezTo>
                    <a:cubicBezTo>
                      <a:pt x="3656" y="11752"/>
                      <a:pt x="3183" y="11972"/>
                      <a:pt x="2616" y="11972"/>
                    </a:cubicBezTo>
                    <a:cubicBezTo>
                      <a:pt x="1608" y="11972"/>
                      <a:pt x="789" y="11153"/>
                      <a:pt x="789" y="10113"/>
                    </a:cubicBezTo>
                    <a:cubicBezTo>
                      <a:pt x="789" y="9420"/>
                      <a:pt x="1198" y="8759"/>
                      <a:pt x="1828" y="8444"/>
                    </a:cubicBezTo>
                    <a:close/>
                    <a:moveTo>
                      <a:pt x="5042" y="2962"/>
                    </a:moveTo>
                    <a:cubicBezTo>
                      <a:pt x="5987" y="5073"/>
                      <a:pt x="8066" y="6616"/>
                      <a:pt x="10461" y="6774"/>
                    </a:cubicBezTo>
                    <a:lnTo>
                      <a:pt x="10461" y="8664"/>
                    </a:lnTo>
                    <a:cubicBezTo>
                      <a:pt x="10492" y="10492"/>
                      <a:pt x="8980" y="11972"/>
                      <a:pt x="7121" y="11972"/>
                    </a:cubicBezTo>
                    <a:cubicBezTo>
                      <a:pt x="5262" y="11972"/>
                      <a:pt x="3719" y="10460"/>
                      <a:pt x="3719" y="8633"/>
                    </a:cubicBezTo>
                    <a:lnTo>
                      <a:pt x="3719" y="5640"/>
                    </a:lnTo>
                    <a:cubicBezTo>
                      <a:pt x="3719" y="4600"/>
                      <a:pt x="4254" y="3592"/>
                      <a:pt x="5042" y="2962"/>
                    </a:cubicBezTo>
                    <a:close/>
                    <a:moveTo>
                      <a:pt x="7121" y="0"/>
                    </a:moveTo>
                    <a:cubicBezTo>
                      <a:pt x="5577" y="0"/>
                      <a:pt x="4191" y="631"/>
                      <a:pt x="3151" y="1670"/>
                    </a:cubicBezTo>
                    <a:cubicBezTo>
                      <a:pt x="2080" y="2710"/>
                      <a:pt x="1482" y="4128"/>
                      <a:pt x="1482" y="5640"/>
                    </a:cubicBezTo>
                    <a:lnTo>
                      <a:pt x="1482" y="7751"/>
                    </a:lnTo>
                    <a:cubicBezTo>
                      <a:pt x="568" y="8192"/>
                      <a:pt x="1" y="9105"/>
                      <a:pt x="1" y="10113"/>
                    </a:cubicBezTo>
                    <a:cubicBezTo>
                      <a:pt x="1" y="11594"/>
                      <a:pt x="1167" y="12728"/>
                      <a:pt x="2584" y="12728"/>
                    </a:cubicBezTo>
                    <a:cubicBezTo>
                      <a:pt x="3340" y="12728"/>
                      <a:pt x="4034" y="12413"/>
                      <a:pt x="4569" y="11846"/>
                    </a:cubicBezTo>
                    <a:cubicBezTo>
                      <a:pt x="5262" y="12413"/>
                      <a:pt x="6176" y="12728"/>
                      <a:pt x="7121" y="12728"/>
                    </a:cubicBezTo>
                    <a:cubicBezTo>
                      <a:pt x="8224" y="12728"/>
                      <a:pt x="9232" y="12287"/>
                      <a:pt x="10020" y="11500"/>
                    </a:cubicBezTo>
                    <a:cubicBezTo>
                      <a:pt x="10744" y="10838"/>
                      <a:pt x="11122" y="9924"/>
                      <a:pt x="11217" y="8979"/>
                    </a:cubicBezTo>
                    <a:cubicBezTo>
                      <a:pt x="12036" y="8979"/>
                      <a:pt x="12697" y="8318"/>
                      <a:pt x="12697" y="7499"/>
                    </a:cubicBezTo>
                    <a:lnTo>
                      <a:pt x="12697" y="5640"/>
                    </a:lnTo>
                    <a:cubicBezTo>
                      <a:pt x="12760" y="4128"/>
                      <a:pt x="12162" y="2710"/>
                      <a:pt x="11091" y="1670"/>
                    </a:cubicBezTo>
                    <a:cubicBezTo>
                      <a:pt x="10020" y="599"/>
                      <a:pt x="8602" y="0"/>
                      <a:pt x="712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61;p54"/>
              <p:cNvSpPr/>
              <p:nvPr/>
            </p:nvSpPr>
            <p:spPr>
              <a:xfrm>
                <a:off x="-57446675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cubicBezTo>
                      <a:pt x="567" y="726"/>
                      <a:pt x="725" y="568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62;p54"/>
              <p:cNvSpPr/>
              <p:nvPr/>
            </p:nvSpPr>
            <p:spPr>
              <a:xfrm>
                <a:off x="-57371850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37"/>
                      <a:pt x="158" y="726"/>
                      <a:pt x="347" y="726"/>
                    </a:cubicBezTo>
                    <a:cubicBezTo>
                      <a:pt x="567" y="726"/>
                      <a:pt x="725" y="537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63;p54"/>
              <p:cNvSpPr/>
              <p:nvPr/>
            </p:nvSpPr>
            <p:spPr>
              <a:xfrm>
                <a:off x="-57436450" y="2136625"/>
                <a:ext cx="725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0" extrusionOk="0">
                    <a:moveTo>
                      <a:pt x="387" y="0"/>
                    </a:moveTo>
                    <a:cubicBezTo>
                      <a:pt x="292" y="0"/>
                      <a:pt x="206" y="40"/>
                      <a:pt x="158" y="118"/>
                    </a:cubicBezTo>
                    <a:cubicBezTo>
                      <a:pt x="1" y="276"/>
                      <a:pt x="1" y="496"/>
                      <a:pt x="158" y="622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2"/>
                    </a:cubicBezTo>
                    <a:cubicBezTo>
                      <a:pt x="2899" y="465"/>
                      <a:pt x="2899" y="244"/>
                      <a:pt x="2742" y="118"/>
                    </a:cubicBezTo>
                    <a:cubicBezTo>
                      <a:pt x="2679" y="40"/>
                      <a:pt x="2592" y="0"/>
                      <a:pt x="2502" y="0"/>
                    </a:cubicBezTo>
                    <a:cubicBezTo>
                      <a:pt x="2411" y="0"/>
                      <a:pt x="2316" y="40"/>
                      <a:pt x="2238" y="118"/>
                    </a:cubicBezTo>
                    <a:cubicBezTo>
                      <a:pt x="2049" y="307"/>
                      <a:pt x="1734" y="433"/>
                      <a:pt x="1450" y="433"/>
                    </a:cubicBezTo>
                    <a:cubicBezTo>
                      <a:pt x="1167" y="433"/>
                      <a:pt x="851" y="307"/>
                      <a:pt x="662" y="118"/>
                    </a:cubicBezTo>
                    <a:cubicBezTo>
                      <a:pt x="584" y="40"/>
                      <a:pt x="481" y="0"/>
                      <a:pt x="38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869211" y="607547"/>
              <a:ext cx="668757" cy="433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ESI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718442" y="12673"/>
            <a:ext cx="881675" cy="444291"/>
            <a:chOff x="5436135" y="607547"/>
            <a:chExt cx="1241815" cy="625772"/>
          </a:xfrm>
        </p:grpSpPr>
        <p:grpSp>
          <p:nvGrpSpPr>
            <p:cNvPr id="40" name="Google Shape;1059;p54"/>
            <p:cNvGrpSpPr/>
            <p:nvPr/>
          </p:nvGrpSpPr>
          <p:grpSpPr>
            <a:xfrm>
              <a:off x="5436135" y="713753"/>
              <a:ext cx="520872" cy="519566"/>
              <a:chOff x="-57578225" y="1904075"/>
              <a:chExt cx="319025" cy="318225"/>
            </a:xfrm>
          </p:grpSpPr>
          <p:sp>
            <p:nvSpPr>
              <p:cNvPr id="42" name="Google Shape;1060;p54"/>
              <p:cNvSpPr/>
              <p:nvPr/>
            </p:nvSpPr>
            <p:spPr>
              <a:xfrm>
                <a:off x="-57578225" y="1904075"/>
                <a:ext cx="319025" cy="318225"/>
              </a:xfrm>
              <a:custGeom>
                <a:avLst/>
                <a:gdLst/>
                <a:ahLst/>
                <a:cxnLst/>
                <a:rect l="l" t="t" r="r" b="b"/>
                <a:pathLst>
                  <a:path w="12761" h="12729" extrusionOk="0">
                    <a:moveTo>
                      <a:pt x="4601" y="1418"/>
                    </a:moveTo>
                    <a:cubicBezTo>
                      <a:pt x="4632" y="1702"/>
                      <a:pt x="4727" y="1922"/>
                      <a:pt x="4790" y="2206"/>
                    </a:cubicBezTo>
                    <a:cubicBezTo>
                      <a:pt x="3687" y="2962"/>
                      <a:pt x="2994" y="4254"/>
                      <a:pt x="2994" y="5640"/>
                    </a:cubicBezTo>
                    <a:lnTo>
                      <a:pt x="2994" y="5986"/>
                    </a:lnTo>
                    <a:cubicBezTo>
                      <a:pt x="2710" y="5986"/>
                      <a:pt x="2458" y="6081"/>
                      <a:pt x="2238" y="6175"/>
                    </a:cubicBezTo>
                    <a:lnTo>
                      <a:pt x="2238" y="5608"/>
                    </a:lnTo>
                    <a:cubicBezTo>
                      <a:pt x="2238" y="3876"/>
                      <a:pt x="3183" y="2300"/>
                      <a:pt x="4601" y="1418"/>
                    </a:cubicBezTo>
                    <a:close/>
                    <a:moveTo>
                      <a:pt x="7121" y="757"/>
                    </a:moveTo>
                    <a:cubicBezTo>
                      <a:pt x="9799" y="757"/>
                      <a:pt x="12004" y="2930"/>
                      <a:pt x="12004" y="5640"/>
                    </a:cubicBezTo>
                    <a:lnTo>
                      <a:pt x="12004" y="6238"/>
                    </a:lnTo>
                    <a:cubicBezTo>
                      <a:pt x="11752" y="6112"/>
                      <a:pt x="11532" y="6018"/>
                      <a:pt x="11248" y="6018"/>
                    </a:cubicBezTo>
                    <a:lnTo>
                      <a:pt x="10902" y="6018"/>
                    </a:lnTo>
                    <a:cubicBezTo>
                      <a:pt x="8098" y="6018"/>
                      <a:pt x="5703" y="3907"/>
                      <a:pt x="5325" y="1103"/>
                    </a:cubicBezTo>
                    <a:cubicBezTo>
                      <a:pt x="5861" y="883"/>
                      <a:pt x="6491" y="757"/>
                      <a:pt x="7121" y="757"/>
                    </a:cubicBezTo>
                    <a:close/>
                    <a:moveTo>
                      <a:pt x="2994" y="6742"/>
                    </a:moveTo>
                    <a:lnTo>
                      <a:pt x="2994" y="8223"/>
                    </a:lnTo>
                    <a:cubicBezTo>
                      <a:pt x="2616" y="8223"/>
                      <a:pt x="2238" y="7971"/>
                      <a:pt x="2238" y="7436"/>
                    </a:cubicBezTo>
                    <a:cubicBezTo>
                      <a:pt x="2269" y="7058"/>
                      <a:pt x="2584" y="6742"/>
                      <a:pt x="2994" y="6742"/>
                    </a:cubicBezTo>
                    <a:close/>
                    <a:moveTo>
                      <a:pt x="11248" y="6742"/>
                    </a:moveTo>
                    <a:cubicBezTo>
                      <a:pt x="11658" y="6742"/>
                      <a:pt x="12004" y="7058"/>
                      <a:pt x="12004" y="7499"/>
                    </a:cubicBezTo>
                    <a:cubicBezTo>
                      <a:pt x="12004" y="7908"/>
                      <a:pt x="11658" y="8223"/>
                      <a:pt x="11248" y="8223"/>
                    </a:cubicBezTo>
                    <a:lnTo>
                      <a:pt x="11248" y="6742"/>
                    </a:lnTo>
                    <a:close/>
                    <a:moveTo>
                      <a:pt x="1828" y="8444"/>
                    </a:moveTo>
                    <a:cubicBezTo>
                      <a:pt x="2112" y="8790"/>
                      <a:pt x="2553" y="8979"/>
                      <a:pt x="3025" y="8979"/>
                    </a:cubicBezTo>
                    <a:cubicBezTo>
                      <a:pt x="3088" y="9830"/>
                      <a:pt x="3466" y="10681"/>
                      <a:pt x="4034" y="11311"/>
                    </a:cubicBezTo>
                    <a:cubicBezTo>
                      <a:pt x="3656" y="11752"/>
                      <a:pt x="3183" y="11972"/>
                      <a:pt x="2616" y="11972"/>
                    </a:cubicBezTo>
                    <a:cubicBezTo>
                      <a:pt x="1608" y="11972"/>
                      <a:pt x="789" y="11153"/>
                      <a:pt x="789" y="10113"/>
                    </a:cubicBezTo>
                    <a:cubicBezTo>
                      <a:pt x="789" y="9420"/>
                      <a:pt x="1198" y="8759"/>
                      <a:pt x="1828" y="8444"/>
                    </a:cubicBezTo>
                    <a:close/>
                    <a:moveTo>
                      <a:pt x="5042" y="2962"/>
                    </a:moveTo>
                    <a:cubicBezTo>
                      <a:pt x="5987" y="5073"/>
                      <a:pt x="8066" y="6616"/>
                      <a:pt x="10461" y="6774"/>
                    </a:cubicBezTo>
                    <a:lnTo>
                      <a:pt x="10461" y="8664"/>
                    </a:lnTo>
                    <a:cubicBezTo>
                      <a:pt x="10492" y="10492"/>
                      <a:pt x="8980" y="11972"/>
                      <a:pt x="7121" y="11972"/>
                    </a:cubicBezTo>
                    <a:cubicBezTo>
                      <a:pt x="5262" y="11972"/>
                      <a:pt x="3719" y="10460"/>
                      <a:pt x="3719" y="8633"/>
                    </a:cubicBezTo>
                    <a:lnTo>
                      <a:pt x="3719" y="5640"/>
                    </a:lnTo>
                    <a:cubicBezTo>
                      <a:pt x="3719" y="4600"/>
                      <a:pt x="4254" y="3592"/>
                      <a:pt x="5042" y="2962"/>
                    </a:cubicBezTo>
                    <a:close/>
                    <a:moveTo>
                      <a:pt x="7121" y="0"/>
                    </a:moveTo>
                    <a:cubicBezTo>
                      <a:pt x="5577" y="0"/>
                      <a:pt x="4191" y="631"/>
                      <a:pt x="3151" y="1670"/>
                    </a:cubicBezTo>
                    <a:cubicBezTo>
                      <a:pt x="2080" y="2710"/>
                      <a:pt x="1482" y="4128"/>
                      <a:pt x="1482" y="5640"/>
                    </a:cubicBezTo>
                    <a:lnTo>
                      <a:pt x="1482" y="7751"/>
                    </a:lnTo>
                    <a:cubicBezTo>
                      <a:pt x="568" y="8192"/>
                      <a:pt x="1" y="9105"/>
                      <a:pt x="1" y="10113"/>
                    </a:cubicBezTo>
                    <a:cubicBezTo>
                      <a:pt x="1" y="11594"/>
                      <a:pt x="1167" y="12728"/>
                      <a:pt x="2584" y="12728"/>
                    </a:cubicBezTo>
                    <a:cubicBezTo>
                      <a:pt x="3340" y="12728"/>
                      <a:pt x="4034" y="12413"/>
                      <a:pt x="4569" y="11846"/>
                    </a:cubicBezTo>
                    <a:cubicBezTo>
                      <a:pt x="5262" y="12413"/>
                      <a:pt x="6176" y="12728"/>
                      <a:pt x="7121" y="12728"/>
                    </a:cubicBezTo>
                    <a:cubicBezTo>
                      <a:pt x="8224" y="12728"/>
                      <a:pt x="9232" y="12287"/>
                      <a:pt x="10020" y="11500"/>
                    </a:cubicBezTo>
                    <a:cubicBezTo>
                      <a:pt x="10744" y="10838"/>
                      <a:pt x="11122" y="9924"/>
                      <a:pt x="11217" y="8979"/>
                    </a:cubicBezTo>
                    <a:cubicBezTo>
                      <a:pt x="12036" y="8979"/>
                      <a:pt x="12697" y="8318"/>
                      <a:pt x="12697" y="7499"/>
                    </a:cubicBezTo>
                    <a:lnTo>
                      <a:pt x="12697" y="5640"/>
                    </a:lnTo>
                    <a:cubicBezTo>
                      <a:pt x="12760" y="4128"/>
                      <a:pt x="12162" y="2710"/>
                      <a:pt x="11091" y="1670"/>
                    </a:cubicBezTo>
                    <a:cubicBezTo>
                      <a:pt x="10020" y="599"/>
                      <a:pt x="8602" y="0"/>
                      <a:pt x="712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61;p54"/>
              <p:cNvSpPr/>
              <p:nvPr/>
            </p:nvSpPr>
            <p:spPr>
              <a:xfrm>
                <a:off x="-57446675" y="207340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68"/>
                      <a:pt x="158" y="726"/>
                      <a:pt x="347" y="726"/>
                    </a:cubicBezTo>
                    <a:cubicBezTo>
                      <a:pt x="567" y="726"/>
                      <a:pt x="725" y="568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62;p54"/>
              <p:cNvSpPr/>
              <p:nvPr/>
            </p:nvSpPr>
            <p:spPr>
              <a:xfrm>
                <a:off x="-57371840" y="2073399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cubicBezTo>
                      <a:pt x="0" y="537"/>
                      <a:pt x="158" y="726"/>
                      <a:pt x="347" y="726"/>
                    </a:cubicBezTo>
                    <a:cubicBezTo>
                      <a:pt x="567" y="726"/>
                      <a:pt x="725" y="537"/>
                      <a:pt x="725" y="348"/>
                    </a:cubicBezTo>
                    <a:cubicBezTo>
                      <a:pt x="725" y="158"/>
                      <a:pt x="567" y="1"/>
                      <a:pt x="34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63;p54"/>
              <p:cNvSpPr/>
              <p:nvPr/>
            </p:nvSpPr>
            <p:spPr>
              <a:xfrm>
                <a:off x="-57436450" y="2136625"/>
                <a:ext cx="725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0" extrusionOk="0">
                    <a:moveTo>
                      <a:pt x="387" y="0"/>
                    </a:moveTo>
                    <a:cubicBezTo>
                      <a:pt x="292" y="0"/>
                      <a:pt x="206" y="40"/>
                      <a:pt x="158" y="118"/>
                    </a:cubicBezTo>
                    <a:cubicBezTo>
                      <a:pt x="1" y="276"/>
                      <a:pt x="1" y="496"/>
                      <a:pt x="158" y="622"/>
                    </a:cubicBezTo>
                    <a:cubicBezTo>
                      <a:pt x="505" y="969"/>
                      <a:pt x="977" y="1190"/>
                      <a:pt x="1450" y="1190"/>
                    </a:cubicBezTo>
                    <a:cubicBezTo>
                      <a:pt x="1923" y="1190"/>
                      <a:pt x="2427" y="969"/>
                      <a:pt x="2742" y="622"/>
                    </a:cubicBezTo>
                    <a:cubicBezTo>
                      <a:pt x="2899" y="465"/>
                      <a:pt x="2899" y="244"/>
                      <a:pt x="2742" y="118"/>
                    </a:cubicBezTo>
                    <a:cubicBezTo>
                      <a:pt x="2679" y="40"/>
                      <a:pt x="2592" y="0"/>
                      <a:pt x="2502" y="0"/>
                    </a:cubicBezTo>
                    <a:cubicBezTo>
                      <a:pt x="2411" y="0"/>
                      <a:pt x="2316" y="40"/>
                      <a:pt x="2238" y="118"/>
                    </a:cubicBezTo>
                    <a:cubicBezTo>
                      <a:pt x="2049" y="307"/>
                      <a:pt x="1734" y="433"/>
                      <a:pt x="1450" y="433"/>
                    </a:cubicBezTo>
                    <a:cubicBezTo>
                      <a:pt x="1167" y="433"/>
                      <a:pt x="851" y="307"/>
                      <a:pt x="662" y="118"/>
                    </a:cubicBezTo>
                    <a:cubicBezTo>
                      <a:pt x="584" y="40"/>
                      <a:pt x="481" y="0"/>
                      <a:pt x="38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869211" y="607547"/>
              <a:ext cx="808739" cy="433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NAA</a:t>
              </a:r>
              <a:endParaRPr lang="en-US" b="1" dirty="0"/>
            </a:p>
          </p:txBody>
        </p:sp>
      </p:grpSp>
      <p:sp>
        <p:nvSpPr>
          <p:cNvPr id="24" name="Freeform 23"/>
          <p:cNvSpPr/>
          <p:nvPr/>
        </p:nvSpPr>
        <p:spPr>
          <a:xfrm>
            <a:off x="4599668" y="4419600"/>
            <a:ext cx="4052496" cy="517730"/>
          </a:xfrm>
          <a:custGeom>
            <a:avLst/>
            <a:gdLst>
              <a:gd name="connsiteX0" fmla="*/ 4052496 w 4052496"/>
              <a:gd name="connsiteY0" fmla="*/ 0 h 517730"/>
              <a:gd name="connsiteX1" fmla="*/ 658132 w 4052496"/>
              <a:gd name="connsiteY1" fmla="*/ 457200 h 517730"/>
              <a:gd name="connsiteX2" fmla="*/ 41 w 4052496"/>
              <a:gd name="connsiteY2" fmla="*/ 512618 h 517730"/>
              <a:gd name="connsiteX3" fmla="*/ 41 w 4052496"/>
              <a:gd name="connsiteY3" fmla="*/ 512618 h 517730"/>
              <a:gd name="connsiteX4" fmla="*/ 41 w 4052496"/>
              <a:gd name="connsiteY4" fmla="*/ 512618 h 51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2496" h="517730">
                <a:moveTo>
                  <a:pt x="4052496" y="0"/>
                </a:moveTo>
                <a:lnTo>
                  <a:pt x="658132" y="457200"/>
                </a:lnTo>
                <a:cubicBezTo>
                  <a:pt x="-17277" y="542636"/>
                  <a:pt x="41" y="512618"/>
                  <a:pt x="41" y="512618"/>
                </a:cubicBezTo>
                <a:lnTo>
                  <a:pt x="41" y="512618"/>
                </a:lnTo>
                <a:lnTo>
                  <a:pt x="41" y="5126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oogle Shape;564;p39"/>
          <p:cNvGrpSpPr/>
          <p:nvPr/>
        </p:nvGrpSpPr>
        <p:grpSpPr>
          <a:xfrm flipH="1">
            <a:off x="6615433" y="3641761"/>
            <a:ext cx="688745" cy="1061264"/>
            <a:chOff x="6037863" y="1425516"/>
            <a:chExt cx="337058" cy="503327"/>
          </a:xfrm>
        </p:grpSpPr>
        <p:sp>
          <p:nvSpPr>
            <p:cNvPr id="49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64;p39"/>
          <p:cNvGrpSpPr/>
          <p:nvPr/>
        </p:nvGrpSpPr>
        <p:grpSpPr>
          <a:xfrm flipH="1">
            <a:off x="5181487" y="3824140"/>
            <a:ext cx="688745" cy="1061264"/>
            <a:chOff x="6037863" y="1425516"/>
            <a:chExt cx="337058" cy="503327"/>
          </a:xfrm>
        </p:grpSpPr>
        <p:sp>
          <p:nvSpPr>
            <p:cNvPr id="52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710230" y="3485243"/>
            <a:ext cx="920461" cy="424418"/>
            <a:chOff x="7129531" y="3317181"/>
            <a:chExt cx="1149789" cy="530160"/>
          </a:xfrm>
        </p:grpSpPr>
        <p:grpSp>
          <p:nvGrpSpPr>
            <p:cNvPr id="55" name="Google Shape;1064;p54"/>
            <p:cNvGrpSpPr/>
            <p:nvPr/>
          </p:nvGrpSpPr>
          <p:grpSpPr>
            <a:xfrm>
              <a:off x="7746725" y="3317181"/>
              <a:ext cx="532595" cy="530160"/>
              <a:chOff x="-55620175" y="2686900"/>
              <a:chExt cx="319800" cy="318300"/>
            </a:xfrm>
          </p:grpSpPr>
          <p:sp>
            <p:nvSpPr>
              <p:cNvPr id="57" name="Google Shape;1065;p54"/>
              <p:cNvSpPr/>
              <p:nvPr/>
            </p:nvSpPr>
            <p:spPr>
              <a:xfrm>
                <a:off x="-55514650" y="2917925"/>
                <a:ext cx="725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1" extrusionOk="0">
                    <a:moveTo>
                      <a:pt x="387" y="1"/>
                    </a:moveTo>
                    <a:cubicBezTo>
                      <a:pt x="292" y="1"/>
                      <a:pt x="206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8" y="1190"/>
                      <a:pt x="1450" y="1190"/>
                    </a:cubicBezTo>
                    <a:cubicBezTo>
                      <a:pt x="1954" y="1190"/>
                      <a:pt x="2427" y="1001"/>
                      <a:pt x="2742" y="655"/>
                    </a:cubicBezTo>
                    <a:cubicBezTo>
                      <a:pt x="2899" y="497"/>
                      <a:pt x="2899" y="245"/>
                      <a:pt x="2742" y="119"/>
                    </a:cubicBezTo>
                    <a:cubicBezTo>
                      <a:pt x="2679" y="72"/>
                      <a:pt x="2592" y="48"/>
                      <a:pt x="2502" y="48"/>
                    </a:cubicBezTo>
                    <a:cubicBezTo>
                      <a:pt x="2411" y="48"/>
                      <a:pt x="2317" y="72"/>
                      <a:pt x="2238" y="119"/>
                    </a:cubicBezTo>
                    <a:cubicBezTo>
                      <a:pt x="2049" y="340"/>
                      <a:pt x="1734" y="434"/>
                      <a:pt x="1450" y="434"/>
                    </a:cubicBezTo>
                    <a:cubicBezTo>
                      <a:pt x="1135" y="434"/>
                      <a:pt x="852" y="340"/>
                      <a:pt x="663" y="119"/>
                    </a:cubicBezTo>
                    <a:cubicBezTo>
                      <a:pt x="584" y="40"/>
                      <a:pt x="481" y="1"/>
                      <a:pt x="38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66;p54"/>
              <p:cNvSpPr/>
              <p:nvPr/>
            </p:nvSpPr>
            <p:spPr>
              <a:xfrm>
                <a:off x="-55450050" y="2854725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90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cubicBezTo>
                      <a:pt x="567" y="725"/>
                      <a:pt x="725" y="568"/>
                      <a:pt x="725" y="379"/>
                    </a:cubicBezTo>
                    <a:cubicBezTo>
                      <a:pt x="725" y="190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67;p54"/>
              <p:cNvSpPr/>
              <p:nvPr/>
            </p:nvSpPr>
            <p:spPr>
              <a:xfrm>
                <a:off x="-55524875" y="2855525"/>
                <a:ext cx="189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98" extrusionOk="0">
                    <a:moveTo>
                      <a:pt x="410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693"/>
                      <a:pt x="410" y="693"/>
                    </a:cubicBezTo>
                    <a:cubicBezTo>
                      <a:pt x="423" y="696"/>
                      <a:pt x="437" y="697"/>
                      <a:pt x="451" y="697"/>
                    </a:cubicBezTo>
                    <a:cubicBezTo>
                      <a:pt x="598" y="697"/>
                      <a:pt x="756" y="548"/>
                      <a:pt x="756" y="347"/>
                    </a:cubicBezTo>
                    <a:cubicBezTo>
                      <a:pt x="756" y="158"/>
                      <a:pt x="599" y="0"/>
                      <a:pt x="41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68;p54"/>
              <p:cNvSpPr/>
              <p:nvPr/>
            </p:nvSpPr>
            <p:spPr>
              <a:xfrm>
                <a:off x="-55620175" y="2686900"/>
                <a:ext cx="319800" cy="3183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32" extrusionOk="0">
                    <a:moveTo>
                      <a:pt x="5671" y="2240"/>
                    </a:moveTo>
                    <a:cubicBezTo>
                      <a:pt x="6333" y="2240"/>
                      <a:pt x="6931" y="2429"/>
                      <a:pt x="7435" y="2744"/>
                    </a:cubicBezTo>
                    <a:cubicBezTo>
                      <a:pt x="7057" y="4225"/>
                      <a:pt x="5703" y="5233"/>
                      <a:pt x="4159" y="5233"/>
                    </a:cubicBezTo>
                    <a:lnTo>
                      <a:pt x="2332" y="5233"/>
                    </a:lnTo>
                    <a:cubicBezTo>
                      <a:pt x="2489" y="3532"/>
                      <a:pt x="3938" y="2240"/>
                      <a:pt x="5671" y="2240"/>
                    </a:cubicBezTo>
                    <a:close/>
                    <a:moveTo>
                      <a:pt x="8318" y="732"/>
                    </a:moveTo>
                    <a:cubicBezTo>
                      <a:pt x="8434" y="732"/>
                      <a:pt x="8549" y="741"/>
                      <a:pt x="8664" y="759"/>
                    </a:cubicBezTo>
                    <a:cubicBezTo>
                      <a:pt x="9735" y="917"/>
                      <a:pt x="10523" y="1925"/>
                      <a:pt x="10523" y="3059"/>
                    </a:cubicBezTo>
                    <a:lnTo>
                      <a:pt x="10523" y="6147"/>
                    </a:lnTo>
                    <a:cubicBezTo>
                      <a:pt x="10271" y="6021"/>
                      <a:pt x="10050" y="5958"/>
                      <a:pt x="9767" y="5958"/>
                    </a:cubicBezTo>
                    <a:lnTo>
                      <a:pt x="9767" y="5580"/>
                    </a:lnTo>
                    <a:cubicBezTo>
                      <a:pt x="9767" y="3626"/>
                      <a:pt x="8349" y="1957"/>
                      <a:pt x="6490" y="1578"/>
                    </a:cubicBezTo>
                    <a:cubicBezTo>
                      <a:pt x="6975" y="1040"/>
                      <a:pt x="7643" y="732"/>
                      <a:pt x="8318" y="732"/>
                    </a:cubicBezTo>
                    <a:close/>
                    <a:moveTo>
                      <a:pt x="1544" y="6745"/>
                    </a:moveTo>
                    <a:lnTo>
                      <a:pt x="1544" y="8226"/>
                    </a:lnTo>
                    <a:cubicBezTo>
                      <a:pt x="1134" y="8226"/>
                      <a:pt x="788" y="7879"/>
                      <a:pt x="788" y="7470"/>
                    </a:cubicBezTo>
                    <a:cubicBezTo>
                      <a:pt x="788" y="7092"/>
                      <a:pt x="1134" y="6745"/>
                      <a:pt x="1544" y="6745"/>
                    </a:cubicBezTo>
                    <a:close/>
                    <a:moveTo>
                      <a:pt x="9798" y="6745"/>
                    </a:moveTo>
                    <a:cubicBezTo>
                      <a:pt x="10208" y="6745"/>
                      <a:pt x="10554" y="7060"/>
                      <a:pt x="10554" y="7470"/>
                    </a:cubicBezTo>
                    <a:cubicBezTo>
                      <a:pt x="10554" y="7879"/>
                      <a:pt x="10208" y="8226"/>
                      <a:pt x="9798" y="8226"/>
                    </a:cubicBezTo>
                    <a:lnTo>
                      <a:pt x="9798" y="6745"/>
                    </a:lnTo>
                    <a:close/>
                    <a:moveTo>
                      <a:pt x="10712" y="8667"/>
                    </a:moveTo>
                    <a:cubicBezTo>
                      <a:pt x="10775" y="8888"/>
                      <a:pt x="10869" y="9108"/>
                      <a:pt x="11027" y="9297"/>
                    </a:cubicBezTo>
                    <a:cubicBezTo>
                      <a:pt x="11090" y="9455"/>
                      <a:pt x="11216" y="9549"/>
                      <a:pt x="11342" y="9707"/>
                    </a:cubicBezTo>
                    <a:lnTo>
                      <a:pt x="9652" y="9707"/>
                    </a:lnTo>
                    <a:cubicBezTo>
                      <a:pt x="9738" y="9468"/>
                      <a:pt x="9768" y="9254"/>
                      <a:pt x="9798" y="8982"/>
                    </a:cubicBezTo>
                    <a:cubicBezTo>
                      <a:pt x="10145" y="8982"/>
                      <a:pt x="10460" y="8856"/>
                      <a:pt x="10712" y="8667"/>
                    </a:cubicBezTo>
                    <a:close/>
                    <a:moveTo>
                      <a:pt x="8066" y="3280"/>
                    </a:moveTo>
                    <a:cubicBezTo>
                      <a:pt x="8664" y="3847"/>
                      <a:pt x="9042" y="4729"/>
                      <a:pt x="9042" y="5643"/>
                    </a:cubicBezTo>
                    <a:lnTo>
                      <a:pt x="9042" y="8636"/>
                    </a:lnTo>
                    <a:cubicBezTo>
                      <a:pt x="9042" y="10463"/>
                      <a:pt x="7530" y="11975"/>
                      <a:pt x="5671" y="11975"/>
                    </a:cubicBezTo>
                    <a:cubicBezTo>
                      <a:pt x="3812" y="11975"/>
                      <a:pt x="2269" y="10431"/>
                      <a:pt x="2269" y="8573"/>
                    </a:cubicBezTo>
                    <a:lnTo>
                      <a:pt x="2269" y="5989"/>
                    </a:lnTo>
                    <a:lnTo>
                      <a:pt x="4159" y="5989"/>
                    </a:lnTo>
                    <a:cubicBezTo>
                      <a:pt x="5104" y="5989"/>
                      <a:pt x="6049" y="5643"/>
                      <a:pt x="6805" y="5044"/>
                    </a:cubicBezTo>
                    <a:cubicBezTo>
                      <a:pt x="7404" y="4571"/>
                      <a:pt x="7782" y="3941"/>
                      <a:pt x="8066" y="3280"/>
                    </a:cubicBezTo>
                    <a:close/>
                    <a:moveTo>
                      <a:pt x="8329" y="0"/>
                    </a:moveTo>
                    <a:cubicBezTo>
                      <a:pt x="7237" y="0"/>
                      <a:pt x="6224" y="580"/>
                      <a:pt x="5671" y="1547"/>
                    </a:cubicBezTo>
                    <a:lnTo>
                      <a:pt x="5640" y="1547"/>
                    </a:lnTo>
                    <a:cubicBezTo>
                      <a:pt x="3340" y="1547"/>
                      <a:pt x="1481" y="3374"/>
                      <a:pt x="1481" y="5643"/>
                    </a:cubicBezTo>
                    <a:lnTo>
                      <a:pt x="1481" y="5989"/>
                    </a:lnTo>
                    <a:cubicBezTo>
                      <a:pt x="662" y="5989"/>
                      <a:pt x="0" y="6651"/>
                      <a:pt x="0" y="7470"/>
                    </a:cubicBezTo>
                    <a:cubicBezTo>
                      <a:pt x="0" y="8320"/>
                      <a:pt x="662" y="8982"/>
                      <a:pt x="1481" y="8982"/>
                    </a:cubicBezTo>
                    <a:cubicBezTo>
                      <a:pt x="1702" y="11061"/>
                      <a:pt x="3466" y="12731"/>
                      <a:pt x="5577" y="12731"/>
                    </a:cubicBezTo>
                    <a:cubicBezTo>
                      <a:pt x="7215" y="12731"/>
                      <a:pt x="8570" y="11818"/>
                      <a:pt x="9263" y="10463"/>
                    </a:cubicBezTo>
                    <a:lnTo>
                      <a:pt x="12319" y="10463"/>
                    </a:lnTo>
                    <a:cubicBezTo>
                      <a:pt x="12476" y="10463"/>
                      <a:pt x="12634" y="10368"/>
                      <a:pt x="12665" y="10211"/>
                    </a:cubicBezTo>
                    <a:cubicBezTo>
                      <a:pt x="12791" y="9990"/>
                      <a:pt x="12728" y="9833"/>
                      <a:pt x="12571" y="9770"/>
                    </a:cubicBezTo>
                    <a:cubicBezTo>
                      <a:pt x="11783" y="9360"/>
                      <a:pt x="11248" y="8573"/>
                      <a:pt x="11248" y="7690"/>
                    </a:cubicBezTo>
                    <a:lnTo>
                      <a:pt x="11248" y="3122"/>
                    </a:lnTo>
                    <a:cubicBezTo>
                      <a:pt x="11248" y="1578"/>
                      <a:pt x="10208" y="287"/>
                      <a:pt x="8790" y="35"/>
                    </a:cubicBezTo>
                    <a:cubicBezTo>
                      <a:pt x="8636" y="12"/>
                      <a:pt x="8481" y="0"/>
                      <a:pt x="832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7129531" y="3319163"/>
              <a:ext cx="779328" cy="384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AWO</a:t>
              </a:r>
              <a:endParaRPr 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32699" y="3356845"/>
            <a:ext cx="920461" cy="424418"/>
            <a:chOff x="7129531" y="3317181"/>
            <a:chExt cx="1149789" cy="530160"/>
          </a:xfrm>
        </p:grpSpPr>
        <p:grpSp>
          <p:nvGrpSpPr>
            <p:cNvPr id="62" name="Google Shape;1064;p54"/>
            <p:cNvGrpSpPr/>
            <p:nvPr/>
          </p:nvGrpSpPr>
          <p:grpSpPr>
            <a:xfrm>
              <a:off x="7746725" y="3317181"/>
              <a:ext cx="532595" cy="530160"/>
              <a:chOff x="-55620175" y="2686900"/>
              <a:chExt cx="319800" cy="318300"/>
            </a:xfrm>
          </p:grpSpPr>
          <p:sp>
            <p:nvSpPr>
              <p:cNvPr id="64" name="Google Shape;1065;p54"/>
              <p:cNvSpPr/>
              <p:nvPr/>
            </p:nvSpPr>
            <p:spPr>
              <a:xfrm>
                <a:off x="-55514650" y="2917925"/>
                <a:ext cx="725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1191" extrusionOk="0">
                    <a:moveTo>
                      <a:pt x="387" y="1"/>
                    </a:moveTo>
                    <a:cubicBezTo>
                      <a:pt x="292" y="1"/>
                      <a:pt x="206" y="40"/>
                      <a:pt x="158" y="119"/>
                    </a:cubicBezTo>
                    <a:cubicBezTo>
                      <a:pt x="1" y="277"/>
                      <a:pt x="1" y="529"/>
                      <a:pt x="158" y="655"/>
                    </a:cubicBezTo>
                    <a:cubicBezTo>
                      <a:pt x="505" y="1001"/>
                      <a:pt x="978" y="1190"/>
                      <a:pt x="1450" y="1190"/>
                    </a:cubicBezTo>
                    <a:cubicBezTo>
                      <a:pt x="1954" y="1190"/>
                      <a:pt x="2427" y="1001"/>
                      <a:pt x="2742" y="655"/>
                    </a:cubicBezTo>
                    <a:cubicBezTo>
                      <a:pt x="2899" y="497"/>
                      <a:pt x="2899" y="245"/>
                      <a:pt x="2742" y="119"/>
                    </a:cubicBezTo>
                    <a:cubicBezTo>
                      <a:pt x="2679" y="72"/>
                      <a:pt x="2592" y="48"/>
                      <a:pt x="2502" y="48"/>
                    </a:cubicBezTo>
                    <a:cubicBezTo>
                      <a:pt x="2411" y="48"/>
                      <a:pt x="2317" y="72"/>
                      <a:pt x="2238" y="119"/>
                    </a:cubicBezTo>
                    <a:cubicBezTo>
                      <a:pt x="2049" y="340"/>
                      <a:pt x="1734" y="434"/>
                      <a:pt x="1450" y="434"/>
                    </a:cubicBezTo>
                    <a:cubicBezTo>
                      <a:pt x="1135" y="434"/>
                      <a:pt x="852" y="340"/>
                      <a:pt x="663" y="119"/>
                    </a:cubicBezTo>
                    <a:cubicBezTo>
                      <a:pt x="584" y="40"/>
                      <a:pt x="481" y="1"/>
                      <a:pt x="38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66;p54"/>
              <p:cNvSpPr/>
              <p:nvPr/>
            </p:nvSpPr>
            <p:spPr>
              <a:xfrm>
                <a:off x="-55450050" y="2854725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90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cubicBezTo>
                      <a:pt x="567" y="725"/>
                      <a:pt x="725" y="568"/>
                      <a:pt x="725" y="379"/>
                    </a:cubicBezTo>
                    <a:cubicBezTo>
                      <a:pt x="725" y="190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67;p54"/>
              <p:cNvSpPr/>
              <p:nvPr/>
            </p:nvSpPr>
            <p:spPr>
              <a:xfrm>
                <a:off x="-55524875" y="2855525"/>
                <a:ext cx="189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698" extrusionOk="0">
                    <a:moveTo>
                      <a:pt x="410" y="0"/>
                    </a:moveTo>
                    <a:cubicBezTo>
                      <a:pt x="189" y="0"/>
                      <a:pt x="0" y="158"/>
                      <a:pt x="0" y="347"/>
                    </a:cubicBezTo>
                    <a:cubicBezTo>
                      <a:pt x="0" y="536"/>
                      <a:pt x="189" y="693"/>
                      <a:pt x="410" y="693"/>
                    </a:cubicBezTo>
                    <a:cubicBezTo>
                      <a:pt x="423" y="696"/>
                      <a:pt x="437" y="697"/>
                      <a:pt x="451" y="697"/>
                    </a:cubicBezTo>
                    <a:cubicBezTo>
                      <a:pt x="598" y="697"/>
                      <a:pt x="756" y="548"/>
                      <a:pt x="756" y="347"/>
                    </a:cubicBezTo>
                    <a:cubicBezTo>
                      <a:pt x="756" y="158"/>
                      <a:pt x="599" y="0"/>
                      <a:pt x="41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8;p54"/>
              <p:cNvSpPr/>
              <p:nvPr/>
            </p:nvSpPr>
            <p:spPr>
              <a:xfrm>
                <a:off x="-55620175" y="2686900"/>
                <a:ext cx="319800" cy="318300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32" extrusionOk="0">
                    <a:moveTo>
                      <a:pt x="5671" y="2240"/>
                    </a:moveTo>
                    <a:cubicBezTo>
                      <a:pt x="6333" y="2240"/>
                      <a:pt x="6931" y="2429"/>
                      <a:pt x="7435" y="2744"/>
                    </a:cubicBezTo>
                    <a:cubicBezTo>
                      <a:pt x="7057" y="4225"/>
                      <a:pt x="5703" y="5233"/>
                      <a:pt x="4159" y="5233"/>
                    </a:cubicBezTo>
                    <a:lnTo>
                      <a:pt x="2332" y="5233"/>
                    </a:lnTo>
                    <a:cubicBezTo>
                      <a:pt x="2489" y="3532"/>
                      <a:pt x="3938" y="2240"/>
                      <a:pt x="5671" y="2240"/>
                    </a:cubicBezTo>
                    <a:close/>
                    <a:moveTo>
                      <a:pt x="8318" y="732"/>
                    </a:moveTo>
                    <a:cubicBezTo>
                      <a:pt x="8434" y="732"/>
                      <a:pt x="8549" y="741"/>
                      <a:pt x="8664" y="759"/>
                    </a:cubicBezTo>
                    <a:cubicBezTo>
                      <a:pt x="9735" y="917"/>
                      <a:pt x="10523" y="1925"/>
                      <a:pt x="10523" y="3059"/>
                    </a:cubicBezTo>
                    <a:lnTo>
                      <a:pt x="10523" y="6147"/>
                    </a:lnTo>
                    <a:cubicBezTo>
                      <a:pt x="10271" y="6021"/>
                      <a:pt x="10050" y="5958"/>
                      <a:pt x="9767" y="5958"/>
                    </a:cubicBezTo>
                    <a:lnTo>
                      <a:pt x="9767" y="5580"/>
                    </a:lnTo>
                    <a:cubicBezTo>
                      <a:pt x="9767" y="3626"/>
                      <a:pt x="8349" y="1957"/>
                      <a:pt x="6490" y="1578"/>
                    </a:cubicBezTo>
                    <a:cubicBezTo>
                      <a:pt x="6975" y="1040"/>
                      <a:pt x="7643" y="732"/>
                      <a:pt x="8318" y="732"/>
                    </a:cubicBezTo>
                    <a:close/>
                    <a:moveTo>
                      <a:pt x="1544" y="6745"/>
                    </a:moveTo>
                    <a:lnTo>
                      <a:pt x="1544" y="8226"/>
                    </a:lnTo>
                    <a:cubicBezTo>
                      <a:pt x="1134" y="8226"/>
                      <a:pt x="788" y="7879"/>
                      <a:pt x="788" y="7470"/>
                    </a:cubicBezTo>
                    <a:cubicBezTo>
                      <a:pt x="788" y="7092"/>
                      <a:pt x="1134" y="6745"/>
                      <a:pt x="1544" y="6745"/>
                    </a:cubicBezTo>
                    <a:close/>
                    <a:moveTo>
                      <a:pt x="9798" y="6745"/>
                    </a:moveTo>
                    <a:cubicBezTo>
                      <a:pt x="10208" y="6745"/>
                      <a:pt x="10554" y="7060"/>
                      <a:pt x="10554" y="7470"/>
                    </a:cubicBezTo>
                    <a:cubicBezTo>
                      <a:pt x="10554" y="7879"/>
                      <a:pt x="10208" y="8226"/>
                      <a:pt x="9798" y="8226"/>
                    </a:cubicBezTo>
                    <a:lnTo>
                      <a:pt x="9798" y="6745"/>
                    </a:lnTo>
                    <a:close/>
                    <a:moveTo>
                      <a:pt x="10712" y="8667"/>
                    </a:moveTo>
                    <a:cubicBezTo>
                      <a:pt x="10775" y="8888"/>
                      <a:pt x="10869" y="9108"/>
                      <a:pt x="11027" y="9297"/>
                    </a:cubicBezTo>
                    <a:cubicBezTo>
                      <a:pt x="11090" y="9455"/>
                      <a:pt x="11216" y="9549"/>
                      <a:pt x="11342" y="9707"/>
                    </a:cubicBezTo>
                    <a:lnTo>
                      <a:pt x="9652" y="9707"/>
                    </a:lnTo>
                    <a:cubicBezTo>
                      <a:pt x="9738" y="9468"/>
                      <a:pt x="9768" y="9254"/>
                      <a:pt x="9798" y="8982"/>
                    </a:cubicBezTo>
                    <a:cubicBezTo>
                      <a:pt x="10145" y="8982"/>
                      <a:pt x="10460" y="8856"/>
                      <a:pt x="10712" y="8667"/>
                    </a:cubicBezTo>
                    <a:close/>
                    <a:moveTo>
                      <a:pt x="8066" y="3280"/>
                    </a:moveTo>
                    <a:cubicBezTo>
                      <a:pt x="8664" y="3847"/>
                      <a:pt x="9042" y="4729"/>
                      <a:pt x="9042" y="5643"/>
                    </a:cubicBezTo>
                    <a:lnTo>
                      <a:pt x="9042" y="8636"/>
                    </a:lnTo>
                    <a:cubicBezTo>
                      <a:pt x="9042" y="10463"/>
                      <a:pt x="7530" y="11975"/>
                      <a:pt x="5671" y="11975"/>
                    </a:cubicBezTo>
                    <a:cubicBezTo>
                      <a:pt x="3812" y="11975"/>
                      <a:pt x="2269" y="10431"/>
                      <a:pt x="2269" y="8573"/>
                    </a:cubicBezTo>
                    <a:lnTo>
                      <a:pt x="2269" y="5989"/>
                    </a:lnTo>
                    <a:lnTo>
                      <a:pt x="4159" y="5989"/>
                    </a:lnTo>
                    <a:cubicBezTo>
                      <a:pt x="5104" y="5989"/>
                      <a:pt x="6049" y="5643"/>
                      <a:pt x="6805" y="5044"/>
                    </a:cubicBezTo>
                    <a:cubicBezTo>
                      <a:pt x="7404" y="4571"/>
                      <a:pt x="7782" y="3941"/>
                      <a:pt x="8066" y="3280"/>
                    </a:cubicBezTo>
                    <a:close/>
                    <a:moveTo>
                      <a:pt x="8329" y="0"/>
                    </a:moveTo>
                    <a:cubicBezTo>
                      <a:pt x="7237" y="0"/>
                      <a:pt x="6224" y="580"/>
                      <a:pt x="5671" y="1547"/>
                    </a:cubicBezTo>
                    <a:lnTo>
                      <a:pt x="5640" y="1547"/>
                    </a:lnTo>
                    <a:cubicBezTo>
                      <a:pt x="3340" y="1547"/>
                      <a:pt x="1481" y="3374"/>
                      <a:pt x="1481" y="5643"/>
                    </a:cubicBezTo>
                    <a:lnTo>
                      <a:pt x="1481" y="5989"/>
                    </a:lnTo>
                    <a:cubicBezTo>
                      <a:pt x="662" y="5989"/>
                      <a:pt x="0" y="6651"/>
                      <a:pt x="0" y="7470"/>
                    </a:cubicBezTo>
                    <a:cubicBezTo>
                      <a:pt x="0" y="8320"/>
                      <a:pt x="662" y="8982"/>
                      <a:pt x="1481" y="8982"/>
                    </a:cubicBezTo>
                    <a:cubicBezTo>
                      <a:pt x="1702" y="11061"/>
                      <a:pt x="3466" y="12731"/>
                      <a:pt x="5577" y="12731"/>
                    </a:cubicBezTo>
                    <a:cubicBezTo>
                      <a:pt x="7215" y="12731"/>
                      <a:pt x="8570" y="11818"/>
                      <a:pt x="9263" y="10463"/>
                    </a:cubicBezTo>
                    <a:lnTo>
                      <a:pt x="12319" y="10463"/>
                    </a:lnTo>
                    <a:cubicBezTo>
                      <a:pt x="12476" y="10463"/>
                      <a:pt x="12634" y="10368"/>
                      <a:pt x="12665" y="10211"/>
                    </a:cubicBezTo>
                    <a:cubicBezTo>
                      <a:pt x="12791" y="9990"/>
                      <a:pt x="12728" y="9833"/>
                      <a:pt x="12571" y="9770"/>
                    </a:cubicBezTo>
                    <a:cubicBezTo>
                      <a:pt x="11783" y="9360"/>
                      <a:pt x="11248" y="8573"/>
                      <a:pt x="11248" y="7690"/>
                    </a:cubicBezTo>
                    <a:lnTo>
                      <a:pt x="11248" y="3122"/>
                    </a:lnTo>
                    <a:cubicBezTo>
                      <a:pt x="11248" y="1578"/>
                      <a:pt x="10208" y="287"/>
                      <a:pt x="8790" y="35"/>
                    </a:cubicBezTo>
                    <a:cubicBezTo>
                      <a:pt x="8636" y="12"/>
                      <a:pt x="8481" y="0"/>
                      <a:pt x="832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7129531" y="3319163"/>
              <a:ext cx="717254" cy="384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ABA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699"/>
            <a:ext cx="2983500" cy="1431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From one general destination to </a:t>
            </a:r>
            <a:r>
              <a:rPr lang="en-US" dirty="0" smtClean="0"/>
              <a:t>another. A group of senders pick slots and send their items to a pick up point to be transported to another pick up point. Where recipients can pick up items</a:t>
            </a:r>
            <a:endParaRPr lang="en-US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166000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Grouped Delivery</a:t>
            </a:r>
          </a:p>
        </p:txBody>
      </p:sp>
      <p:grpSp>
        <p:nvGrpSpPr>
          <p:cNvPr id="5" name="Google Shape;561;p39"/>
          <p:cNvGrpSpPr/>
          <p:nvPr/>
        </p:nvGrpSpPr>
        <p:grpSpPr>
          <a:xfrm flipH="1">
            <a:off x="5763043" y="1002514"/>
            <a:ext cx="688745" cy="1061264"/>
            <a:chOff x="6037863" y="1425516"/>
            <a:chExt cx="337058" cy="503327"/>
          </a:xfrm>
        </p:grpSpPr>
        <p:sp>
          <p:nvSpPr>
            <p:cNvPr id="2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64;p39"/>
          <p:cNvGrpSpPr/>
          <p:nvPr/>
        </p:nvGrpSpPr>
        <p:grpSpPr>
          <a:xfrm flipH="1">
            <a:off x="8101964" y="3275146"/>
            <a:ext cx="688745" cy="1061264"/>
            <a:chOff x="6037863" y="1425516"/>
            <a:chExt cx="337058" cy="503327"/>
          </a:xfrm>
        </p:grpSpPr>
        <p:sp>
          <p:nvSpPr>
            <p:cNvPr id="20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>
            <a:off x="6099111" y="2063778"/>
            <a:ext cx="2376054" cy="2313709"/>
          </a:xfrm>
          <a:custGeom>
            <a:avLst/>
            <a:gdLst>
              <a:gd name="connsiteX0" fmla="*/ 0 w 2376054"/>
              <a:gd name="connsiteY0" fmla="*/ 0 h 2313709"/>
              <a:gd name="connsiteX1" fmla="*/ 540327 w 2376054"/>
              <a:gd name="connsiteY1" fmla="*/ 727364 h 2313709"/>
              <a:gd name="connsiteX2" fmla="*/ 387927 w 2376054"/>
              <a:gd name="connsiteY2" fmla="*/ 1330037 h 2313709"/>
              <a:gd name="connsiteX3" fmla="*/ 2376054 w 2376054"/>
              <a:gd name="connsiteY3" fmla="*/ 2313709 h 2313709"/>
              <a:gd name="connsiteX4" fmla="*/ 2376054 w 2376054"/>
              <a:gd name="connsiteY4" fmla="*/ 2313709 h 231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054" h="2313709">
                <a:moveTo>
                  <a:pt x="0" y="0"/>
                </a:moveTo>
                <a:cubicBezTo>
                  <a:pt x="237836" y="252845"/>
                  <a:pt x="475673" y="505691"/>
                  <a:pt x="540327" y="727364"/>
                </a:cubicBezTo>
                <a:cubicBezTo>
                  <a:pt x="604982" y="949037"/>
                  <a:pt x="81973" y="1065646"/>
                  <a:pt x="387927" y="1330037"/>
                </a:cubicBezTo>
                <a:cubicBezTo>
                  <a:pt x="693882" y="1594428"/>
                  <a:pt x="2376054" y="2313709"/>
                  <a:pt x="2376054" y="2313709"/>
                </a:cubicBezTo>
                <a:lnTo>
                  <a:pt x="2376054" y="23137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oogle Shape;1327;p60"/>
          <p:cNvGrpSpPr/>
          <p:nvPr/>
        </p:nvGrpSpPr>
        <p:grpSpPr>
          <a:xfrm>
            <a:off x="5890081" y="447125"/>
            <a:ext cx="2211883" cy="821003"/>
            <a:chOff x="238125" y="1520775"/>
            <a:chExt cx="7115450" cy="2641100"/>
          </a:xfrm>
        </p:grpSpPr>
        <p:sp>
          <p:nvSpPr>
            <p:cNvPr id="30" name="Google Shape;1328;p60"/>
            <p:cNvSpPr/>
            <p:nvPr/>
          </p:nvSpPr>
          <p:spPr>
            <a:xfrm>
              <a:off x="6145425" y="3290100"/>
              <a:ext cx="882275" cy="393050"/>
            </a:xfrm>
            <a:custGeom>
              <a:avLst/>
              <a:gdLst/>
              <a:ahLst/>
              <a:cxnLst/>
              <a:rect l="l" t="t" r="r" b="b"/>
              <a:pathLst>
                <a:path w="35291" h="15722" extrusionOk="0">
                  <a:moveTo>
                    <a:pt x="0" y="1"/>
                  </a:moveTo>
                  <a:lnTo>
                    <a:pt x="0" y="15721"/>
                  </a:lnTo>
                  <a:lnTo>
                    <a:pt x="35290" y="15721"/>
                  </a:lnTo>
                  <a:lnTo>
                    <a:pt x="3529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29;p60"/>
            <p:cNvSpPr/>
            <p:nvPr/>
          </p:nvSpPr>
          <p:spPr>
            <a:xfrm>
              <a:off x="5667500" y="3439700"/>
              <a:ext cx="133450" cy="640500"/>
            </a:xfrm>
            <a:custGeom>
              <a:avLst/>
              <a:gdLst/>
              <a:ahLst/>
              <a:cxnLst/>
              <a:rect l="l" t="t" r="r" b="b"/>
              <a:pathLst>
                <a:path w="5338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37" y="25619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372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30;p60"/>
            <p:cNvSpPr/>
            <p:nvPr/>
          </p:nvSpPr>
          <p:spPr>
            <a:xfrm>
              <a:off x="53472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59" y="1"/>
                    <a:pt x="1" y="5726"/>
                    <a:pt x="1" y="12810"/>
                  </a:cubicBezTo>
                  <a:cubicBezTo>
                    <a:pt x="1" y="19894"/>
                    <a:pt x="5759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31;p60"/>
            <p:cNvSpPr/>
            <p:nvPr/>
          </p:nvSpPr>
          <p:spPr>
            <a:xfrm>
              <a:off x="5480700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32;p60"/>
            <p:cNvSpPr/>
            <p:nvPr/>
          </p:nvSpPr>
          <p:spPr>
            <a:xfrm>
              <a:off x="650770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33;p60"/>
            <p:cNvSpPr/>
            <p:nvPr/>
          </p:nvSpPr>
          <p:spPr>
            <a:xfrm>
              <a:off x="61866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42" y="1"/>
                  </a:moveTo>
                  <a:cubicBezTo>
                    <a:pt x="5758" y="1"/>
                    <a:pt x="1" y="5726"/>
                    <a:pt x="1" y="12810"/>
                  </a:cubicBezTo>
                  <a:cubicBezTo>
                    <a:pt x="1" y="19894"/>
                    <a:pt x="5758" y="25619"/>
                    <a:pt x="12842" y="25619"/>
                  </a:cubicBezTo>
                  <a:cubicBezTo>
                    <a:pt x="19926" y="25619"/>
                    <a:pt x="25652" y="19894"/>
                    <a:pt x="25652" y="12810"/>
                  </a:cubicBezTo>
                  <a:cubicBezTo>
                    <a:pt x="25652" y="5726"/>
                    <a:pt x="19926" y="1"/>
                    <a:pt x="12842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34;p60"/>
            <p:cNvSpPr/>
            <p:nvPr/>
          </p:nvSpPr>
          <p:spPr>
            <a:xfrm>
              <a:off x="6320075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35;p60"/>
            <p:cNvSpPr/>
            <p:nvPr/>
          </p:nvSpPr>
          <p:spPr>
            <a:xfrm>
              <a:off x="6462400" y="3582025"/>
              <a:ext cx="355850" cy="355850"/>
            </a:xfrm>
            <a:custGeom>
              <a:avLst/>
              <a:gdLst/>
              <a:ahLst/>
              <a:cxnLst/>
              <a:rect l="l" t="t" r="r" b="b"/>
              <a:pathLst>
                <a:path w="14234" h="14234" extrusionOk="0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36;p60"/>
            <p:cNvSpPr/>
            <p:nvPr/>
          </p:nvSpPr>
          <p:spPr>
            <a:xfrm>
              <a:off x="5863200" y="2027800"/>
              <a:ext cx="1365850" cy="1655375"/>
            </a:xfrm>
            <a:custGeom>
              <a:avLst/>
              <a:gdLst/>
              <a:ahLst/>
              <a:cxnLst/>
              <a:rect l="l" t="t" r="r" b="b"/>
              <a:pathLst>
                <a:path w="54634" h="66215" extrusionOk="0">
                  <a:moveTo>
                    <a:pt x="0" y="0"/>
                  </a:moveTo>
                  <a:lnTo>
                    <a:pt x="0" y="66213"/>
                  </a:lnTo>
                  <a:lnTo>
                    <a:pt x="14006" y="66213"/>
                  </a:lnTo>
                  <a:cubicBezTo>
                    <a:pt x="14031" y="66214"/>
                    <a:pt x="14057" y="66214"/>
                    <a:pt x="14082" y="66214"/>
                  </a:cubicBezTo>
                  <a:cubicBezTo>
                    <a:pt x="15410" y="66214"/>
                    <a:pt x="16602" y="65381"/>
                    <a:pt x="17047" y="64143"/>
                  </a:cubicBezTo>
                  <a:cubicBezTo>
                    <a:pt x="18890" y="58547"/>
                    <a:pt x="24066" y="54795"/>
                    <a:pt x="29953" y="54795"/>
                  </a:cubicBezTo>
                  <a:cubicBezTo>
                    <a:pt x="35808" y="54795"/>
                    <a:pt x="41016" y="58547"/>
                    <a:pt x="42827" y="64143"/>
                  </a:cubicBezTo>
                  <a:cubicBezTo>
                    <a:pt x="43271" y="65381"/>
                    <a:pt x="44464" y="66214"/>
                    <a:pt x="45792" y="66214"/>
                  </a:cubicBezTo>
                  <a:cubicBezTo>
                    <a:pt x="45817" y="66214"/>
                    <a:pt x="45842" y="66214"/>
                    <a:pt x="45868" y="66213"/>
                  </a:cubicBezTo>
                  <a:lnTo>
                    <a:pt x="54634" y="66213"/>
                  </a:lnTo>
                  <a:lnTo>
                    <a:pt x="54634" y="42633"/>
                  </a:lnTo>
                  <a:cubicBezTo>
                    <a:pt x="54634" y="38945"/>
                    <a:pt x="52402" y="35613"/>
                    <a:pt x="49005" y="34158"/>
                  </a:cubicBezTo>
                  <a:lnTo>
                    <a:pt x="32605" y="27203"/>
                  </a:lnTo>
                  <a:lnTo>
                    <a:pt x="22546" y="3946"/>
                  </a:lnTo>
                  <a:cubicBezTo>
                    <a:pt x="21511" y="1553"/>
                    <a:pt x="19149" y="0"/>
                    <a:pt x="16529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37;p60"/>
            <p:cNvSpPr/>
            <p:nvPr/>
          </p:nvSpPr>
          <p:spPr>
            <a:xfrm>
              <a:off x="5734600" y="3093600"/>
              <a:ext cx="1618975" cy="666375"/>
            </a:xfrm>
            <a:custGeom>
              <a:avLst/>
              <a:gdLst/>
              <a:ahLst/>
              <a:cxnLst/>
              <a:rect l="l" t="t" r="r" b="b"/>
              <a:pathLst>
                <a:path w="64759" h="26655" extrusionOk="0">
                  <a:moveTo>
                    <a:pt x="1" y="1"/>
                  </a:moveTo>
                  <a:lnTo>
                    <a:pt x="1" y="26654"/>
                  </a:lnTo>
                  <a:lnTo>
                    <a:pt x="64759" y="26654"/>
                  </a:lnTo>
                  <a:lnTo>
                    <a:pt x="6475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38;p60"/>
            <p:cNvSpPr/>
            <p:nvPr/>
          </p:nvSpPr>
          <p:spPr>
            <a:xfrm>
              <a:off x="6045950" y="2137775"/>
              <a:ext cx="507050" cy="561225"/>
            </a:xfrm>
            <a:custGeom>
              <a:avLst/>
              <a:gdLst/>
              <a:ahLst/>
              <a:cxnLst/>
              <a:rect l="l" t="t" r="r" b="b"/>
              <a:pathLst>
                <a:path w="20282" h="22449" extrusionOk="0">
                  <a:moveTo>
                    <a:pt x="0" y="0"/>
                  </a:moveTo>
                  <a:lnTo>
                    <a:pt x="0" y="22449"/>
                  </a:lnTo>
                  <a:lnTo>
                    <a:pt x="20282" y="22449"/>
                  </a:lnTo>
                  <a:lnTo>
                    <a:pt x="12357" y="3720"/>
                  </a:lnTo>
                  <a:cubicBezTo>
                    <a:pt x="11451" y="1488"/>
                    <a:pt x="9284" y="33"/>
                    <a:pt x="6890" y="0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9;p60"/>
            <p:cNvSpPr/>
            <p:nvPr/>
          </p:nvSpPr>
          <p:spPr>
            <a:xfrm>
              <a:off x="7039800" y="3093600"/>
              <a:ext cx="189250" cy="158525"/>
            </a:xfrm>
            <a:custGeom>
              <a:avLst/>
              <a:gdLst/>
              <a:ahLst/>
              <a:cxnLst/>
              <a:rect l="l" t="t" r="r" b="b"/>
              <a:pathLst>
                <a:path w="7570" h="6341" extrusionOk="0">
                  <a:moveTo>
                    <a:pt x="0" y="1"/>
                  </a:moveTo>
                  <a:lnTo>
                    <a:pt x="0" y="3171"/>
                  </a:lnTo>
                  <a:cubicBezTo>
                    <a:pt x="0" y="4917"/>
                    <a:pt x="1424" y="6341"/>
                    <a:pt x="3170" y="6341"/>
                  </a:cubicBezTo>
                  <a:lnTo>
                    <a:pt x="7570" y="634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EBA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40;p60"/>
            <p:cNvSpPr/>
            <p:nvPr/>
          </p:nvSpPr>
          <p:spPr>
            <a:xfrm>
              <a:off x="5968325" y="3093600"/>
              <a:ext cx="1260725" cy="25"/>
            </a:xfrm>
            <a:custGeom>
              <a:avLst/>
              <a:gdLst/>
              <a:ahLst/>
              <a:cxnLst/>
              <a:rect l="l" t="t" r="r" b="b"/>
              <a:pathLst>
                <a:path w="50429" h="1" fill="none" extrusionOk="0">
                  <a:moveTo>
                    <a:pt x="50429" y="1"/>
                  </a:moveTo>
                  <a:lnTo>
                    <a:pt x="0" y="1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1;p60"/>
            <p:cNvSpPr/>
            <p:nvPr/>
          </p:nvSpPr>
          <p:spPr>
            <a:xfrm>
              <a:off x="5968325" y="1943700"/>
              <a:ext cx="177125" cy="84125"/>
            </a:xfrm>
            <a:custGeom>
              <a:avLst/>
              <a:gdLst/>
              <a:ahLst/>
              <a:cxnLst/>
              <a:rect l="l" t="t" r="r" b="b"/>
              <a:pathLst>
                <a:path w="7085" h="3365" extrusionOk="0">
                  <a:moveTo>
                    <a:pt x="0" y="0"/>
                  </a:moveTo>
                  <a:lnTo>
                    <a:pt x="0" y="3364"/>
                  </a:lnTo>
                  <a:lnTo>
                    <a:pt x="7084" y="3364"/>
                  </a:lnTo>
                  <a:cubicBezTo>
                    <a:pt x="7084" y="1488"/>
                    <a:pt x="5596" y="0"/>
                    <a:pt x="372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42;p60"/>
            <p:cNvSpPr/>
            <p:nvPr/>
          </p:nvSpPr>
          <p:spPr>
            <a:xfrm>
              <a:off x="3869025" y="3324875"/>
              <a:ext cx="924325" cy="358275"/>
            </a:xfrm>
            <a:custGeom>
              <a:avLst/>
              <a:gdLst/>
              <a:ahLst/>
              <a:cxnLst/>
              <a:rect l="l" t="t" r="r" b="b"/>
              <a:pathLst>
                <a:path w="36973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36972" y="14330"/>
                  </a:lnTo>
                  <a:lnTo>
                    <a:pt x="36972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3;p60"/>
            <p:cNvSpPr/>
            <p:nvPr/>
          </p:nvSpPr>
          <p:spPr>
            <a:xfrm>
              <a:off x="338705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1" y="1"/>
                  </a:moveTo>
                  <a:lnTo>
                    <a:pt x="1" y="25619"/>
                  </a:lnTo>
                  <a:lnTo>
                    <a:pt x="5306" y="2561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44;p60"/>
            <p:cNvSpPr/>
            <p:nvPr/>
          </p:nvSpPr>
          <p:spPr>
            <a:xfrm>
              <a:off x="3066825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10" y="1"/>
                  </a:moveTo>
                  <a:cubicBezTo>
                    <a:pt x="5726" y="1"/>
                    <a:pt x="0" y="5726"/>
                    <a:pt x="0" y="12810"/>
                  </a:cubicBezTo>
                  <a:cubicBezTo>
                    <a:pt x="0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45;p60"/>
            <p:cNvSpPr/>
            <p:nvPr/>
          </p:nvSpPr>
          <p:spPr>
            <a:xfrm>
              <a:off x="31994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58" y="1"/>
                    <a:pt x="0" y="5726"/>
                    <a:pt x="0" y="12810"/>
                  </a:cubicBezTo>
                  <a:cubicBezTo>
                    <a:pt x="0" y="19894"/>
                    <a:pt x="5758" y="25619"/>
                    <a:pt x="12810" y="25619"/>
                  </a:cubicBezTo>
                  <a:cubicBezTo>
                    <a:pt x="19893" y="25619"/>
                    <a:pt x="25651" y="19894"/>
                    <a:pt x="25651" y="12810"/>
                  </a:cubicBezTo>
                  <a:cubicBezTo>
                    <a:pt x="25651" y="5726"/>
                    <a:pt x="19893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46;p60"/>
            <p:cNvSpPr/>
            <p:nvPr/>
          </p:nvSpPr>
          <p:spPr>
            <a:xfrm>
              <a:off x="423535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47;p60"/>
            <p:cNvSpPr/>
            <p:nvPr/>
          </p:nvSpPr>
          <p:spPr>
            <a:xfrm>
              <a:off x="3915125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48;p60"/>
            <p:cNvSpPr/>
            <p:nvPr/>
          </p:nvSpPr>
          <p:spPr>
            <a:xfrm>
              <a:off x="4047725" y="3439700"/>
              <a:ext cx="640500" cy="640500"/>
            </a:xfrm>
            <a:custGeom>
              <a:avLst/>
              <a:gdLst/>
              <a:ahLst/>
              <a:cxnLst/>
              <a:rect l="l" t="t" r="r" b="b"/>
              <a:pathLst>
                <a:path w="25620" h="25620" extrusionOk="0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49;p60"/>
            <p:cNvSpPr/>
            <p:nvPr/>
          </p:nvSpPr>
          <p:spPr>
            <a:xfrm>
              <a:off x="4190050" y="3582025"/>
              <a:ext cx="355850" cy="355850"/>
            </a:xfrm>
            <a:custGeom>
              <a:avLst/>
              <a:gdLst/>
              <a:ahLst/>
              <a:cxnLst/>
              <a:rect l="l" t="t" r="r" b="b"/>
              <a:pathLst>
                <a:path w="14234" h="14234" extrusionOk="0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50;p60"/>
            <p:cNvSpPr/>
            <p:nvPr/>
          </p:nvSpPr>
          <p:spPr>
            <a:xfrm>
              <a:off x="2506425" y="1578175"/>
              <a:ext cx="997100" cy="2104975"/>
            </a:xfrm>
            <a:custGeom>
              <a:avLst/>
              <a:gdLst/>
              <a:ahLst/>
              <a:cxnLst/>
              <a:rect l="l" t="t" r="r" b="b"/>
              <a:pathLst>
                <a:path w="39884" h="84199" extrusionOk="0">
                  <a:moveTo>
                    <a:pt x="2394" y="1"/>
                  </a:moveTo>
                  <a:cubicBezTo>
                    <a:pt x="1068" y="1"/>
                    <a:pt x="0" y="1068"/>
                    <a:pt x="0" y="2394"/>
                  </a:cubicBezTo>
                  <a:lnTo>
                    <a:pt x="0" y="81804"/>
                  </a:lnTo>
                  <a:cubicBezTo>
                    <a:pt x="0" y="83131"/>
                    <a:pt x="1068" y="84198"/>
                    <a:pt x="2394" y="84198"/>
                  </a:cubicBezTo>
                  <a:lnTo>
                    <a:pt x="39884" y="84198"/>
                  </a:lnTo>
                  <a:lnTo>
                    <a:pt x="3988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51;p60"/>
            <p:cNvSpPr/>
            <p:nvPr/>
          </p:nvSpPr>
          <p:spPr>
            <a:xfrm>
              <a:off x="2571100" y="1681675"/>
              <a:ext cx="854000" cy="1858325"/>
            </a:xfrm>
            <a:custGeom>
              <a:avLst/>
              <a:gdLst/>
              <a:ahLst/>
              <a:cxnLst/>
              <a:rect l="l" t="t" r="r" b="b"/>
              <a:pathLst>
                <a:path w="34160" h="74333" extrusionOk="0">
                  <a:moveTo>
                    <a:pt x="1" y="1"/>
                  </a:moveTo>
                  <a:lnTo>
                    <a:pt x="1" y="74333"/>
                  </a:lnTo>
                  <a:lnTo>
                    <a:pt x="34159" y="74333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52;p60"/>
            <p:cNvSpPr/>
            <p:nvPr/>
          </p:nvSpPr>
          <p:spPr>
            <a:xfrm>
              <a:off x="2571100" y="1681675"/>
              <a:ext cx="854000" cy="205425"/>
            </a:xfrm>
            <a:custGeom>
              <a:avLst/>
              <a:gdLst/>
              <a:ahLst/>
              <a:cxnLst/>
              <a:rect l="l" t="t" r="r" b="b"/>
              <a:pathLst>
                <a:path w="34160" h="8217" extrusionOk="0">
                  <a:moveTo>
                    <a:pt x="1" y="1"/>
                  </a:moveTo>
                  <a:lnTo>
                    <a:pt x="1" y="8217"/>
                  </a:lnTo>
                  <a:lnTo>
                    <a:pt x="34159" y="8217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53;p60"/>
            <p:cNvSpPr/>
            <p:nvPr/>
          </p:nvSpPr>
          <p:spPr>
            <a:xfrm>
              <a:off x="2629325" y="1887075"/>
              <a:ext cx="795775" cy="493325"/>
            </a:xfrm>
            <a:custGeom>
              <a:avLst/>
              <a:gdLst/>
              <a:ahLst/>
              <a:cxnLst/>
              <a:rect l="l" t="t" r="r" b="b"/>
              <a:pathLst>
                <a:path w="31831" h="19733" extrusionOk="0">
                  <a:moveTo>
                    <a:pt x="1" y="1"/>
                  </a:moveTo>
                  <a:lnTo>
                    <a:pt x="1" y="18244"/>
                  </a:lnTo>
                  <a:cubicBezTo>
                    <a:pt x="1" y="19085"/>
                    <a:pt x="680" y="19732"/>
                    <a:pt x="1489" y="19732"/>
                  </a:cubicBezTo>
                  <a:lnTo>
                    <a:pt x="31830" y="19732"/>
                  </a:lnTo>
                  <a:lnTo>
                    <a:pt x="31830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54;p60"/>
            <p:cNvSpPr/>
            <p:nvPr/>
          </p:nvSpPr>
          <p:spPr>
            <a:xfrm>
              <a:off x="2630150" y="1887075"/>
              <a:ext cx="794950" cy="38850"/>
            </a:xfrm>
            <a:custGeom>
              <a:avLst/>
              <a:gdLst/>
              <a:ahLst/>
              <a:cxnLst/>
              <a:rect l="l" t="t" r="r" b="b"/>
              <a:pathLst>
                <a:path w="31798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31797" y="1554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55;p60"/>
            <p:cNvSpPr/>
            <p:nvPr/>
          </p:nvSpPr>
          <p:spPr>
            <a:xfrm>
              <a:off x="3384625" y="1887075"/>
              <a:ext cx="40475" cy="493325"/>
            </a:xfrm>
            <a:custGeom>
              <a:avLst/>
              <a:gdLst/>
              <a:ahLst/>
              <a:cxnLst/>
              <a:rect l="l" t="t" r="r" b="b"/>
              <a:pathLst>
                <a:path w="1619" h="19733" extrusionOk="0">
                  <a:moveTo>
                    <a:pt x="1" y="1"/>
                  </a:moveTo>
                  <a:lnTo>
                    <a:pt x="1" y="19732"/>
                  </a:lnTo>
                  <a:lnTo>
                    <a:pt x="1618" y="19732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56;p60"/>
            <p:cNvSpPr/>
            <p:nvPr/>
          </p:nvSpPr>
          <p:spPr>
            <a:xfrm>
              <a:off x="2630150" y="2018900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57;p60"/>
            <p:cNvSpPr/>
            <p:nvPr/>
          </p:nvSpPr>
          <p:spPr>
            <a:xfrm>
              <a:off x="2630150" y="2108650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1"/>
                  </a:moveTo>
                  <a:lnTo>
                    <a:pt x="30536" y="1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58;p60"/>
            <p:cNvSpPr/>
            <p:nvPr/>
          </p:nvSpPr>
          <p:spPr>
            <a:xfrm>
              <a:off x="2630150" y="2198425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59;p60"/>
            <p:cNvSpPr/>
            <p:nvPr/>
          </p:nvSpPr>
          <p:spPr>
            <a:xfrm>
              <a:off x="2630150" y="2287375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60;p60"/>
            <p:cNvSpPr/>
            <p:nvPr/>
          </p:nvSpPr>
          <p:spPr>
            <a:xfrm>
              <a:off x="3171150" y="3189025"/>
              <a:ext cx="253950" cy="350975"/>
            </a:xfrm>
            <a:custGeom>
              <a:avLst/>
              <a:gdLst/>
              <a:ahLst/>
              <a:cxnLst/>
              <a:rect l="l" t="t" r="r" b="b"/>
              <a:pathLst>
                <a:path w="10158" h="14039" extrusionOk="0">
                  <a:moveTo>
                    <a:pt x="0" y="1"/>
                  </a:moveTo>
                  <a:lnTo>
                    <a:pt x="0" y="14039"/>
                  </a:lnTo>
                  <a:lnTo>
                    <a:pt x="10157" y="14039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61;p60"/>
            <p:cNvSpPr/>
            <p:nvPr/>
          </p:nvSpPr>
          <p:spPr>
            <a:xfrm>
              <a:off x="3016675" y="3189025"/>
              <a:ext cx="154500" cy="350975"/>
            </a:xfrm>
            <a:custGeom>
              <a:avLst/>
              <a:gdLst/>
              <a:ahLst/>
              <a:cxnLst/>
              <a:rect l="l" t="t" r="r" b="b"/>
              <a:pathLst>
                <a:path w="6180" h="14039" extrusionOk="0">
                  <a:moveTo>
                    <a:pt x="1" y="1"/>
                  </a:moveTo>
                  <a:lnTo>
                    <a:pt x="1" y="14039"/>
                  </a:lnTo>
                  <a:lnTo>
                    <a:pt x="6179" y="14039"/>
                  </a:lnTo>
                  <a:lnTo>
                    <a:pt x="617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62;p60"/>
            <p:cNvSpPr/>
            <p:nvPr/>
          </p:nvSpPr>
          <p:spPr>
            <a:xfrm>
              <a:off x="2799150" y="3301425"/>
              <a:ext cx="217550" cy="238575"/>
            </a:xfrm>
            <a:custGeom>
              <a:avLst/>
              <a:gdLst/>
              <a:ahLst/>
              <a:cxnLst/>
              <a:rect l="l" t="t" r="r" b="b"/>
              <a:pathLst>
                <a:path w="8702" h="9543" extrusionOk="0">
                  <a:moveTo>
                    <a:pt x="1" y="1"/>
                  </a:moveTo>
                  <a:lnTo>
                    <a:pt x="1" y="9543"/>
                  </a:lnTo>
                  <a:lnTo>
                    <a:pt x="8702" y="9543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63;p60"/>
            <p:cNvSpPr/>
            <p:nvPr/>
          </p:nvSpPr>
          <p:spPr>
            <a:xfrm>
              <a:off x="2665725" y="3301425"/>
              <a:ext cx="132650" cy="238575"/>
            </a:xfrm>
            <a:custGeom>
              <a:avLst/>
              <a:gdLst/>
              <a:ahLst/>
              <a:cxnLst/>
              <a:rect l="l" t="t" r="r" b="b"/>
              <a:pathLst>
                <a:path w="5306" h="9543" extrusionOk="0">
                  <a:moveTo>
                    <a:pt x="1" y="1"/>
                  </a:moveTo>
                  <a:lnTo>
                    <a:pt x="1" y="9543"/>
                  </a:lnTo>
                  <a:lnTo>
                    <a:pt x="5305" y="9543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64;p60"/>
            <p:cNvSpPr/>
            <p:nvPr/>
          </p:nvSpPr>
          <p:spPr>
            <a:xfrm>
              <a:off x="3281125" y="2943200"/>
              <a:ext cx="143975" cy="245850"/>
            </a:xfrm>
            <a:custGeom>
              <a:avLst/>
              <a:gdLst/>
              <a:ahLst/>
              <a:cxnLst/>
              <a:rect l="l" t="t" r="r" b="b"/>
              <a:pathLst>
                <a:path w="5759" h="9834" extrusionOk="0">
                  <a:moveTo>
                    <a:pt x="0" y="0"/>
                  </a:moveTo>
                  <a:lnTo>
                    <a:pt x="0" y="9834"/>
                  </a:lnTo>
                  <a:lnTo>
                    <a:pt x="5758" y="9834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65;p60"/>
            <p:cNvSpPr/>
            <p:nvPr/>
          </p:nvSpPr>
          <p:spPr>
            <a:xfrm>
              <a:off x="3127475" y="2943200"/>
              <a:ext cx="154475" cy="245850"/>
            </a:xfrm>
            <a:custGeom>
              <a:avLst/>
              <a:gdLst/>
              <a:ahLst/>
              <a:cxnLst/>
              <a:rect l="l" t="t" r="r" b="b"/>
              <a:pathLst>
                <a:path w="6179" h="9834" extrusionOk="0">
                  <a:moveTo>
                    <a:pt x="0" y="0"/>
                  </a:moveTo>
                  <a:lnTo>
                    <a:pt x="0" y="9834"/>
                  </a:lnTo>
                  <a:lnTo>
                    <a:pt x="6179" y="9834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66;p60"/>
            <p:cNvSpPr/>
            <p:nvPr/>
          </p:nvSpPr>
          <p:spPr>
            <a:xfrm>
              <a:off x="3503500" y="1578175"/>
              <a:ext cx="2464850" cy="2104975"/>
            </a:xfrm>
            <a:custGeom>
              <a:avLst/>
              <a:gdLst/>
              <a:ahLst/>
              <a:cxnLst/>
              <a:rect l="l" t="t" r="r" b="b"/>
              <a:pathLst>
                <a:path w="98594" h="84199" extrusionOk="0">
                  <a:moveTo>
                    <a:pt x="1" y="1"/>
                  </a:moveTo>
                  <a:lnTo>
                    <a:pt x="1" y="84198"/>
                  </a:lnTo>
                  <a:lnTo>
                    <a:pt x="19117" y="84198"/>
                  </a:lnTo>
                  <a:cubicBezTo>
                    <a:pt x="19635" y="84198"/>
                    <a:pt x="20088" y="83842"/>
                    <a:pt x="20217" y="83357"/>
                  </a:cubicBezTo>
                  <a:cubicBezTo>
                    <a:pt x="21835" y="77244"/>
                    <a:pt x="27204" y="72748"/>
                    <a:pt x="33544" y="72748"/>
                  </a:cubicBezTo>
                  <a:cubicBezTo>
                    <a:pt x="39884" y="72748"/>
                    <a:pt x="45286" y="77244"/>
                    <a:pt x="46903" y="83357"/>
                  </a:cubicBezTo>
                  <a:cubicBezTo>
                    <a:pt x="47033" y="83842"/>
                    <a:pt x="47485" y="84198"/>
                    <a:pt x="48003" y="84198"/>
                  </a:cubicBezTo>
                  <a:lnTo>
                    <a:pt x="98593" y="84198"/>
                  </a:lnTo>
                  <a:lnTo>
                    <a:pt x="98593" y="3300"/>
                  </a:lnTo>
                  <a:cubicBezTo>
                    <a:pt x="98593" y="1489"/>
                    <a:pt x="97138" y="1"/>
                    <a:pt x="9529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67;p60"/>
            <p:cNvSpPr/>
            <p:nvPr/>
          </p:nvSpPr>
          <p:spPr>
            <a:xfrm>
              <a:off x="3356325" y="1541800"/>
              <a:ext cx="2789125" cy="139100"/>
            </a:xfrm>
            <a:custGeom>
              <a:avLst/>
              <a:gdLst/>
              <a:ahLst/>
              <a:cxnLst/>
              <a:rect l="l" t="t" r="r" b="b"/>
              <a:pathLst>
                <a:path w="111565" h="5564" extrusionOk="0">
                  <a:moveTo>
                    <a:pt x="1" y="0"/>
                  </a:moveTo>
                  <a:lnTo>
                    <a:pt x="1" y="5564"/>
                  </a:lnTo>
                  <a:lnTo>
                    <a:pt x="111564" y="5564"/>
                  </a:lnTo>
                  <a:lnTo>
                    <a:pt x="111564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68;p60"/>
            <p:cNvSpPr/>
            <p:nvPr/>
          </p:nvSpPr>
          <p:spPr>
            <a:xfrm>
              <a:off x="5874500" y="1520775"/>
              <a:ext cx="97875" cy="2239200"/>
            </a:xfrm>
            <a:custGeom>
              <a:avLst/>
              <a:gdLst/>
              <a:ahLst/>
              <a:cxnLst/>
              <a:rect l="l" t="t" r="r" b="b"/>
              <a:pathLst>
                <a:path w="3915" h="89568" extrusionOk="0">
                  <a:moveTo>
                    <a:pt x="1" y="0"/>
                  </a:moveTo>
                  <a:lnTo>
                    <a:pt x="1" y="89567"/>
                  </a:lnTo>
                  <a:lnTo>
                    <a:pt x="3915" y="89567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69;p60"/>
            <p:cNvSpPr/>
            <p:nvPr/>
          </p:nvSpPr>
          <p:spPr>
            <a:xfrm>
              <a:off x="3356325" y="3539975"/>
              <a:ext cx="2789125" cy="180375"/>
            </a:xfrm>
            <a:custGeom>
              <a:avLst/>
              <a:gdLst/>
              <a:ahLst/>
              <a:cxnLst/>
              <a:rect l="l" t="t" r="r" b="b"/>
              <a:pathLst>
                <a:path w="111565" h="7215" extrusionOk="0">
                  <a:moveTo>
                    <a:pt x="1" y="1"/>
                  </a:moveTo>
                  <a:lnTo>
                    <a:pt x="1" y="7214"/>
                  </a:lnTo>
                  <a:lnTo>
                    <a:pt x="111564" y="7214"/>
                  </a:lnTo>
                  <a:lnTo>
                    <a:pt x="11156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70;p60"/>
            <p:cNvSpPr/>
            <p:nvPr/>
          </p:nvSpPr>
          <p:spPr>
            <a:xfrm>
              <a:off x="3904600" y="3311125"/>
              <a:ext cx="850750" cy="850750"/>
            </a:xfrm>
            <a:custGeom>
              <a:avLst/>
              <a:gdLst/>
              <a:ahLst/>
              <a:cxnLst/>
              <a:rect l="l" t="t" r="r" b="b"/>
              <a:pathLst>
                <a:path w="34030" h="34030" extrusionOk="0">
                  <a:moveTo>
                    <a:pt x="17015" y="1"/>
                  </a:moveTo>
                  <a:cubicBezTo>
                    <a:pt x="7602" y="1"/>
                    <a:pt x="1" y="7635"/>
                    <a:pt x="1" y="17015"/>
                  </a:cubicBezTo>
                  <a:cubicBezTo>
                    <a:pt x="1" y="26428"/>
                    <a:pt x="7602" y="34029"/>
                    <a:pt x="17015" y="34029"/>
                  </a:cubicBezTo>
                  <a:cubicBezTo>
                    <a:pt x="26395" y="34029"/>
                    <a:pt x="34029" y="26428"/>
                    <a:pt x="34029" y="17015"/>
                  </a:cubicBezTo>
                  <a:cubicBezTo>
                    <a:pt x="34029" y="7635"/>
                    <a:pt x="26395" y="1"/>
                    <a:pt x="17015" y="1"/>
                  </a:cubicBez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71;p60"/>
            <p:cNvSpPr/>
            <p:nvPr/>
          </p:nvSpPr>
          <p:spPr>
            <a:xfrm>
              <a:off x="433400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0"/>
                  </a:moveTo>
                  <a:lnTo>
                    <a:pt x="1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72;p60"/>
            <p:cNvSpPr/>
            <p:nvPr/>
          </p:nvSpPr>
          <p:spPr>
            <a:xfrm>
              <a:off x="446420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73;p60"/>
            <p:cNvSpPr/>
            <p:nvPr/>
          </p:nvSpPr>
          <p:spPr>
            <a:xfrm>
              <a:off x="4567700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1" y="1"/>
                  </a:moveTo>
                  <a:lnTo>
                    <a:pt x="1" y="1974"/>
                  </a:lnTo>
                  <a:lnTo>
                    <a:pt x="9511" y="1974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74;p60"/>
            <p:cNvSpPr/>
            <p:nvPr/>
          </p:nvSpPr>
          <p:spPr>
            <a:xfrm>
              <a:off x="4332375" y="3189025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75;p60"/>
            <p:cNvSpPr/>
            <p:nvPr/>
          </p:nvSpPr>
          <p:spPr>
            <a:xfrm>
              <a:off x="4463400" y="3189025"/>
              <a:ext cx="443975" cy="443975"/>
            </a:xfrm>
            <a:custGeom>
              <a:avLst/>
              <a:gdLst/>
              <a:ahLst/>
              <a:cxnLst/>
              <a:rect l="l" t="t" r="r" b="b"/>
              <a:pathLst>
                <a:path w="17759" h="17759" extrusionOk="0">
                  <a:moveTo>
                    <a:pt x="0" y="1"/>
                  </a:moveTo>
                  <a:lnTo>
                    <a:pt x="0" y="17759"/>
                  </a:lnTo>
                  <a:lnTo>
                    <a:pt x="17758" y="17759"/>
                  </a:lnTo>
                  <a:lnTo>
                    <a:pt x="17758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76;p60"/>
            <p:cNvSpPr/>
            <p:nvPr/>
          </p:nvSpPr>
          <p:spPr>
            <a:xfrm>
              <a:off x="4566100" y="3267475"/>
              <a:ext cx="237750" cy="50150"/>
            </a:xfrm>
            <a:custGeom>
              <a:avLst/>
              <a:gdLst/>
              <a:ahLst/>
              <a:cxnLst/>
              <a:rect l="l" t="t" r="r" b="b"/>
              <a:pathLst>
                <a:path w="9510" h="2006" extrusionOk="0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77;p60"/>
            <p:cNvSpPr/>
            <p:nvPr/>
          </p:nvSpPr>
          <p:spPr>
            <a:xfrm>
              <a:off x="3780075" y="3189025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1"/>
                  </a:moveTo>
                  <a:lnTo>
                    <a:pt x="0" y="17759"/>
                  </a:lnTo>
                  <a:lnTo>
                    <a:pt x="17791" y="17759"/>
                  </a:lnTo>
                  <a:lnTo>
                    <a:pt x="17791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78;p60"/>
            <p:cNvSpPr/>
            <p:nvPr/>
          </p:nvSpPr>
          <p:spPr>
            <a:xfrm>
              <a:off x="3910250" y="3189025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79;p60"/>
            <p:cNvSpPr/>
            <p:nvPr/>
          </p:nvSpPr>
          <p:spPr>
            <a:xfrm>
              <a:off x="4013775" y="3267475"/>
              <a:ext cx="237775" cy="50150"/>
            </a:xfrm>
            <a:custGeom>
              <a:avLst/>
              <a:gdLst/>
              <a:ahLst/>
              <a:cxnLst/>
              <a:rect l="l" t="t" r="r" b="b"/>
              <a:pathLst>
                <a:path w="9511" h="2006" extrusionOk="0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80;p60"/>
            <p:cNvSpPr/>
            <p:nvPr/>
          </p:nvSpPr>
          <p:spPr>
            <a:xfrm>
              <a:off x="3780075" y="3629750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81;p60"/>
            <p:cNvSpPr/>
            <p:nvPr/>
          </p:nvSpPr>
          <p:spPr>
            <a:xfrm>
              <a:off x="391025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0"/>
                  </a:moveTo>
                  <a:lnTo>
                    <a:pt x="1" y="17758"/>
                  </a:lnTo>
                  <a:lnTo>
                    <a:pt x="17792" y="17758"/>
                  </a:lnTo>
                  <a:lnTo>
                    <a:pt x="17792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82;p60"/>
            <p:cNvSpPr/>
            <p:nvPr/>
          </p:nvSpPr>
          <p:spPr>
            <a:xfrm>
              <a:off x="4013775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83;p60"/>
            <p:cNvSpPr/>
            <p:nvPr/>
          </p:nvSpPr>
          <p:spPr>
            <a:xfrm>
              <a:off x="3252825" y="3629750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84;p60"/>
            <p:cNvSpPr/>
            <p:nvPr/>
          </p:nvSpPr>
          <p:spPr>
            <a:xfrm>
              <a:off x="3383825" y="3629750"/>
              <a:ext cx="443975" cy="443975"/>
            </a:xfrm>
            <a:custGeom>
              <a:avLst/>
              <a:gdLst/>
              <a:ahLst/>
              <a:cxnLst/>
              <a:rect l="l" t="t" r="r" b="b"/>
              <a:pathLst>
                <a:path w="17759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59" y="17758"/>
                  </a:lnTo>
                  <a:lnTo>
                    <a:pt x="17759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85;p60"/>
            <p:cNvSpPr/>
            <p:nvPr/>
          </p:nvSpPr>
          <p:spPr>
            <a:xfrm>
              <a:off x="3486525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86;p60"/>
            <p:cNvSpPr/>
            <p:nvPr/>
          </p:nvSpPr>
          <p:spPr>
            <a:xfrm>
              <a:off x="934375" y="3955625"/>
              <a:ext cx="278200" cy="86550"/>
            </a:xfrm>
            <a:custGeom>
              <a:avLst/>
              <a:gdLst/>
              <a:ahLst/>
              <a:cxnLst/>
              <a:rect l="l" t="t" r="r" b="b"/>
              <a:pathLst>
                <a:path w="11128" h="3462" extrusionOk="0">
                  <a:moveTo>
                    <a:pt x="744" y="1"/>
                  </a:moveTo>
                  <a:lnTo>
                    <a:pt x="0" y="3333"/>
                  </a:lnTo>
                  <a:lnTo>
                    <a:pt x="11128" y="346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87;p60"/>
            <p:cNvSpPr/>
            <p:nvPr/>
          </p:nvSpPr>
          <p:spPr>
            <a:xfrm>
              <a:off x="933575" y="4038925"/>
              <a:ext cx="279000" cy="39650"/>
            </a:xfrm>
            <a:custGeom>
              <a:avLst/>
              <a:gdLst/>
              <a:ahLst/>
              <a:cxnLst/>
              <a:rect l="l" t="t" r="r" b="b"/>
              <a:pathLst>
                <a:path w="11160" h="1586" extrusionOk="0">
                  <a:moveTo>
                    <a:pt x="32" y="1"/>
                  </a:moveTo>
                  <a:lnTo>
                    <a:pt x="0" y="1456"/>
                  </a:lnTo>
                  <a:lnTo>
                    <a:pt x="11127" y="1585"/>
                  </a:lnTo>
                  <a:lnTo>
                    <a:pt x="11160" y="13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88;p60"/>
            <p:cNvSpPr/>
            <p:nvPr/>
          </p:nvSpPr>
          <p:spPr>
            <a:xfrm>
              <a:off x="952975" y="3818150"/>
              <a:ext cx="114850" cy="137500"/>
            </a:xfrm>
            <a:custGeom>
              <a:avLst/>
              <a:gdLst/>
              <a:ahLst/>
              <a:cxnLst/>
              <a:rect l="l" t="t" r="r" b="b"/>
              <a:pathLst>
                <a:path w="4594" h="5500" extrusionOk="0">
                  <a:moveTo>
                    <a:pt x="615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89;p60"/>
            <p:cNvSpPr/>
            <p:nvPr/>
          </p:nvSpPr>
          <p:spPr>
            <a:xfrm>
              <a:off x="635175" y="3955625"/>
              <a:ext cx="277400" cy="86550"/>
            </a:xfrm>
            <a:custGeom>
              <a:avLst/>
              <a:gdLst/>
              <a:ahLst/>
              <a:cxnLst/>
              <a:rect l="l" t="t" r="r" b="b"/>
              <a:pathLst>
                <a:path w="11096" h="3462" extrusionOk="0">
                  <a:moveTo>
                    <a:pt x="744" y="1"/>
                  </a:moveTo>
                  <a:lnTo>
                    <a:pt x="0" y="3333"/>
                  </a:lnTo>
                  <a:lnTo>
                    <a:pt x="11095" y="3462"/>
                  </a:lnTo>
                  <a:lnTo>
                    <a:pt x="462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90;p60"/>
            <p:cNvSpPr/>
            <p:nvPr/>
          </p:nvSpPr>
          <p:spPr>
            <a:xfrm>
              <a:off x="633550" y="4038925"/>
              <a:ext cx="279025" cy="39650"/>
            </a:xfrm>
            <a:custGeom>
              <a:avLst/>
              <a:gdLst/>
              <a:ahLst/>
              <a:cxnLst/>
              <a:rect l="l" t="t" r="r" b="b"/>
              <a:pathLst>
                <a:path w="11161" h="1586" extrusionOk="0">
                  <a:moveTo>
                    <a:pt x="65" y="1"/>
                  </a:moveTo>
                  <a:lnTo>
                    <a:pt x="0" y="1456"/>
                  </a:lnTo>
                  <a:lnTo>
                    <a:pt x="11128" y="1585"/>
                  </a:lnTo>
                  <a:lnTo>
                    <a:pt x="11160" y="13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91;p60"/>
            <p:cNvSpPr/>
            <p:nvPr/>
          </p:nvSpPr>
          <p:spPr>
            <a:xfrm>
              <a:off x="653775" y="3818150"/>
              <a:ext cx="122125" cy="137500"/>
            </a:xfrm>
            <a:custGeom>
              <a:avLst/>
              <a:gdLst/>
              <a:ahLst/>
              <a:cxnLst/>
              <a:rect l="l" t="t" r="r" b="b"/>
              <a:pathLst>
                <a:path w="4885" h="5500" extrusionOk="0">
                  <a:moveTo>
                    <a:pt x="906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92;p60"/>
            <p:cNvSpPr/>
            <p:nvPr/>
          </p:nvSpPr>
          <p:spPr>
            <a:xfrm>
              <a:off x="628700" y="2632675"/>
              <a:ext cx="532125" cy="1275275"/>
            </a:xfrm>
            <a:custGeom>
              <a:avLst/>
              <a:gdLst/>
              <a:ahLst/>
              <a:cxnLst/>
              <a:rect l="l" t="t" r="r" b="b"/>
              <a:pathLst>
                <a:path w="21285" h="51011" extrusionOk="0">
                  <a:moveTo>
                    <a:pt x="18050" y="0"/>
                  </a:moveTo>
                  <a:lnTo>
                    <a:pt x="11839" y="453"/>
                  </a:lnTo>
                  <a:lnTo>
                    <a:pt x="4658" y="2297"/>
                  </a:lnTo>
                  <a:lnTo>
                    <a:pt x="0" y="50849"/>
                  </a:lnTo>
                  <a:lnTo>
                    <a:pt x="6664" y="51010"/>
                  </a:lnTo>
                  <a:lnTo>
                    <a:pt x="11645" y="15009"/>
                  </a:lnTo>
                  <a:lnTo>
                    <a:pt x="13974" y="31441"/>
                  </a:lnTo>
                  <a:lnTo>
                    <a:pt x="11419" y="50978"/>
                  </a:lnTo>
                  <a:lnTo>
                    <a:pt x="18276" y="50978"/>
                  </a:lnTo>
                  <a:lnTo>
                    <a:pt x="20993" y="33382"/>
                  </a:lnTo>
                  <a:cubicBezTo>
                    <a:pt x="21220" y="31829"/>
                    <a:pt x="21284" y="30276"/>
                    <a:pt x="21187" y="28724"/>
                  </a:cubicBezTo>
                  <a:lnTo>
                    <a:pt x="18050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93;p60"/>
            <p:cNvSpPr/>
            <p:nvPr/>
          </p:nvSpPr>
          <p:spPr>
            <a:xfrm>
              <a:off x="920625" y="2984425"/>
              <a:ext cx="85750" cy="24300"/>
            </a:xfrm>
            <a:custGeom>
              <a:avLst/>
              <a:gdLst/>
              <a:ahLst/>
              <a:cxnLst/>
              <a:rect l="l" t="t" r="r" b="b"/>
              <a:pathLst>
                <a:path w="3430" h="972" fill="none" extrusionOk="0">
                  <a:moveTo>
                    <a:pt x="1" y="971"/>
                  </a:moveTo>
                  <a:lnTo>
                    <a:pt x="3429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94;p60"/>
            <p:cNvSpPr/>
            <p:nvPr/>
          </p:nvSpPr>
          <p:spPr>
            <a:xfrm>
              <a:off x="933575" y="2257275"/>
              <a:ext cx="336425" cy="397175"/>
            </a:xfrm>
            <a:custGeom>
              <a:avLst/>
              <a:gdLst/>
              <a:ahLst/>
              <a:cxnLst/>
              <a:rect l="l" t="t" r="r" b="b"/>
              <a:pathLst>
                <a:path w="13457" h="15887" extrusionOk="0">
                  <a:moveTo>
                    <a:pt x="3428" y="1"/>
                  </a:moveTo>
                  <a:cubicBezTo>
                    <a:pt x="2686" y="1"/>
                    <a:pt x="1935" y="266"/>
                    <a:pt x="1326" y="816"/>
                  </a:cubicBezTo>
                  <a:cubicBezTo>
                    <a:pt x="129" y="1884"/>
                    <a:pt x="0" y="3695"/>
                    <a:pt x="1068" y="4924"/>
                  </a:cubicBezTo>
                  <a:lnTo>
                    <a:pt x="8507" y="14952"/>
                  </a:lnTo>
                  <a:cubicBezTo>
                    <a:pt x="9043" y="15570"/>
                    <a:pt x="9803" y="15887"/>
                    <a:pt x="10564" y="15887"/>
                  </a:cubicBezTo>
                  <a:cubicBezTo>
                    <a:pt x="11275" y="15887"/>
                    <a:pt x="11987" y="15611"/>
                    <a:pt x="12518" y="15049"/>
                  </a:cubicBezTo>
                  <a:cubicBezTo>
                    <a:pt x="13392" y="14111"/>
                    <a:pt x="13456" y="12720"/>
                    <a:pt x="12680" y="11717"/>
                  </a:cubicBezTo>
                  <a:lnTo>
                    <a:pt x="5855" y="1172"/>
                  </a:lnTo>
                  <a:cubicBezTo>
                    <a:pt x="5247" y="404"/>
                    <a:pt x="4344" y="1"/>
                    <a:pt x="3428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95;p60"/>
            <p:cNvSpPr/>
            <p:nvPr/>
          </p:nvSpPr>
          <p:spPr>
            <a:xfrm>
              <a:off x="900400" y="2253400"/>
              <a:ext cx="289525" cy="245050"/>
            </a:xfrm>
            <a:custGeom>
              <a:avLst/>
              <a:gdLst/>
              <a:ahLst/>
              <a:cxnLst/>
              <a:rect l="l" t="t" r="r" b="b"/>
              <a:pathLst>
                <a:path w="11581" h="9802" extrusionOk="0">
                  <a:moveTo>
                    <a:pt x="8314" y="1"/>
                  </a:moveTo>
                  <a:lnTo>
                    <a:pt x="518" y="33"/>
                  </a:lnTo>
                  <a:cubicBezTo>
                    <a:pt x="518" y="33"/>
                    <a:pt x="1" y="2944"/>
                    <a:pt x="5306" y="9802"/>
                  </a:cubicBezTo>
                  <a:lnTo>
                    <a:pt x="11581" y="6276"/>
                  </a:lnTo>
                  <a:lnTo>
                    <a:pt x="8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96;p60"/>
            <p:cNvSpPr/>
            <p:nvPr/>
          </p:nvSpPr>
          <p:spPr>
            <a:xfrm>
              <a:off x="1145425" y="2493575"/>
              <a:ext cx="380100" cy="158525"/>
            </a:xfrm>
            <a:custGeom>
              <a:avLst/>
              <a:gdLst/>
              <a:ahLst/>
              <a:cxnLst/>
              <a:rect l="l" t="t" r="r" b="b"/>
              <a:pathLst>
                <a:path w="15204" h="6341" extrusionOk="0">
                  <a:moveTo>
                    <a:pt x="13392" y="1"/>
                  </a:moveTo>
                  <a:lnTo>
                    <a:pt x="1" y="1650"/>
                  </a:lnTo>
                  <a:lnTo>
                    <a:pt x="2783" y="6341"/>
                  </a:lnTo>
                  <a:lnTo>
                    <a:pt x="15204" y="1618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97;p60"/>
            <p:cNvSpPr/>
            <p:nvPr/>
          </p:nvSpPr>
          <p:spPr>
            <a:xfrm>
              <a:off x="1452725" y="2436175"/>
              <a:ext cx="142350" cy="105750"/>
            </a:xfrm>
            <a:custGeom>
              <a:avLst/>
              <a:gdLst/>
              <a:ahLst/>
              <a:cxnLst/>
              <a:rect l="l" t="t" r="r" b="b"/>
              <a:pathLst>
                <a:path w="5694" h="4230" extrusionOk="0">
                  <a:moveTo>
                    <a:pt x="4561" y="0"/>
                  </a:moveTo>
                  <a:cubicBezTo>
                    <a:pt x="2653" y="0"/>
                    <a:pt x="1327" y="1585"/>
                    <a:pt x="1327" y="1585"/>
                  </a:cubicBezTo>
                  <a:lnTo>
                    <a:pt x="583" y="2135"/>
                  </a:lnTo>
                  <a:cubicBezTo>
                    <a:pt x="98" y="2523"/>
                    <a:pt x="1" y="3202"/>
                    <a:pt x="356" y="3752"/>
                  </a:cubicBezTo>
                  <a:cubicBezTo>
                    <a:pt x="544" y="4046"/>
                    <a:pt x="908" y="4230"/>
                    <a:pt x="1266" y="4230"/>
                  </a:cubicBezTo>
                  <a:cubicBezTo>
                    <a:pt x="1341" y="4230"/>
                    <a:pt x="1416" y="4222"/>
                    <a:pt x="1489" y="4205"/>
                  </a:cubicBezTo>
                  <a:cubicBezTo>
                    <a:pt x="3009" y="3817"/>
                    <a:pt x="4853" y="3461"/>
                    <a:pt x="4853" y="3461"/>
                  </a:cubicBezTo>
                  <a:lnTo>
                    <a:pt x="5694" y="3299"/>
                  </a:lnTo>
                  <a:cubicBezTo>
                    <a:pt x="5500" y="2200"/>
                    <a:pt x="5338" y="1100"/>
                    <a:pt x="5111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98;p60"/>
            <p:cNvSpPr/>
            <p:nvPr/>
          </p:nvSpPr>
          <p:spPr>
            <a:xfrm>
              <a:off x="694200" y="2166875"/>
              <a:ext cx="427000" cy="732675"/>
            </a:xfrm>
            <a:custGeom>
              <a:avLst/>
              <a:gdLst/>
              <a:ahLst/>
              <a:cxnLst/>
              <a:rect l="l" t="t" r="r" b="b"/>
              <a:pathLst>
                <a:path w="17080" h="29307" extrusionOk="0">
                  <a:moveTo>
                    <a:pt x="9996" y="1"/>
                  </a:moveTo>
                  <a:lnTo>
                    <a:pt x="7020" y="227"/>
                  </a:lnTo>
                  <a:cubicBezTo>
                    <a:pt x="5338" y="615"/>
                    <a:pt x="3656" y="1165"/>
                    <a:pt x="2071" y="1877"/>
                  </a:cubicBezTo>
                  <a:cubicBezTo>
                    <a:pt x="809" y="2524"/>
                    <a:pt x="680" y="3915"/>
                    <a:pt x="842" y="5306"/>
                  </a:cubicBezTo>
                  <a:lnTo>
                    <a:pt x="0" y="29307"/>
                  </a:lnTo>
                  <a:lnTo>
                    <a:pt x="0" y="29307"/>
                  </a:lnTo>
                  <a:lnTo>
                    <a:pt x="17080" y="28336"/>
                  </a:lnTo>
                  <a:lnTo>
                    <a:pt x="16788" y="5758"/>
                  </a:lnTo>
                  <a:cubicBezTo>
                    <a:pt x="17080" y="3106"/>
                    <a:pt x="15721" y="2006"/>
                    <a:pt x="13877" y="1359"/>
                  </a:cubicBezTo>
                  <a:cubicBezTo>
                    <a:pt x="11775" y="648"/>
                    <a:pt x="11095" y="65"/>
                    <a:pt x="9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99;p60"/>
            <p:cNvSpPr/>
            <p:nvPr/>
          </p:nvSpPr>
          <p:spPr>
            <a:xfrm>
              <a:off x="1114700" y="2352075"/>
              <a:ext cx="850" cy="96250"/>
            </a:xfrm>
            <a:custGeom>
              <a:avLst/>
              <a:gdLst/>
              <a:ahLst/>
              <a:cxnLst/>
              <a:rect l="l" t="t" r="r" b="b"/>
              <a:pathLst>
                <a:path w="34" h="3850" fill="none" extrusionOk="0">
                  <a:moveTo>
                    <a:pt x="1" y="0"/>
                  </a:moveTo>
                  <a:lnTo>
                    <a:pt x="33" y="3849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00;p60"/>
            <p:cNvSpPr/>
            <p:nvPr/>
          </p:nvSpPr>
          <p:spPr>
            <a:xfrm>
              <a:off x="825200" y="2170925"/>
              <a:ext cx="211900" cy="80050"/>
            </a:xfrm>
            <a:custGeom>
              <a:avLst/>
              <a:gdLst/>
              <a:ahLst/>
              <a:cxnLst/>
              <a:rect l="l" t="t" r="r" b="b"/>
              <a:pathLst>
                <a:path w="8476" h="3202" extrusionOk="0">
                  <a:moveTo>
                    <a:pt x="5758" y="0"/>
                  </a:moveTo>
                  <a:lnTo>
                    <a:pt x="1780" y="65"/>
                  </a:lnTo>
                  <a:lnTo>
                    <a:pt x="1" y="518"/>
                  </a:lnTo>
                  <a:cubicBezTo>
                    <a:pt x="175" y="1678"/>
                    <a:pt x="1935" y="3202"/>
                    <a:pt x="4488" y="3202"/>
                  </a:cubicBezTo>
                  <a:cubicBezTo>
                    <a:pt x="4783" y="3202"/>
                    <a:pt x="5088" y="3182"/>
                    <a:pt x="5403" y="3138"/>
                  </a:cubicBezTo>
                  <a:cubicBezTo>
                    <a:pt x="8475" y="2750"/>
                    <a:pt x="7376" y="712"/>
                    <a:pt x="7376" y="712"/>
                  </a:cubicBezTo>
                  <a:lnTo>
                    <a:pt x="575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01;p60"/>
            <p:cNvSpPr/>
            <p:nvPr/>
          </p:nvSpPr>
          <p:spPr>
            <a:xfrm>
              <a:off x="512250" y="2267600"/>
              <a:ext cx="304075" cy="421875"/>
            </a:xfrm>
            <a:custGeom>
              <a:avLst/>
              <a:gdLst/>
              <a:ahLst/>
              <a:cxnLst/>
              <a:rect l="l" t="t" r="r" b="b"/>
              <a:pathLst>
                <a:path w="12163" h="16875" extrusionOk="0">
                  <a:moveTo>
                    <a:pt x="8672" y="0"/>
                  </a:moveTo>
                  <a:cubicBezTo>
                    <a:pt x="7446" y="0"/>
                    <a:pt x="6320" y="735"/>
                    <a:pt x="5855" y="1923"/>
                  </a:cubicBezTo>
                  <a:lnTo>
                    <a:pt x="583" y="13309"/>
                  </a:lnTo>
                  <a:cubicBezTo>
                    <a:pt x="1" y="14797"/>
                    <a:pt x="874" y="16447"/>
                    <a:pt x="2426" y="16803"/>
                  </a:cubicBezTo>
                  <a:cubicBezTo>
                    <a:pt x="2631" y="16851"/>
                    <a:pt x="2837" y="16875"/>
                    <a:pt x="3040" y="16875"/>
                  </a:cubicBezTo>
                  <a:cubicBezTo>
                    <a:pt x="4063" y="16875"/>
                    <a:pt x="5030" y="16286"/>
                    <a:pt x="5435" y="15315"/>
                  </a:cubicBezTo>
                  <a:lnTo>
                    <a:pt x="11419" y="4252"/>
                  </a:lnTo>
                  <a:cubicBezTo>
                    <a:pt x="12163" y="2603"/>
                    <a:pt x="11289" y="694"/>
                    <a:pt x="9607" y="144"/>
                  </a:cubicBezTo>
                  <a:cubicBezTo>
                    <a:pt x="9295" y="47"/>
                    <a:pt x="8980" y="0"/>
                    <a:pt x="8672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02;p60"/>
            <p:cNvSpPr/>
            <p:nvPr/>
          </p:nvSpPr>
          <p:spPr>
            <a:xfrm>
              <a:off x="575325" y="2213775"/>
              <a:ext cx="272550" cy="315400"/>
            </a:xfrm>
            <a:custGeom>
              <a:avLst/>
              <a:gdLst/>
              <a:ahLst/>
              <a:cxnLst/>
              <a:rect l="l" t="t" r="r" b="b"/>
              <a:pathLst>
                <a:path w="10902" h="12616" extrusionOk="0">
                  <a:moveTo>
                    <a:pt x="6826" y="1"/>
                  </a:moveTo>
                  <a:cubicBezTo>
                    <a:pt x="6826" y="1"/>
                    <a:pt x="3462" y="809"/>
                    <a:pt x="1" y="8767"/>
                  </a:cubicBezTo>
                  <a:lnTo>
                    <a:pt x="6664" y="12616"/>
                  </a:lnTo>
                  <a:lnTo>
                    <a:pt x="10901" y="624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03;p60"/>
            <p:cNvSpPr/>
            <p:nvPr/>
          </p:nvSpPr>
          <p:spPr>
            <a:xfrm>
              <a:off x="720875" y="2404625"/>
              <a:ext cx="103550" cy="124550"/>
            </a:xfrm>
            <a:custGeom>
              <a:avLst/>
              <a:gdLst/>
              <a:ahLst/>
              <a:cxnLst/>
              <a:rect l="l" t="t" r="r" b="b"/>
              <a:pathLst>
                <a:path w="4142" h="4982" fill="none" extrusionOk="0">
                  <a:moveTo>
                    <a:pt x="4141" y="1"/>
                  </a:moveTo>
                  <a:lnTo>
                    <a:pt x="842" y="4982"/>
                  </a:lnTo>
                  <a:lnTo>
                    <a:pt x="1" y="4497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04;p60"/>
            <p:cNvSpPr/>
            <p:nvPr/>
          </p:nvSpPr>
          <p:spPr>
            <a:xfrm>
              <a:off x="559950" y="2538050"/>
              <a:ext cx="327550" cy="232125"/>
            </a:xfrm>
            <a:custGeom>
              <a:avLst/>
              <a:gdLst/>
              <a:ahLst/>
              <a:cxnLst/>
              <a:rect l="l" t="t" r="r" b="b"/>
              <a:pathLst>
                <a:path w="13102" h="9285" extrusionOk="0">
                  <a:moveTo>
                    <a:pt x="777" y="1"/>
                  </a:moveTo>
                  <a:lnTo>
                    <a:pt x="1" y="5823"/>
                  </a:lnTo>
                  <a:lnTo>
                    <a:pt x="11743" y="9284"/>
                  </a:lnTo>
                  <a:lnTo>
                    <a:pt x="13101" y="69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05;p60"/>
            <p:cNvSpPr/>
            <p:nvPr/>
          </p:nvSpPr>
          <p:spPr>
            <a:xfrm>
              <a:off x="803375" y="2690900"/>
              <a:ext cx="221600" cy="198950"/>
            </a:xfrm>
            <a:custGeom>
              <a:avLst/>
              <a:gdLst/>
              <a:ahLst/>
              <a:cxnLst/>
              <a:rect l="l" t="t" r="r" b="b"/>
              <a:pathLst>
                <a:path w="8864" h="7958" extrusionOk="0">
                  <a:moveTo>
                    <a:pt x="388" y="0"/>
                  </a:moveTo>
                  <a:lnTo>
                    <a:pt x="0" y="2491"/>
                  </a:lnTo>
                  <a:lnTo>
                    <a:pt x="1941" y="3008"/>
                  </a:lnTo>
                  <a:cubicBezTo>
                    <a:pt x="2847" y="4593"/>
                    <a:pt x="3947" y="6049"/>
                    <a:pt x="5176" y="7407"/>
                  </a:cubicBezTo>
                  <a:cubicBezTo>
                    <a:pt x="5229" y="7461"/>
                    <a:pt x="5292" y="7485"/>
                    <a:pt x="5360" y="7485"/>
                  </a:cubicBezTo>
                  <a:cubicBezTo>
                    <a:pt x="5415" y="7485"/>
                    <a:pt x="5473" y="7469"/>
                    <a:pt x="5532" y="7440"/>
                  </a:cubicBezTo>
                  <a:cubicBezTo>
                    <a:pt x="5661" y="7343"/>
                    <a:pt x="5726" y="7149"/>
                    <a:pt x="5596" y="7019"/>
                  </a:cubicBezTo>
                  <a:lnTo>
                    <a:pt x="4561" y="5628"/>
                  </a:lnTo>
                  <a:lnTo>
                    <a:pt x="4561" y="5628"/>
                  </a:lnTo>
                  <a:cubicBezTo>
                    <a:pt x="5273" y="6405"/>
                    <a:pt x="6049" y="7149"/>
                    <a:pt x="6825" y="7860"/>
                  </a:cubicBezTo>
                  <a:cubicBezTo>
                    <a:pt x="6906" y="7925"/>
                    <a:pt x="6995" y="7957"/>
                    <a:pt x="7084" y="7957"/>
                  </a:cubicBezTo>
                  <a:cubicBezTo>
                    <a:pt x="7173" y="7957"/>
                    <a:pt x="7262" y="7925"/>
                    <a:pt x="7343" y="7860"/>
                  </a:cubicBezTo>
                  <a:cubicBezTo>
                    <a:pt x="7472" y="7699"/>
                    <a:pt x="7472" y="7472"/>
                    <a:pt x="7343" y="7343"/>
                  </a:cubicBezTo>
                  <a:lnTo>
                    <a:pt x="5467" y="5176"/>
                  </a:lnTo>
                  <a:lnTo>
                    <a:pt x="7569" y="7052"/>
                  </a:lnTo>
                  <a:cubicBezTo>
                    <a:pt x="7646" y="7113"/>
                    <a:pt x="7744" y="7145"/>
                    <a:pt x="7843" y="7145"/>
                  </a:cubicBezTo>
                  <a:cubicBezTo>
                    <a:pt x="7954" y="7145"/>
                    <a:pt x="8066" y="7105"/>
                    <a:pt x="8152" y="7019"/>
                  </a:cubicBezTo>
                  <a:cubicBezTo>
                    <a:pt x="8281" y="6858"/>
                    <a:pt x="8281" y="6599"/>
                    <a:pt x="8119" y="6437"/>
                  </a:cubicBezTo>
                  <a:lnTo>
                    <a:pt x="6211" y="4561"/>
                  </a:lnTo>
                  <a:lnTo>
                    <a:pt x="8087" y="5855"/>
                  </a:lnTo>
                  <a:cubicBezTo>
                    <a:pt x="8167" y="5924"/>
                    <a:pt x="8260" y="5956"/>
                    <a:pt x="8351" y="5956"/>
                  </a:cubicBezTo>
                  <a:cubicBezTo>
                    <a:pt x="8518" y="5956"/>
                    <a:pt x="8683" y="5849"/>
                    <a:pt x="8766" y="5661"/>
                  </a:cubicBezTo>
                  <a:cubicBezTo>
                    <a:pt x="8863" y="5467"/>
                    <a:pt x="8799" y="5240"/>
                    <a:pt x="8604" y="5079"/>
                  </a:cubicBezTo>
                  <a:cubicBezTo>
                    <a:pt x="7893" y="4561"/>
                    <a:pt x="6211" y="3202"/>
                    <a:pt x="5823" y="2038"/>
                  </a:cubicBezTo>
                  <a:lnTo>
                    <a:pt x="5823" y="2038"/>
                  </a:lnTo>
                  <a:cubicBezTo>
                    <a:pt x="6211" y="2135"/>
                    <a:pt x="6599" y="2297"/>
                    <a:pt x="6955" y="2458"/>
                  </a:cubicBezTo>
                  <a:cubicBezTo>
                    <a:pt x="7041" y="2502"/>
                    <a:pt x="7130" y="2522"/>
                    <a:pt x="7216" y="2522"/>
                  </a:cubicBezTo>
                  <a:cubicBezTo>
                    <a:pt x="7448" y="2522"/>
                    <a:pt x="7651" y="2372"/>
                    <a:pt x="7699" y="2135"/>
                  </a:cubicBezTo>
                  <a:cubicBezTo>
                    <a:pt x="7763" y="1909"/>
                    <a:pt x="7666" y="1682"/>
                    <a:pt x="7505" y="1553"/>
                  </a:cubicBezTo>
                  <a:lnTo>
                    <a:pt x="5952" y="647"/>
                  </a:lnTo>
                  <a:cubicBezTo>
                    <a:pt x="5726" y="478"/>
                    <a:pt x="5451" y="382"/>
                    <a:pt x="5169" y="382"/>
                  </a:cubicBezTo>
                  <a:cubicBezTo>
                    <a:pt x="5129" y="382"/>
                    <a:pt x="5087" y="384"/>
                    <a:pt x="5046" y="388"/>
                  </a:cubicBezTo>
                  <a:lnTo>
                    <a:pt x="2135" y="48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06;p60"/>
            <p:cNvSpPr/>
            <p:nvPr/>
          </p:nvSpPr>
          <p:spPr>
            <a:xfrm>
              <a:off x="885050" y="1784425"/>
              <a:ext cx="247675" cy="169875"/>
            </a:xfrm>
            <a:custGeom>
              <a:avLst/>
              <a:gdLst/>
              <a:ahLst/>
              <a:cxnLst/>
              <a:rect l="l" t="t" r="r" b="b"/>
              <a:pathLst>
                <a:path w="9907" h="6795" extrusionOk="0">
                  <a:moveTo>
                    <a:pt x="4113" y="1"/>
                  </a:moveTo>
                  <a:cubicBezTo>
                    <a:pt x="2390" y="1"/>
                    <a:pt x="1100" y="1066"/>
                    <a:pt x="1100" y="1066"/>
                  </a:cubicBezTo>
                  <a:cubicBezTo>
                    <a:pt x="1100" y="1066"/>
                    <a:pt x="0" y="5304"/>
                    <a:pt x="1909" y="6533"/>
                  </a:cubicBezTo>
                  <a:cubicBezTo>
                    <a:pt x="2192" y="6713"/>
                    <a:pt x="2574" y="6795"/>
                    <a:pt x="3008" y="6795"/>
                  </a:cubicBezTo>
                  <a:cubicBezTo>
                    <a:pt x="5547" y="6795"/>
                    <a:pt x="9907" y="3991"/>
                    <a:pt x="7311" y="1422"/>
                  </a:cubicBezTo>
                  <a:cubicBezTo>
                    <a:pt x="6209" y="344"/>
                    <a:pt x="5091" y="1"/>
                    <a:pt x="4113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07;p60"/>
            <p:cNvSpPr/>
            <p:nvPr/>
          </p:nvSpPr>
          <p:spPr>
            <a:xfrm>
              <a:off x="1005525" y="1946675"/>
              <a:ext cx="82600" cy="69150"/>
            </a:xfrm>
            <a:custGeom>
              <a:avLst/>
              <a:gdLst/>
              <a:ahLst/>
              <a:cxnLst/>
              <a:rect l="l" t="t" r="r" b="b"/>
              <a:pathLst>
                <a:path w="3304" h="2766" extrusionOk="0">
                  <a:moveTo>
                    <a:pt x="1546" y="0"/>
                  </a:moveTo>
                  <a:cubicBezTo>
                    <a:pt x="1433" y="0"/>
                    <a:pt x="1317" y="14"/>
                    <a:pt x="1198" y="43"/>
                  </a:cubicBezTo>
                  <a:cubicBezTo>
                    <a:pt x="454" y="237"/>
                    <a:pt x="1" y="981"/>
                    <a:pt x="227" y="1725"/>
                  </a:cubicBezTo>
                  <a:cubicBezTo>
                    <a:pt x="391" y="2400"/>
                    <a:pt x="967" y="2766"/>
                    <a:pt x="1553" y="2766"/>
                  </a:cubicBezTo>
                  <a:cubicBezTo>
                    <a:pt x="2007" y="2766"/>
                    <a:pt x="2468" y="2546"/>
                    <a:pt x="2750" y="2081"/>
                  </a:cubicBezTo>
                  <a:cubicBezTo>
                    <a:pt x="3304" y="1119"/>
                    <a:pt x="2572" y="0"/>
                    <a:pt x="1546" y="0"/>
                  </a:cubicBezTo>
                  <a:close/>
                </a:path>
              </a:pathLst>
            </a:custGeom>
            <a:solidFill>
              <a:srgbClr val="E07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08;p60"/>
            <p:cNvSpPr/>
            <p:nvPr/>
          </p:nvSpPr>
          <p:spPr>
            <a:xfrm>
              <a:off x="865625" y="1983325"/>
              <a:ext cx="108400" cy="250850"/>
            </a:xfrm>
            <a:custGeom>
              <a:avLst/>
              <a:gdLst/>
              <a:ahLst/>
              <a:cxnLst/>
              <a:rect l="l" t="t" r="r" b="b"/>
              <a:pathLst>
                <a:path w="4336" h="10034" extrusionOk="0">
                  <a:moveTo>
                    <a:pt x="324" y="0"/>
                  </a:moveTo>
                  <a:lnTo>
                    <a:pt x="1" y="7699"/>
                  </a:lnTo>
                  <a:lnTo>
                    <a:pt x="1457" y="9445"/>
                  </a:lnTo>
                  <a:cubicBezTo>
                    <a:pt x="1796" y="9851"/>
                    <a:pt x="2226" y="10034"/>
                    <a:pt x="2648" y="10034"/>
                  </a:cubicBezTo>
                  <a:cubicBezTo>
                    <a:pt x="3472" y="10034"/>
                    <a:pt x="4271" y="9339"/>
                    <a:pt x="4335" y="8248"/>
                  </a:cubicBezTo>
                  <a:lnTo>
                    <a:pt x="4141" y="320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09;p60"/>
            <p:cNvSpPr/>
            <p:nvPr/>
          </p:nvSpPr>
          <p:spPr>
            <a:xfrm>
              <a:off x="889900" y="2052850"/>
              <a:ext cx="81700" cy="75250"/>
            </a:xfrm>
            <a:custGeom>
              <a:avLst/>
              <a:gdLst/>
              <a:ahLst/>
              <a:cxnLst/>
              <a:rect l="l" t="t" r="r" b="b"/>
              <a:pathLst>
                <a:path w="3268" h="3010" extrusionOk="0">
                  <a:moveTo>
                    <a:pt x="0" y="1"/>
                  </a:moveTo>
                  <a:lnTo>
                    <a:pt x="3267" y="3009"/>
                  </a:lnTo>
                  <a:lnTo>
                    <a:pt x="3170" y="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10;p60"/>
            <p:cNvSpPr/>
            <p:nvPr/>
          </p:nvSpPr>
          <p:spPr>
            <a:xfrm>
              <a:off x="847075" y="1806700"/>
              <a:ext cx="226425" cy="280175"/>
            </a:xfrm>
            <a:custGeom>
              <a:avLst/>
              <a:gdLst/>
              <a:ahLst/>
              <a:cxnLst/>
              <a:rect l="l" t="t" r="r" b="b"/>
              <a:pathLst>
                <a:path w="9057" h="11207" extrusionOk="0">
                  <a:moveTo>
                    <a:pt x="5264" y="1"/>
                  </a:moveTo>
                  <a:cubicBezTo>
                    <a:pt x="2684" y="1"/>
                    <a:pt x="0" y="2595"/>
                    <a:pt x="549" y="6871"/>
                  </a:cubicBezTo>
                  <a:cubicBezTo>
                    <a:pt x="1034" y="10850"/>
                    <a:pt x="3784" y="11076"/>
                    <a:pt x="3784" y="11076"/>
                  </a:cubicBezTo>
                  <a:cubicBezTo>
                    <a:pt x="4194" y="11165"/>
                    <a:pt x="4578" y="11207"/>
                    <a:pt x="4937" y="11207"/>
                  </a:cubicBezTo>
                  <a:cubicBezTo>
                    <a:pt x="6674" y="11207"/>
                    <a:pt x="7814" y="10221"/>
                    <a:pt x="8377" y="8747"/>
                  </a:cubicBezTo>
                  <a:cubicBezTo>
                    <a:pt x="9056" y="7000"/>
                    <a:pt x="8183" y="1405"/>
                    <a:pt x="8183" y="1405"/>
                  </a:cubicBezTo>
                  <a:cubicBezTo>
                    <a:pt x="7386" y="447"/>
                    <a:pt x="6334" y="1"/>
                    <a:pt x="5264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11;p60"/>
            <p:cNvSpPr/>
            <p:nvPr/>
          </p:nvSpPr>
          <p:spPr>
            <a:xfrm>
              <a:off x="1039500" y="1947500"/>
              <a:ext cx="18325" cy="15850"/>
            </a:xfrm>
            <a:custGeom>
              <a:avLst/>
              <a:gdLst/>
              <a:ahLst/>
              <a:cxnLst/>
              <a:rect l="l" t="t" r="r" b="b"/>
              <a:pathLst>
                <a:path w="733" h="634" extrusionOk="0">
                  <a:moveTo>
                    <a:pt x="340" y="1"/>
                  </a:moveTo>
                  <a:cubicBezTo>
                    <a:pt x="314" y="1"/>
                    <a:pt x="287" y="4"/>
                    <a:pt x="259" y="10"/>
                  </a:cubicBezTo>
                  <a:cubicBezTo>
                    <a:pt x="98" y="42"/>
                    <a:pt x="0" y="204"/>
                    <a:pt x="33" y="398"/>
                  </a:cubicBezTo>
                  <a:cubicBezTo>
                    <a:pt x="70" y="549"/>
                    <a:pt x="207" y="633"/>
                    <a:pt x="346" y="633"/>
                  </a:cubicBezTo>
                  <a:cubicBezTo>
                    <a:pt x="446" y="633"/>
                    <a:pt x="547" y="590"/>
                    <a:pt x="615" y="495"/>
                  </a:cubicBezTo>
                  <a:cubicBezTo>
                    <a:pt x="732" y="261"/>
                    <a:pt x="585" y="1"/>
                    <a:pt x="3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12;p60"/>
            <p:cNvSpPr/>
            <p:nvPr/>
          </p:nvSpPr>
          <p:spPr>
            <a:xfrm>
              <a:off x="971300" y="1945050"/>
              <a:ext cx="18900" cy="16600"/>
            </a:xfrm>
            <a:custGeom>
              <a:avLst/>
              <a:gdLst/>
              <a:ahLst/>
              <a:cxnLst/>
              <a:rect l="l" t="t" r="r" b="b"/>
              <a:pathLst>
                <a:path w="756" h="664" extrusionOk="0">
                  <a:moveTo>
                    <a:pt x="396" y="0"/>
                  </a:moveTo>
                  <a:cubicBezTo>
                    <a:pt x="203" y="0"/>
                    <a:pt x="0" y="166"/>
                    <a:pt x="76" y="431"/>
                  </a:cubicBezTo>
                  <a:cubicBezTo>
                    <a:pt x="132" y="572"/>
                    <a:pt x="262" y="664"/>
                    <a:pt x="402" y="664"/>
                  </a:cubicBezTo>
                  <a:cubicBezTo>
                    <a:pt x="422" y="664"/>
                    <a:pt x="443" y="662"/>
                    <a:pt x="464" y="658"/>
                  </a:cubicBezTo>
                  <a:cubicBezTo>
                    <a:pt x="626" y="625"/>
                    <a:pt x="755" y="464"/>
                    <a:pt x="691" y="270"/>
                  </a:cubicBezTo>
                  <a:cubicBezTo>
                    <a:pt x="664" y="82"/>
                    <a:pt x="532" y="0"/>
                    <a:pt x="396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413;p60"/>
            <p:cNvSpPr/>
            <p:nvPr/>
          </p:nvSpPr>
          <p:spPr>
            <a:xfrm>
              <a:off x="1020900" y="1963100"/>
              <a:ext cx="12150" cy="33175"/>
            </a:xfrm>
            <a:custGeom>
              <a:avLst/>
              <a:gdLst/>
              <a:ahLst/>
              <a:cxnLst/>
              <a:rect l="l" t="t" r="r" b="b"/>
              <a:pathLst>
                <a:path w="486" h="1327" fill="none" extrusionOk="0">
                  <a:moveTo>
                    <a:pt x="195" y="0"/>
                  </a:moveTo>
                  <a:lnTo>
                    <a:pt x="486" y="1068"/>
                  </a:lnTo>
                  <a:lnTo>
                    <a:pt x="1" y="1327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414;p60"/>
            <p:cNvSpPr/>
            <p:nvPr/>
          </p:nvSpPr>
          <p:spPr>
            <a:xfrm>
              <a:off x="938425" y="1897975"/>
              <a:ext cx="57425" cy="25525"/>
            </a:xfrm>
            <a:custGeom>
              <a:avLst/>
              <a:gdLst/>
              <a:ahLst/>
              <a:cxnLst/>
              <a:rect l="l" t="t" r="r" b="b"/>
              <a:pathLst>
                <a:path w="2297" h="1021" extrusionOk="0">
                  <a:moveTo>
                    <a:pt x="1640" y="1"/>
                  </a:moveTo>
                  <a:cubicBezTo>
                    <a:pt x="1408" y="1"/>
                    <a:pt x="1197" y="50"/>
                    <a:pt x="1197" y="50"/>
                  </a:cubicBezTo>
                  <a:cubicBezTo>
                    <a:pt x="744" y="115"/>
                    <a:pt x="0" y="406"/>
                    <a:pt x="130" y="729"/>
                  </a:cubicBezTo>
                  <a:cubicBezTo>
                    <a:pt x="185" y="934"/>
                    <a:pt x="327" y="1021"/>
                    <a:pt x="597" y="1021"/>
                  </a:cubicBezTo>
                  <a:cubicBezTo>
                    <a:pt x="796" y="1021"/>
                    <a:pt x="1066" y="974"/>
                    <a:pt x="1423" y="891"/>
                  </a:cubicBezTo>
                  <a:cubicBezTo>
                    <a:pt x="2297" y="729"/>
                    <a:pt x="2232" y="341"/>
                    <a:pt x="2232" y="341"/>
                  </a:cubicBezTo>
                  <a:cubicBezTo>
                    <a:pt x="2198" y="65"/>
                    <a:pt x="1905" y="1"/>
                    <a:pt x="16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415;p60"/>
            <p:cNvSpPr/>
            <p:nvPr/>
          </p:nvSpPr>
          <p:spPr>
            <a:xfrm>
              <a:off x="1033025" y="1896375"/>
              <a:ext cx="42075" cy="23200"/>
            </a:xfrm>
            <a:custGeom>
              <a:avLst/>
              <a:gdLst/>
              <a:ahLst/>
              <a:cxnLst/>
              <a:rect l="l" t="t" r="r" b="b"/>
              <a:pathLst>
                <a:path w="1683" h="928" extrusionOk="0">
                  <a:moveTo>
                    <a:pt x="651" y="0"/>
                  </a:moveTo>
                  <a:cubicBezTo>
                    <a:pt x="399" y="0"/>
                    <a:pt x="117" y="64"/>
                    <a:pt x="65" y="341"/>
                  </a:cubicBezTo>
                  <a:cubicBezTo>
                    <a:pt x="65" y="341"/>
                    <a:pt x="1" y="696"/>
                    <a:pt x="809" y="890"/>
                  </a:cubicBezTo>
                  <a:cubicBezTo>
                    <a:pt x="962" y="916"/>
                    <a:pt x="1089" y="928"/>
                    <a:pt x="1196" y="928"/>
                  </a:cubicBezTo>
                  <a:cubicBezTo>
                    <a:pt x="1497" y="928"/>
                    <a:pt x="1627" y="831"/>
                    <a:pt x="1650" y="664"/>
                  </a:cubicBezTo>
                  <a:cubicBezTo>
                    <a:pt x="1683" y="405"/>
                    <a:pt x="1424" y="114"/>
                    <a:pt x="1068" y="49"/>
                  </a:cubicBezTo>
                  <a:cubicBezTo>
                    <a:pt x="1068" y="49"/>
                    <a:pt x="871" y="0"/>
                    <a:pt x="65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16;p60"/>
            <p:cNvSpPr/>
            <p:nvPr/>
          </p:nvSpPr>
          <p:spPr>
            <a:xfrm>
              <a:off x="786400" y="1798400"/>
              <a:ext cx="165800" cy="170375"/>
            </a:xfrm>
            <a:custGeom>
              <a:avLst/>
              <a:gdLst/>
              <a:ahLst/>
              <a:cxnLst/>
              <a:rect l="l" t="t" r="r" b="b"/>
              <a:pathLst>
                <a:path w="6632" h="6815" extrusionOk="0">
                  <a:moveTo>
                    <a:pt x="4568" y="0"/>
                  </a:moveTo>
                  <a:cubicBezTo>
                    <a:pt x="4296" y="0"/>
                    <a:pt x="4020" y="49"/>
                    <a:pt x="3752" y="152"/>
                  </a:cubicBezTo>
                  <a:cubicBezTo>
                    <a:pt x="1682" y="798"/>
                    <a:pt x="0" y="2610"/>
                    <a:pt x="2297" y="6362"/>
                  </a:cubicBezTo>
                  <a:lnTo>
                    <a:pt x="4367" y="6815"/>
                  </a:lnTo>
                  <a:lnTo>
                    <a:pt x="4626" y="4809"/>
                  </a:lnTo>
                  <a:cubicBezTo>
                    <a:pt x="4626" y="4809"/>
                    <a:pt x="6243" y="4292"/>
                    <a:pt x="6631" y="1251"/>
                  </a:cubicBezTo>
                  <a:cubicBezTo>
                    <a:pt x="6215" y="469"/>
                    <a:pt x="5411" y="0"/>
                    <a:pt x="4568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17;p60"/>
            <p:cNvSpPr/>
            <p:nvPr/>
          </p:nvSpPr>
          <p:spPr>
            <a:xfrm>
              <a:off x="822775" y="1946125"/>
              <a:ext cx="77650" cy="77650"/>
            </a:xfrm>
            <a:custGeom>
              <a:avLst/>
              <a:gdLst/>
              <a:ahLst/>
              <a:cxnLst/>
              <a:rect l="l" t="t" r="r" b="b"/>
              <a:pathLst>
                <a:path w="3106" h="3106" extrusionOk="0">
                  <a:moveTo>
                    <a:pt x="1553" y="0"/>
                  </a:moveTo>
                  <a:cubicBezTo>
                    <a:pt x="712" y="0"/>
                    <a:pt x="1" y="712"/>
                    <a:pt x="1" y="1553"/>
                  </a:cubicBezTo>
                  <a:cubicBezTo>
                    <a:pt x="1" y="2426"/>
                    <a:pt x="712" y="3105"/>
                    <a:pt x="1553" y="3105"/>
                  </a:cubicBezTo>
                  <a:cubicBezTo>
                    <a:pt x="2427" y="3105"/>
                    <a:pt x="3106" y="2426"/>
                    <a:pt x="3106" y="1553"/>
                  </a:cubicBezTo>
                  <a:cubicBezTo>
                    <a:pt x="3106" y="712"/>
                    <a:pt x="2427" y="0"/>
                    <a:pt x="1553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18;p60"/>
            <p:cNvSpPr/>
            <p:nvPr/>
          </p:nvSpPr>
          <p:spPr>
            <a:xfrm>
              <a:off x="844600" y="1968750"/>
              <a:ext cx="35625" cy="29150"/>
            </a:xfrm>
            <a:custGeom>
              <a:avLst/>
              <a:gdLst/>
              <a:ahLst/>
              <a:cxnLst/>
              <a:rect l="l" t="t" r="r" b="b"/>
              <a:pathLst>
                <a:path w="1425" h="1166" fill="none" extrusionOk="0">
                  <a:moveTo>
                    <a:pt x="1" y="163"/>
                  </a:moveTo>
                  <a:cubicBezTo>
                    <a:pt x="680" y="1"/>
                    <a:pt x="1327" y="454"/>
                    <a:pt x="1424" y="1165"/>
                  </a:cubicBez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19;p60"/>
            <p:cNvSpPr/>
            <p:nvPr/>
          </p:nvSpPr>
          <p:spPr>
            <a:xfrm>
              <a:off x="919825" y="1798275"/>
              <a:ext cx="154475" cy="73800"/>
            </a:xfrm>
            <a:custGeom>
              <a:avLst/>
              <a:gdLst/>
              <a:ahLst/>
              <a:cxnLst/>
              <a:rect l="l" t="t" r="r" b="b"/>
              <a:pathLst>
                <a:path w="6179" h="2952" extrusionOk="0">
                  <a:moveTo>
                    <a:pt x="2723" y="0"/>
                  </a:moveTo>
                  <a:cubicBezTo>
                    <a:pt x="1739" y="0"/>
                    <a:pt x="760" y="366"/>
                    <a:pt x="0" y="1062"/>
                  </a:cubicBezTo>
                  <a:cubicBezTo>
                    <a:pt x="1275" y="2287"/>
                    <a:pt x="2955" y="2952"/>
                    <a:pt x="4668" y="2952"/>
                  </a:cubicBezTo>
                  <a:cubicBezTo>
                    <a:pt x="5172" y="2952"/>
                    <a:pt x="5679" y="2894"/>
                    <a:pt x="6178" y="2777"/>
                  </a:cubicBezTo>
                  <a:cubicBezTo>
                    <a:pt x="6178" y="2777"/>
                    <a:pt x="5823" y="933"/>
                    <a:pt x="4270" y="318"/>
                  </a:cubicBezTo>
                  <a:cubicBezTo>
                    <a:pt x="3775" y="104"/>
                    <a:pt x="3248" y="0"/>
                    <a:pt x="2723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20;p60"/>
            <p:cNvSpPr/>
            <p:nvPr/>
          </p:nvSpPr>
          <p:spPr>
            <a:xfrm>
              <a:off x="907675" y="1972000"/>
              <a:ext cx="156100" cy="115525"/>
            </a:xfrm>
            <a:custGeom>
              <a:avLst/>
              <a:gdLst/>
              <a:ahLst/>
              <a:cxnLst/>
              <a:rect l="l" t="t" r="r" b="b"/>
              <a:pathLst>
                <a:path w="6244" h="4621" extrusionOk="0">
                  <a:moveTo>
                    <a:pt x="4885" y="0"/>
                  </a:moveTo>
                  <a:lnTo>
                    <a:pt x="1" y="1165"/>
                  </a:lnTo>
                  <a:lnTo>
                    <a:pt x="292" y="4076"/>
                  </a:lnTo>
                  <a:cubicBezTo>
                    <a:pt x="951" y="4445"/>
                    <a:pt x="1674" y="4621"/>
                    <a:pt x="2409" y="4621"/>
                  </a:cubicBezTo>
                  <a:cubicBezTo>
                    <a:pt x="2576" y="4621"/>
                    <a:pt x="2744" y="4611"/>
                    <a:pt x="2912" y="4593"/>
                  </a:cubicBezTo>
                  <a:cubicBezTo>
                    <a:pt x="4077" y="4496"/>
                    <a:pt x="5112" y="3882"/>
                    <a:pt x="5694" y="2879"/>
                  </a:cubicBezTo>
                  <a:cubicBezTo>
                    <a:pt x="6050" y="2232"/>
                    <a:pt x="6244" y="1456"/>
                    <a:pt x="6212" y="712"/>
                  </a:cubicBezTo>
                  <a:lnTo>
                    <a:pt x="4885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21;p60"/>
            <p:cNvSpPr/>
            <p:nvPr/>
          </p:nvSpPr>
          <p:spPr>
            <a:xfrm>
              <a:off x="871300" y="1962300"/>
              <a:ext cx="42075" cy="60675"/>
            </a:xfrm>
            <a:custGeom>
              <a:avLst/>
              <a:gdLst/>
              <a:ahLst/>
              <a:cxnLst/>
              <a:rect l="l" t="t" r="r" b="b"/>
              <a:pathLst>
                <a:path w="1683" h="2427" fill="none" extrusionOk="0">
                  <a:moveTo>
                    <a:pt x="971" y="0"/>
                  </a:moveTo>
                  <a:lnTo>
                    <a:pt x="1682" y="1844"/>
                  </a:lnTo>
                  <a:lnTo>
                    <a:pt x="0" y="2426"/>
                  </a:lnTo>
                </a:path>
              </a:pathLst>
            </a:custGeom>
            <a:noFill/>
            <a:ln w="5650" cap="flat" cmpd="sng">
              <a:solidFill>
                <a:srgbClr val="FFFFFA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22;p60"/>
            <p:cNvSpPr/>
            <p:nvPr/>
          </p:nvSpPr>
          <p:spPr>
            <a:xfrm>
              <a:off x="1824725" y="3739725"/>
              <a:ext cx="127775" cy="233725"/>
            </a:xfrm>
            <a:custGeom>
              <a:avLst/>
              <a:gdLst/>
              <a:ahLst/>
              <a:cxnLst/>
              <a:rect l="l" t="t" r="r" b="b"/>
              <a:pathLst>
                <a:path w="5111" h="9349" extrusionOk="0">
                  <a:moveTo>
                    <a:pt x="1100" y="0"/>
                  </a:moveTo>
                  <a:lnTo>
                    <a:pt x="0" y="9348"/>
                  </a:lnTo>
                  <a:lnTo>
                    <a:pt x="3785" y="9219"/>
                  </a:lnTo>
                  <a:lnTo>
                    <a:pt x="5111" y="324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23;p60"/>
            <p:cNvSpPr/>
            <p:nvPr/>
          </p:nvSpPr>
          <p:spPr>
            <a:xfrm>
              <a:off x="1654900" y="3949175"/>
              <a:ext cx="279825" cy="93000"/>
            </a:xfrm>
            <a:custGeom>
              <a:avLst/>
              <a:gdLst/>
              <a:ahLst/>
              <a:cxnLst/>
              <a:rect l="l" t="t" r="r" b="b"/>
              <a:pathLst>
                <a:path w="11193" h="3720" extrusionOk="0">
                  <a:moveTo>
                    <a:pt x="6922" y="0"/>
                  </a:moveTo>
                  <a:lnTo>
                    <a:pt x="615" y="2426"/>
                  </a:lnTo>
                  <a:cubicBezTo>
                    <a:pt x="194" y="2652"/>
                    <a:pt x="0" y="3105"/>
                    <a:pt x="97" y="3558"/>
                  </a:cubicBezTo>
                  <a:lnTo>
                    <a:pt x="11192" y="3720"/>
                  </a:lnTo>
                  <a:lnTo>
                    <a:pt x="10772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24;p60"/>
            <p:cNvSpPr/>
            <p:nvPr/>
          </p:nvSpPr>
          <p:spPr>
            <a:xfrm>
              <a:off x="1654075" y="4038925"/>
              <a:ext cx="285500" cy="34000"/>
            </a:xfrm>
            <a:custGeom>
              <a:avLst/>
              <a:gdLst/>
              <a:ahLst/>
              <a:cxnLst/>
              <a:rect l="l" t="t" r="r" b="b"/>
              <a:pathLst>
                <a:path w="11420" h="1360" extrusionOk="0">
                  <a:moveTo>
                    <a:pt x="1" y="1"/>
                  </a:moveTo>
                  <a:lnTo>
                    <a:pt x="1" y="1197"/>
                  </a:lnTo>
                  <a:lnTo>
                    <a:pt x="11419" y="1359"/>
                  </a:lnTo>
                  <a:lnTo>
                    <a:pt x="11419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25;p60"/>
            <p:cNvSpPr/>
            <p:nvPr/>
          </p:nvSpPr>
          <p:spPr>
            <a:xfrm>
              <a:off x="1804500" y="2730525"/>
              <a:ext cx="458525" cy="1170150"/>
            </a:xfrm>
            <a:custGeom>
              <a:avLst/>
              <a:gdLst/>
              <a:ahLst/>
              <a:cxnLst/>
              <a:rect l="l" t="t" r="r" b="b"/>
              <a:pathLst>
                <a:path w="18341" h="46806" extrusionOk="0">
                  <a:moveTo>
                    <a:pt x="11969" y="0"/>
                  </a:moveTo>
                  <a:lnTo>
                    <a:pt x="11742" y="615"/>
                  </a:lnTo>
                  <a:cubicBezTo>
                    <a:pt x="9413" y="4432"/>
                    <a:pt x="7472" y="8507"/>
                    <a:pt x="5952" y="12712"/>
                  </a:cubicBezTo>
                  <a:lnTo>
                    <a:pt x="2523" y="22254"/>
                  </a:lnTo>
                  <a:cubicBezTo>
                    <a:pt x="1877" y="24033"/>
                    <a:pt x="1488" y="25910"/>
                    <a:pt x="1359" y="27818"/>
                  </a:cubicBezTo>
                  <a:lnTo>
                    <a:pt x="0" y="46288"/>
                  </a:lnTo>
                  <a:lnTo>
                    <a:pt x="7537" y="46805"/>
                  </a:lnTo>
                  <a:lnTo>
                    <a:pt x="9446" y="27074"/>
                  </a:lnTo>
                  <a:lnTo>
                    <a:pt x="18341" y="10319"/>
                  </a:lnTo>
                  <a:lnTo>
                    <a:pt x="17856" y="550"/>
                  </a:lnTo>
                  <a:lnTo>
                    <a:pt x="11969" y="0"/>
                  </a:ln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26;p60"/>
            <p:cNvSpPr/>
            <p:nvPr/>
          </p:nvSpPr>
          <p:spPr>
            <a:xfrm>
              <a:off x="2450625" y="3614375"/>
              <a:ext cx="198950" cy="241825"/>
            </a:xfrm>
            <a:custGeom>
              <a:avLst/>
              <a:gdLst/>
              <a:ahLst/>
              <a:cxnLst/>
              <a:rect l="l" t="t" r="r" b="b"/>
              <a:pathLst>
                <a:path w="7958" h="9673" extrusionOk="0">
                  <a:moveTo>
                    <a:pt x="3623" y="1"/>
                  </a:moveTo>
                  <a:lnTo>
                    <a:pt x="0" y="1812"/>
                  </a:lnTo>
                  <a:lnTo>
                    <a:pt x="4755" y="9672"/>
                  </a:lnTo>
                  <a:lnTo>
                    <a:pt x="7958" y="7667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27;p60"/>
            <p:cNvSpPr/>
            <p:nvPr/>
          </p:nvSpPr>
          <p:spPr>
            <a:xfrm>
              <a:off x="2440925" y="3785825"/>
              <a:ext cx="262825" cy="228050"/>
            </a:xfrm>
            <a:custGeom>
              <a:avLst/>
              <a:gdLst/>
              <a:ahLst/>
              <a:cxnLst/>
              <a:rect l="l" t="t" r="r" b="b"/>
              <a:pathLst>
                <a:path w="10513" h="9122" extrusionOk="0">
                  <a:moveTo>
                    <a:pt x="8216" y="0"/>
                  </a:moveTo>
                  <a:lnTo>
                    <a:pt x="4723" y="2070"/>
                  </a:lnTo>
                  <a:lnTo>
                    <a:pt x="259" y="7796"/>
                  </a:lnTo>
                  <a:cubicBezTo>
                    <a:pt x="0" y="8216"/>
                    <a:pt x="33" y="8766"/>
                    <a:pt x="356" y="9122"/>
                  </a:cubicBezTo>
                  <a:lnTo>
                    <a:pt x="10513" y="3299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28;p60"/>
            <p:cNvSpPr/>
            <p:nvPr/>
          </p:nvSpPr>
          <p:spPr>
            <a:xfrm>
              <a:off x="2446575" y="3865875"/>
              <a:ext cx="276600" cy="178725"/>
            </a:xfrm>
            <a:custGeom>
              <a:avLst/>
              <a:gdLst/>
              <a:ahLst/>
              <a:cxnLst/>
              <a:rect l="l" t="t" r="r" b="b"/>
              <a:pathLst>
                <a:path w="11064" h="7149" extrusionOk="0">
                  <a:moveTo>
                    <a:pt x="10449" y="0"/>
                  </a:moveTo>
                  <a:lnTo>
                    <a:pt x="1" y="6017"/>
                  </a:lnTo>
                  <a:lnTo>
                    <a:pt x="615" y="7149"/>
                  </a:lnTo>
                  <a:lnTo>
                    <a:pt x="11063" y="1133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29;p60"/>
            <p:cNvSpPr/>
            <p:nvPr/>
          </p:nvSpPr>
          <p:spPr>
            <a:xfrm>
              <a:off x="2159500" y="2718375"/>
              <a:ext cx="482000" cy="1090925"/>
            </a:xfrm>
            <a:custGeom>
              <a:avLst/>
              <a:gdLst/>
              <a:ahLst/>
              <a:cxnLst/>
              <a:rect l="l" t="t" r="r" b="b"/>
              <a:pathLst>
                <a:path w="19280" h="43637" extrusionOk="0">
                  <a:moveTo>
                    <a:pt x="7537" y="1"/>
                  </a:moveTo>
                  <a:lnTo>
                    <a:pt x="906" y="648"/>
                  </a:lnTo>
                  <a:lnTo>
                    <a:pt x="1" y="9770"/>
                  </a:lnTo>
                  <a:lnTo>
                    <a:pt x="2685" y="24519"/>
                  </a:lnTo>
                  <a:cubicBezTo>
                    <a:pt x="2944" y="25943"/>
                    <a:pt x="3462" y="27334"/>
                    <a:pt x="4173" y="28595"/>
                  </a:cubicBezTo>
                  <a:lnTo>
                    <a:pt x="12551" y="43636"/>
                  </a:lnTo>
                  <a:lnTo>
                    <a:pt x="19279" y="39949"/>
                  </a:lnTo>
                  <a:lnTo>
                    <a:pt x="11257" y="25393"/>
                  </a:lnTo>
                  <a:lnTo>
                    <a:pt x="11516" y="14007"/>
                  </a:lnTo>
                  <a:cubicBezTo>
                    <a:pt x="11516" y="14007"/>
                    <a:pt x="12228" y="3980"/>
                    <a:pt x="7537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30;p60"/>
            <p:cNvSpPr/>
            <p:nvPr/>
          </p:nvSpPr>
          <p:spPr>
            <a:xfrm>
              <a:off x="2109375" y="2932675"/>
              <a:ext cx="80075" cy="194100"/>
            </a:xfrm>
            <a:custGeom>
              <a:avLst/>
              <a:gdLst/>
              <a:ahLst/>
              <a:cxnLst/>
              <a:rect l="l" t="t" r="r" b="b"/>
              <a:pathLst>
                <a:path w="3203" h="7764" fill="none" extrusionOk="0">
                  <a:moveTo>
                    <a:pt x="3202" y="7764"/>
                  </a:moveTo>
                  <a:lnTo>
                    <a:pt x="2329" y="2103"/>
                  </a:ln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31;p60"/>
            <p:cNvSpPr/>
            <p:nvPr/>
          </p:nvSpPr>
          <p:spPr>
            <a:xfrm>
              <a:off x="2000200" y="1879800"/>
              <a:ext cx="266875" cy="255575"/>
            </a:xfrm>
            <a:custGeom>
              <a:avLst/>
              <a:gdLst/>
              <a:ahLst/>
              <a:cxnLst/>
              <a:rect l="l" t="t" r="r" b="b"/>
              <a:pathLst>
                <a:path w="10675" h="10223" extrusionOk="0">
                  <a:moveTo>
                    <a:pt x="5337" y="1"/>
                  </a:moveTo>
                  <a:cubicBezTo>
                    <a:pt x="2394" y="1"/>
                    <a:pt x="0" y="2265"/>
                    <a:pt x="0" y="5112"/>
                  </a:cubicBezTo>
                  <a:cubicBezTo>
                    <a:pt x="0" y="7926"/>
                    <a:pt x="2394" y="10222"/>
                    <a:pt x="5337" y="10222"/>
                  </a:cubicBezTo>
                  <a:cubicBezTo>
                    <a:pt x="8281" y="10222"/>
                    <a:pt x="10675" y="7926"/>
                    <a:pt x="10675" y="5112"/>
                  </a:cubicBezTo>
                  <a:cubicBezTo>
                    <a:pt x="10675" y="2265"/>
                    <a:pt x="8281" y="1"/>
                    <a:pt x="5337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32;p60"/>
            <p:cNvSpPr/>
            <p:nvPr/>
          </p:nvSpPr>
          <p:spPr>
            <a:xfrm>
              <a:off x="1970400" y="2020575"/>
              <a:ext cx="81575" cy="69375"/>
            </a:xfrm>
            <a:custGeom>
              <a:avLst/>
              <a:gdLst/>
              <a:ahLst/>
              <a:cxnLst/>
              <a:rect l="l" t="t" r="r" b="b"/>
              <a:pathLst>
                <a:path w="3263" h="2775" extrusionOk="0">
                  <a:moveTo>
                    <a:pt x="1719" y="0"/>
                  </a:moveTo>
                  <a:cubicBezTo>
                    <a:pt x="741" y="0"/>
                    <a:pt x="1" y="1068"/>
                    <a:pt x="513" y="2036"/>
                  </a:cubicBezTo>
                  <a:cubicBezTo>
                    <a:pt x="778" y="2536"/>
                    <a:pt x="1249" y="2775"/>
                    <a:pt x="1722" y="2775"/>
                  </a:cubicBezTo>
                  <a:cubicBezTo>
                    <a:pt x="2289" y="2775"/>
                    <a:pt x="2857" y="2430"/>
                    <a:pt x="3068" y="1777"/>
                  </a:cubicBezTo>
                  <a:cubicBezTo>
                    <a:pt x="3262" y="1065"/>
                    <a:pt x="2874" y="289"/>
                    <a:pt x="2130" y="63"/>
                  </a:cubicBezTo>
                  <a:cubicBezTo>
                    <a:pt x="1991" y="20"/>
                    <a:pt x="1853" y="0"/>
                    <a:pt x="1719" y="0"/>
                  </a:cubicBezTo>
                  <a:close/>
                </a:path>
              </a:pathLst>
            </a:custGeom>
            <a:solidFill>
              <a:srgbClr val="895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33;p60"/>
            <p:cNvSpPr/>
            <p:nvPr/>
          </p:nvSpPr>
          <p:spPr>
            <a:xfrm>
              <a:off x="2087525" y="2056900"/>
              <a:ext cx="114050" cy="232125"/>
            </a:xfrm>
            <a:custGeom>
              <a:avLst/>
              <a:gdLst/>
              <a:ahLst/>
              <a:cxnLst/>
              <a:rect l="l" t="t" r="r" b="b"/>
              <a:pathLst>
                <a:path w="4562" h="9285" extrusionOk="0">
                  <a:moveTo>
                    <a:pt x="3656" y="1"/>
                  </a:moveTo>
                  <a:lnTo>
                    <a:pt x="1" y="3138"/>
                  </a:lnTo>
                  <a:lnTo>
                    <a:pt x="130" y="9284"/>
                  </a:lnTo>
                  <a:lnTo>
                    <a:pt x="4562" y="90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34;p60"/>
            <p:cNvSpPr/>
            <p:nvPr/>
          </p:nvSpPr>
          <p:spPr>
            <a:xfrm>
              <a:off x="2087525" y="2136900"/>
              <a:ext cx="63150" cy="69625"/>
            </a:xfrm>
            <a:custGeom>
              <a:avLst/>
              <a:gdLst/>
              <a:ahLst/>
              <a:cxnLst/>
              <a:rect l="l" t="t" r="r" b="b"/>
              <a:pathLst>
                <a:path w="2526" h="2785" extrusionOk="0">
                  <a:moveTo>
                    <a:pt x="2525" y="1"/>
                  </a:moveTo>
                  <a:cubicBezTo>
                    <a:pt x="2524" y="1"/>
                    <a:pt x="2523" y="1"/>
                    <a:pt x="2521" y="3"/>
                  </a:cubicBezTo>
                  <a:lnTo>
                    <a:pt x="2521" y="3"/>
                  </a:lnTo>
                  <a:lnTo>
                    <a:pt x="2524" y="3"/>
                  </a:lnTo>
                  <a:cubicBezTo>
                    <a:pt x="2525" y="1"/>
                    <a:pt x="2525" y="1"/>
                    <a:pt x="2525" y="1"/>
                  </a:cubicBezTo>
                  <a:close/>
                  <a:moveTo>
                    <a:pt x="2521" y="3"/>
                  </a:moveTo>
                  <a:lnTo>
                    <a:pt x="1" y="197"/>
                  </a:lnTo>
                  <a:lnTo>
                    <a:pt x="1" y="2785"/>
                  </a:lnTo>
                  <a:cubicBezTo>
                    <a:pt x="1" y="2785"/>
                    <a:pt x="2416" y="98"/>
                    <a:pt x="2521" y="3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35;p60"/>
            <p:cNvSpPr/>
            <p:nvPr/>
          </p:nvSpPr>
          <p:spPr>
            <a:xfrm>
              <a:off x="1986450" y="1903100"/>
              <a:ext cx="226675" cy="253150"/>
            </a:xfrm>
            <a:custGeom>
              <a:avLst/>
              <a:gdLst/>
              <a:ahLst/>
              <a:cxnLst/>
              <a:rect l="l" t="t" r="r" b="b"/>
              <a:pathLst>
                <a:path w="9067" h="10126" extrusionOk="0">
                  <a:moveTo>
                    <a:pt x="4448" y="1"/>
                  </a:moveTo>
                  <a:cubicBezTo>
                    <a:pt x="3408" y="1"/>
                    <a:pt x="2329" y="379"/>
                    <a:pt x="1424" y="1139"/>
                  </a:cubicBezTo>
                  <a:cubicBezTo>
                    <a:pt x="1100" y="1430"/>
                    <a:pt x="841" y="1851"/>
                    <a:pt x="777" y="2303"/>
                  </a:cubicBezTo>
                  <a:cubicBezTo>
                    <a:pt x="518" y="3630"/>
                    <a:pt x="0" y="5926"/>
                    <a:pt x="453" y="7349"/>
                  </a:cubicBezTo>
                  <a:cubicBezTo>
                    <a:pt x="984" y="8943"/>
                    <a:pt x="2167" y="10125"/>
                    <a:pt x="4023" y="10125"/>
                  </a:cubicBezTo>
                  <a:cubicBezTo>
                    <a:pt x="4315" y="10125"/>
                    <a:pt x="4624" y="10096"/>
                    <a:pt x="4949" y="10034"/>
                  </a:cubicBezTo>
                  <a:cubicBezTo>
                    <a:pt x="4949" y="10034"/>
                    <a:pt x="7828" y="9743"/>
                    <a:pt x="8411" y="6088"/>
                  </a:cubicBezTo>
                  <a:cubicBezTo>
                    <a:pt x="9066" y="2041"/>
                    <a:pt x="6862" y="1"/>
                    <a:pt x="4448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36;p60"/>
            <p:cNvSpPr/>
            <p:nvPr/>
          </p:nvSpPr>
          <p:spPr>
            <a:xfrm>
              <a:off x="2000500" y="2020275"/>
              <a:ext cx="19125" cy="16175"/>
            </a:xfrm>
            <a:custGeom>
              <a:avLst/>
              <a:gdLst/>
              <a:ahLst/>
              <a:cxnLst/>
              <a:rect l="l" t="t" r="r" b="b"/>
              <a:pathLst>
                <a:path w="765" h="647" extrusionOk="0">
                  <a:moveTo>
                    <a:pt x="424" y="1"/>
                  </a:moveTo>
                  <a:cubicBezTo>
                    <a:pt x="175" y="1"/>
                    <a:pt x="1" y="261"/>
                    <a:pt x="118" y="495"/>
                  </a:cubicBezTo>
                  <a:cubicBezTo>
                    <a:pt x="190" y="597"/>
                    <a:pt x="303" y="647"/>
                    <a:pt x="413" y="647"/>
                  </a:cubicBezTo>
                  <a:cubicBezTo>
                    <a:pt x="547" y="647"/>
                    <a:pt x="679" y="573"/>
                    <a:pt x="732" y="431"/>
                  </a:cubicBezTo>
                  <a:cubicBezTo>
                    <a:pt x="765" y="236"/>
                    <a:pt x="668" y="75"/>
                    <a:pt x="506" y="10"/>
                  </a:cubicBezTo>
                  <a:cubicBezTo>
                    <a:pt x="478" y="4"/>
                    <a:pt x="451" y="1"/>
                    <a:pt x="424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37;p60"/>
            <p:cNvSpPr/>
            <p:nvPr/>
          </p:nvSpPr>
          <p:spPr>
            <a:xfrm>
              <a:off x="2067625" y="2021900"/>
              <a:ext cx="19125" cy="15975"/>
            </a:xfrm>
            <a:custGeom>
              <a:avLst/>
              <a:gdLst/>
              <a:ahLst/>
              <a:cxnLst/>
              <a:rect l="l" t="t" r="r" b="b"/>
              <a:pathLst>
                <a:path w="765" h="639" extrusionOk="0">
                  <a:moveTo>
                    <a:pt x="400" y="1"/>
                  </a:moveTo>
                  <a:cubicBezTo>
                    <a:pt x="174" y="1"/>
                    <a:pt x="1" y="258"/>
                    <a:pt x="117" y="463"/>
                  </a:cubicBezTo>
                  <a:cubicBezTo>
                    <a:pt x="176" y="581"/>
                    <a:pt x="289" y="638"/>
                    <a:pt x="401" y="638"/>
                  </a:cubicBezTo>
                  <a:cubicBezTo>
                    <a:pt x="534" y="638"/>
                    <a:pt x="664" y="556"/>
                    <a:pt x="700" y="398"/>
                  </a:cubicBezTo>
                  <a:cubicBezTo>
                    <a:pt x="764" y="236"/>
                    <a:pt x="667" y="42"/>
                    <a:pt x="473" y="10"/>
                  </a:cubicBezTo>
                  <a:cubicBezTo>
                    <a:pt x="448" y="3"/>
                    <a:pt x="424" y="1"/>
                    <a:pt x="40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8;p60"/>
            <p:cNvSpPr/>
            <p:nvPr/>
          </p:nvSpPr>
          <p:spPr>
            <a:xfrm>
              <a:off x="2027700" y="2046400"/>
              <a:ext cx="11325" cy="25075"/>
            </a:xfrm>
            <a:custGeom>
              <a:avLst/>
              <a:gdLst/>
              <a:ahLst/>
              <a:cxnLst/>
              <a:rect l="l" t="t" r="r" b="b"/>
              <a:pathLst>
                <a:path w="453" h="1003" fill="none" extrusionOk="0">
                  <a:moveTo>
                    <a:pt x="324" y="0"/>
                  </a:moveTo>
                  <a:lnTo>
                    <a:pt x="32" y="744"/>
                  </a:lnTo>
                  <a:cubicBezTo>
                    <a:pt x="0" y="841"/>
                    <a:pt x="32" y="906"/>
                    <a:pt x="129" y="938"/>
                  </a:cubicBezTo>
                  <a:lnTo>
                    <a:pt x="453" y="1003"/>
                  </a:lnTo>
                </a:path>
              </a:pathLst>
            </a:custGeom>
            <a:noFill/>
            <a:ln w="3225" cap="rnd" cmpd="sng">
              <a:solidFill>
                <a:srgbClr val="3114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39;p60"/>
            <p:cNvSpPr/>
            <p:nvPr/>
          </p:nvSpPr>
          <p:spPr>
            <a:xfrm>
              <a:off x="2064900" y="1968000"/>
              <a:ext cx="55800" cy="20425"/>
            </a:xfrm>
            <a:custGeom>
              <a:avLst/>
              <a:gdLst/>
              <a:ahLst/>
              <a:cxnLst/>
              <a:rect l="l" t="t" r="r" b="b"/>
              <a:pathLst>
                <a:path w="2232" h="817" extrusionOk="0">
                  <a:moveTo>
                    <a:pt x="661" y="0"/>
                  </a:moveTo>
                  <a:cubicBezTo>
                    <a:pt x="379" y="0"/>
                    <a:pt x="51" y="52"/>
                    <a:pt x="32" y="290"/>
                  </a:cubicBezTo>
                  <a:cubicBezTo>
                    <a:pt x="32" y="290"/>
                    <a:pt x="0" y="613"/>
                    <a:pt x="841" y="742"/>
                  </a:cubicBezTo>
                  <a:cubicBezTo>
                    <a:pt x="1154" y="791"/>
                    <a:pt x="1400" y="816"/>
                    <a:pt x="1590" y="816"/>
                  </a:cubicBezTo>
                  <a:cubicBezTo>
                    <a:pt x="1911" y="816"/>
                    <a:pt x="2074" y="743"/>
                    <a:pt x="2135" y="581"/>
                  </a:cubicBezTo>
                  <a:cubicBezTo>
                    <a:pt x="2232" y="290"/>
                    <a:pt x="1520" y="63"/>
                    <a:pt x="1067" y="31"/>
                  </a:cubicBezTo>
                  <a:cubicBezTo>
                    <a:pt x="1067" y="31"/>
                    <a:pt x="878" y="0"/>
                    <a:pt x="66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40;p60"/>
            <p:cNvSpPr/>
            <p:nvPr/>
          </p:nvSpPr>
          <p:spPr>
            <a:xfrm>
              <a:off x="1988075" y="1968000"/>
              <a:ext cx="40450" cy="19525"/>
            </a:xfrm>
            <a:custGeom>
              <a:avLst/>
              <a:gdLst/>
              <a:ahLst/>
              <a:cxnLst/>
              <a:rect l="l" t="t" r="r" b="b"/>
              <a:pathLst>
                <a:path w="1618" h="781" extrusionOk="0">
                  <a:moveTo>
                    <a:pt x="899" y="0"/>
                  </a:moveTo>
                  <a:cubicBezTo>
                    <a:pt x="709" y="0"/>
                    <a:pt x="550" y="31"/>
                    <a:pt x="550" y="31"/>
                  </a:cubicBezTo>
                  <a:cubicBezTo>
                    <a:pt x="227" y="96"/>
                    <a:pt x="0" y="354"/>
                    <a:pt x="32" y="548"/>
                  </a:cubicBezTo>
                  <a:cubicBezTo>
                    <a:pt x="80" y="690"/>
                    <a:pt x="196" y="781"/>
                    <a:pt x="471" y="781"/>
                  </a:cubicBezTo>
                  <a:cubicBezTo>
                    <a:pt x="572" y="781"/>
                    <a:pt x="694" y="768"/>
                    <a:pt x="841" y="742"/>
                  </a:cubicBezTo>
                  <a:cubicBezTo>
                    <a:pt x="1617" y="581"/>
                    <a:pt x="1520" y="290"/>
                    <a:pt x="1520" y="290"/>
                  </a:cubicBezTo>
                  <a:cubicBezTo>
                    <a:pt x="1447" y="52"/>
                    <a:pt x="1147" y="0"/>
                    <a:pt x="899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41;p60"/>
            <p:cNvSpPr/>
            <p:nvPr/>
          </p:nvSpPr>
          <p:spPr>
            <a:xfrm>
              <a:off x="2078825" y="1903250"/>
              <a:ext cx="131650" cy="129475"/>
            </a:xfrm>
            <a:custGeom>
              <a:avLst/>
              <a:gdLst/>
              <a:ahLst/>
              <a:cxnLst/>
              <a:rect l="l" t="t" r="r" b="b"/>
              <a:pathLst>
                <a:path w="5266" h="5179" extrusionOk="0">
                  <a:moveTo>
                    <a:pt x="2095" y="1"/>
                  </a:moveTo>
                  <a:lnTo>
                    <a:pt x="2095" y="1"/>
                  </a:lnTo>
                  <a:cubicBezTo>
                    <a:pt x="0" y="2699"/>
                    <a:pt x="3980" y="5179"/>
                    <a:pt x="4343" y="5179"/>
                  </a:cubicBezTo>
                  <a:cubicBezTo>
                    <a:pt x="4350" y="5179"/>
                    <a:pt x="4355" y="5178"/>
                    <a:pt x="4360" y="5176"/>
                  </a:cubicBezTo>
                  <a:lnTo>
                    <a:pt x="5071" y="5176"/>
                  </a:lnTo>
                  <a:cubicBezTo>
                    <a:pt x="5265" y="745"/>
                    <a:pt x="2096" y="1"/>
                    <a:pt x="2095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2;p60"/>
            <p:cNvSpPr/>
            <p:nvPr/>
          </p:nvSpPr>
          <p:spPr>
            <a:xfrm>
              <a:off x="2010700" y="1879800"/>
              <a:ext cx="153675" cy="80900"/>
            </a:xfrm>
            <a:custGeom>
              <a:avLst/>
              <a:gdLst/>
              <a:ahLst/>
              <a:cxnLst/>
              <a:rect l="l" t="t" r="r" b="b"/>
              <a:pathLst>
                <a:path w="6147" h="3236" extrusionOk="0">
                  <a:moveTo>
                    <a:pt x="4691" y="1"/>
                  </a:moveTo>
                  <a:cubicBezTo>
                    <a:pt x="809" y="130"/>
                    <a:pt x="1" y="2653"/>
                    <a:pt x="1" y="2653"/>
                  </a:cubicBezTo>
                  <a:cubicBezTo>
                    <a:pt x="819" y="1950"/>
                    <a:pt x="1952" y="1776"/>
                    <a:pt x="2871" y="1776"/>
                  </a:cubicBezTo>
                  <a:cubicBezTo>
                    <a:pt x="3770" y="1776"/>
                    <a:pt x="4465" y="1942"/>
                    <a:pt x="4465" y="1942"/>
                  </a:cubicBezTo>
                  <a:lnTo>
                    <a:pt x="6147" y="3235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43;p60"/>
            <p:cNvSpPr/>
            <p:nvPr/>
          </p:nvSpPr>
          <p:spPr>
            <a:xfrm>
              <a:off x="2165975" y="1996250"/>
              <a:ext cx="32375" cy="72800"/>
            </a:xfrm>
            <a:custGeom>
              <a:avLst/>
              <a:gdLst/>
              <a:ahLst/>
              <a:cxnLst/>
              <a:rect l="l" t="t" r="r" b="b"/>
              <a:pathLst>
                <a:path w="1295" h="2912" extrusionOk="0">
                  <a:moveTo>
                    <a:pt x="0" y="1"/>
                  </a:moveTo>
                  <a:lnTo>
                    <a:pt x="291" y="2912"/>
                  </a:lnTo>
                  <a:lnTo>
                    <a:pt x="1294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44;p60"/>
            <p:cNvSpPr/>
            <p:nvPr/>
          </p:nvSpPr>
          <p:spPr>
            <a:xfrm>
              <a:off x="2155850" y="2021925"/>
              <a:ext cx="99100" cy="84025"/>
            </a:xfrm>
            <a:custGeom>
              <a:avLst/>
              <a:gdLst/>
              <a:ahLst/>
              <a:cxnLst/>
              <a:rect l="l" t="t" r="r" b="b"/>
              <a:pathLst>
                <a:path w="3964" h="3361" extrusionOk="0">
                  <a:moveTo>
                    <a:pt x="2081" y="1"/>
                  </a:moveTo>
                  <a:cubicBezTo>
                    <a:pt x="886" y="1"/>
                    <a:pt x="0" y="1297"/>
                    <a:pt x="599" y="2467"/>
                  </a:cubicBezTo>
                  <a:cubicBezTo>
                    <a:pt x="924" y="3072"/>
                    <a:pt x="1504" y="3361"/>
                    <a:pt x="2082" y="3361"/>
                  </a:cubicBezTo>
                  <a:cubicBezTo>
                    <a:pt x="2772" y="3361"/>
                    <a:pt x="3458" y="2950"/>
                    <a:pt x="3705" y="2176"/>
                  </a:cubicBezTo>
                  <a:cubicBezTo>
                    <a:pt x="3963" y="1270"/>
                    <a:pt x="3478" y="332"/>
                    <a:pt x="2573" y="73"/>
                  </a:cubicBezTo>
                  <a:cubicBezTo>
                    <a:pt x="2405" y="24"/>
                    <a:pt x="2240" y="1"/>
                    <a:pt x="2081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45;p60"/>
            <p:cNvSpPr/>
            <p:nvPr/>
          </p:nvSpPr>
          <p:spPr>
            <a:xfrm>
              <a:off x="2187800" y="2046400"/>
              <a:ext cx="39650" cy="30750"/>
            </a:xfrm>
            <a:custGeom>
              <a:avLst/>
              <a:gdLst/>
              <a:ahLst/>
              <a:cxnLst/>
              <a:rect l="l" t="t" r="r" b="b"/>
              <a:pathLst>
                <a:path w="1586" h="1230" fill="none" extrusionOk="0">
                  <a:moveTo>
                    <a:pt x="1586" y="194"/>
                  </a:moveTo>
                  <a:cubicBezTo>
                    <a:pt x="842" y="0"/>
                    <a:pt x="98" y="453"/>
                    <a:pt x="1" y="1229"/>
                  </a:cubicBezTo>
                </a:path>
              </a:pathLst>
            </a:custGeom>
            <a:noFill/>
            <a:ln w="3225" cap="rnd" cmpd="sng">
              <a:solidFill>
                <a:srgbClr val="3114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46;p60"/>
            <p:cNvSpPr/>
            <p:nvPr/>
          </p:nvSpPr>
          <p:spPr>
            <a:xfrm>
              <a:off x="2193475" y="1839175"/>
              <a:ext cx="177925" cy="162150"/>
            </a:xfrm>
            <a:custGeom>
              <a:avLst/>
              <a:gdLst/>
              <a:ahLst/>
              <a:cxnLst/>
              <a:rect l="l" t="t" r="r" b="b"/>
              <a:pathLst>
                <a:path w="7117" h="6486" extrusionOk="0">
                  <a:moveTo>
                    <a:pt x="3570" y="0"/>
                  </a:moveTo>
                  <a:cubicBezTo>
                    <a:pt x="2741" y="0"/>
                    <a:pt x="1909" y="316"/>
                    <a:pt x="1262" y="947"/>
                  </a:cubicBezTo>
                  <a:cubicBezTo>
                    <a:pt x="0" y="2208"/>
                    <a:pt x="0" y="4278"/>
                    <a:pt x="1262" y="5540"/>
                  </a:cubicBezTo>
                  <a:cubicBezTo>
                    <a:pt x="1909" y="6170"/>
                    <a:pt x="2741" y="6486"/>
                    <a:pt x="3570" y="6486"/>
                  </a:cubicBezTo>
                  <a:cubicBezTo>
                    <a:pt x="4399" y="6486"/>
                    <a:pt x="5224" y="6170"/>
                    <a:pt x="5855" y="5540"/>
                  </a:cubicBezTo>
                  <a:cubicBezTo>
                    <a:pt x="7116" y="4278"/>
                    <a:pt x="7116" y="2208"/>
                    <a:pt x="5855" y="947"/>
                  </a:cubicBezTo>
                  <a:cubicBezTo>
                    <a:pt x="5224" y="316"/>
                    <a:pt x="4399" y="0"/>
                    <a:pt x="357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47;p60"/>
            <p:cNvSpPr/>
            <p:nvPr/>
          </p:nvSpPr>
          <p:spPr>
            <a:xfrm>
              <a:off x="1993725" y="2056900"/>
              <a:ext cx="157725" cy="102125"/>
            </a:xfrm>
            <a:custGeom>
              <a:avLst/>
              <a:gdLst/>
              <a:ahLst/>
              <a:cxnLst/>
              <a:rect l="l" t="t" r="r" b="b"/>
              <a:pathLst>
                <a:path w="6309" h="4085" extrusionOk="0">
                  <a:moveTo>
                    <a:pt x="1424" y="1"/>
                  </a:moveTo>
                  <a:lnTo>
                    <a:pt x="33" y="712"/>
                  </a:lnTo>
                  <a:cubicBezTo>
                    <a:pt x="1" y="1456"/>
                    <a:pt x="292" y="2200"/>
                    <a:pt x="809" y="2782"/>
                  </a:cubicBezTo>
                  <a:cubicBezTo>
                    <a:pt x="1488" y="3559"/>
                    <a:pt x="2459" y="4012"/>
                    <a:pt x="3494" y="4076"/>
                  </a:cubicBezTo>
                  <a:cubicBezTo>
                    <a:pt x="3578" y="4082"/>
                    <a:pt x="3663" y="4084"/>
                    <a:pt x="3747" y="4084"/>
                  </a:cubicBezTo>
                  <a:cubicBezTo>
                    <a:pt x="4664" y="4084"/>
                    <a:pt x="5565" y="3766"/>
                    <a:pt x="6276" y="3203"/>
                  </a:cubicBezTo>
                  <a:lnTo>
                    <a:pt x="6308" y="1165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48;p60"/>
            <p:cNvSpPr/>
            <p:nvPr/>
          </p:nvSpPr>
          <p:spPr>
            <a:xfrm>
              <a:off x="2145750" y="2043975"/>
              <a:ext cx="36425" cy="56625"/>
            </a:xfrm>
            <a:custGeom>
              <a:avLst/>
              <a:gdLst/>
              <a:ahLst/>
              <a:cxnLst/>
              <a:rect l="l" t="t" r="r" b="b"/>
              <a:pathLst>
                <a:path w="1457" h="2265" fill="none" extrusionOk="0">
                  <a:moveTo>
                    <a:pt x="1036" y="0"/>
                  </a:moveTo>
                  <a:lnTo>
                    <a:pt x="1" y="1941"/>
                  </a:lnTo>
                  <a:lnTo>
                    <a:pt x="1456" y="2264"/>
                  </a:lnTo>
                </a:path>
              </a:pathLst>
            </a:custGeom>
            <a:noFill/>
            <a:ln w="5650" cap="flat" cmpd="sng">
              <a:solidFill>
                <a:srgbClr val="FFFFFA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49;p60"/>
            <p:cNvSpPr/>
            <p:nvPr/>
          </p:nvSpPr>
          <p:spPr>
            <a:xfrm>
              <a:off x="1955725" y="2280900"/>
              <a:ext cx="405075" cy="467800"/>
            </a:xfrm>
            <a:custGeom>
              <a:avLst/>
              <a:gdLst/>
              <a:ahLst/>
              <a:cxnLst/>
              <a:rect l="l" t="t" r="r" b="b"/>
              <a:pathLst>
                <a:path w="16203" h="18712" extrusionOk="0">
                  <a:moveTo>
                    <a:pt x="14330" y="1"/>
                  </a:moveTo>
                  <a:lnTo>
                    <a:pt x="1747" y="1262"/>
                  </a:lnTo>
                  <a:lnTo>
                    <a:pt x="0" y="1650"/>
                  </a:lnTo>
                  <a:lnTo>
                    <a:pt x="1488" y="3979"/>
                  </a:lnTo>
                  <a:cubicBezTo>
                    <a:pt x="1423" y="6082"/>
                    <a:pt x="1650" y="9025"/>
                    <a:pt x="3105" y="11257"/>
                  </a:cubicBezTo>
                  <a:cubicBezTo>
                    <a:pt x="5693" y="15139"/>
                    <a:pt x="5661" y="18600"/>
                    <a:pt x="5661" y="18600"/>
                  </a:cubicBezTo>
                  <a:cubicBezTo>
                    <a:pt x="5661" y="18600"/>
                    <a:pt x="7338" y="18711"/>
                    <a:pt x="9407" y="18711"/>
                  </a:cubicBezTo>
                  <a:cubicBezTo>
                    <a:pt x="11799" y="18711"/>
                    <a:pt x="14717" y="18562"/>
                    <a:pt x="16174" y="17920"/>
                  </a:cubicBezTo>
                  <a:cubicBezTo>
                    <a:pt x="16174" y="17921"/>
                    <a:pt x="16174" y="17921"/>
                    <a:pt x="16174" y="17921"/>
                  </a:cubicBezTo>
                  <a:cubicBezTo>
                    <a:pt x="16202" y="17921"/>
                    <a:pt x="15625" y="12764"/>
                    <a:pt x="16174" y="8411"/>
                  </a:cubicBezTo>
                  <a:lnTo>
                    <a:pt x="15656" y="7343"/>
                  </a:lnTo>
                  <a:cubicBezTo>
                    <a:pt x="15721" y="5370"/>
                    <a:pt x="15850" y="4982"/>
                    <a:pt x="15591" y="3138"/>
                  </a:cubicBezTo>
                  <a:lnTo>
                    <a:pt x="15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50;p60"/>
            <p:cNvSpPr/>
            <p:nvPr/>
          </p:nvSpPr>
          <p:spPr>
            <a:xfrm>
              <a:off x="2000200" y="2272975"/>
              <a:ext cx="314600" cy="60075"/>
            </a:xfrm>
            <a:custGeom>
              <a:avLst/>
              <a:gdLst/>
              <a:ahLst/>
              <a:cxnLst/>
              <a:rect l="l" t="t" r="r" b="b"/>
              <a:pathLst>
                <a:path w="12584" h="2403" extrusionOk="0">
                  <a:moveTo>
                    <a:pt x="7675" y="0"/>
                  </a:moveTo>
                  <a:cubicBezTo>
                    <a:pt x="6710" y="0"/>
                    <a:pt x="5747" y="40"/>
                    <a:pt x="4788" y="123"/>
                  </a:cubicBezTo>
                  <a:cubicBezTo>
                    <a:pt x="3170" y="479"/>
                    <a:pt x="1553" y="964"/>
                    <a:pt x="0" y="1579"/>
                  </a:cubicBezTo>
                  <a:cubicBezTo>
                    <a:pt x="0" y="1579"/>
                    <a:pt x="1563" y="2403"/>
                    <a:pt x="4358" y="2403"/>
                  </a:cubicBezTo>
                  <a:cubicBezTo>
                    <a:pt x="6454" y="2403"/>
                    <a:pt x="9242" y="1940"/>
                    <a:pt x="12583" y="318"/>
                  </a:cubicBezTo>
                  <a:cubicBezTo>
                    <a:pt x="10954" y="114"/>
                    <a:pt x="9313" y="0"/>
                    <a:pt x="7675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51;p60"/>
            <p:cNvSpPr/>
            <p:nvPr/>
          </p:nvSpPr>
          <p:spPr>
            <a:xfrm>
              <a:off x="1648425" y="2278475"/>
              <a:ext cx="467425" cy="466625"/>
            </a:xfrm>
            <a:custGeom>
              <a:avLst/>
              <a:gdLst/>
              <a:ahLst/>
              <a:cxnLst/>
              <a:rect l="l" t="t" r="r" b="b"/>
              <a:pathLst>
                <a:path w="18697" h="18665" extrusionOk="0">
                  <a:moveTo>
                    <a:pt x="1" y="1"/>
                  </a:moveTo>
                  <a:lnTo>
                    <a:pt x="1" y="18664"/>
                  </a:lnTo>
                  <a:lnTo>
                    <a:pt x="18697" y="18664"/>
                  </a:lnTo>
                  <a:lnTo>
                    <a:pt x="18697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52;p60"/>
            <p:cNvSpPr/>
            <p:nvPr/>
          </p:nvSpPr>
          <p:spPr>
            <a:xfrm>
              <a:off x="1511750" y="2278475"/>
              <a:ext cx="466625" cy="466625"/>
            </a:xfrm>
            <a:custGeom>
              <a:avLst/>
              <a:gdLst/>
              <a:ahLst/>
              <a:cxnLst/>
              <a:rect l="l" t="t" r="r" b="b"/>
              <a:pathLst>
                <a:path w="18665" h="18665" extrusionOk="0">
                  <a:moveTo>
                    <a:pt x="1" y="1"/>
                  </a:moveTo>
                  <a:lnTo>
                    <a:pt x="1" y="18664"/>
                  </a:lnTo>
                  <a:lnTo>
                    <a:pt x="18665" y="18664"/>
                  </a:lnTo>
                  <a:lnTo>
                    <a:pt x="1866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53;p60"/>
            <p:cNvSpPr/>
            <p:nvPr/>
          </p:nvSpPr>
          <p:spPr>
            <a:xfrm>
              <a:off x="1620125" y="2360950"/>
              <a:ext cx="249900" cy="52600"/>
            </a:xfrm>
            <a:custGeom>
              <a:avLst/>
              <a:gdLst/>
              <a:ahLst/>
              <a:cxnLst/>
              <a:rect l="l" t="t" r="r" b="b"/>
              <a:pathLst>
                <a:path w="9996" h="2104" extrusionOk="0">
                  <a:moveTo>
                    <a:pt x="0" y="1"/>
                  </a:moveTo>
                  <a:lnTo>
                    <a:pt x="0" y="2103"/>
                  </a:lnTo>
                  <a:lnTo>
                    <a:pt x="9995" y="2103"/>
                  </a:lnTo>
                  <a:lnTo>
                    <a:pt x="9995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54;p60"/>
            <p:cNvSpPr/>
            <p:nvPr/>
          </p:nvSpPr>
          <p:spPr>
            <a:xfrm>
              <a:off x="1965425" y="2639925"/>
              <a:ext cx="387900" cy="124575"/>
            </a:xfrm>
            <a:custGeom>
              <a:avLst/>
              <a:gdLst/>
              <a:ahLst/>
              <a:cxnLst/>
              <a:rect l="l" t="t" r="r" b="b"/>
              <a:pathLst>
                <a:path w="15516" h="4983" extrusionOk="0">
                  <a:moveTo>
                    <a:pt x="13102" y="0"/>
                  </a:moveTo>
                  <a:cubicBezTo>
                    <a:pt x="13080" y="0"/>
                    <a:pt x="13058" y="1"/>
                    <a:pt x="13036" y="1"/>
                  </a:cubicBezTo>
                  <a:lnTo>
                    <a:pt x="0" y="2783"/>
                  </a:lnTo>
                  <a:lnTo>
                    <a:pt x="356" y="4983"/>
                  </a:lnTo>
                  <a:lnTo>
                    <a:pt x="12907" y="4433"/>
                  </a:lnTo>
                  <a:cubicBezTo>
                    <a:pt x="12990" y="4442"/>
                    <a:pt x="13072" y="4447"/>
                    <a:pt x="13153" y="4447"/>
                  </a:cubicBezTo>
                  <a:cubicBezTo>
                    <a:pt x="14465" y="4447"/>
                    <a:pt x="15515" y="3250"/>
                    <a:pt x="15333" y="1910"/>
                  </a:cubicBezTo>
                  <a:cubicBezTo>
                    <a:pt x="15174" y="800"/>
                    <a:pt x="14207" y="0"/>
                    <a:pt x="13102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55;p60"/>
            <p:cNvSpPr/>
            <p:nvPr/>
          </p:nvSpPr>
          <p:spPr>
            <a:xfrm>
              <a:off x="1737375" y="2684850"/>
              <a:ext cx="268500" cy="88550"/>
            </a:xfrm>
            <a:custGeom>
              <a:avLst/>
              <a:gdLst/>
              <a:ahLst/>
              <a:cxnLst/>
              <a:rect l="l" t="t" r="r" b="b"/>
              <a:pathLst>
                <a:path w="10740" h="3542" extrusionOk="0">
                  <a:moveTo>
                    <a:pt x="6404" y="0"/>
                  </a:moveTo>
                  <a:cubicBezTo>
                    <a:pt x="6115" y="0"/>
                    <a:pt x="5823" y="27"/>
                    <a:pt x="5532" y="80"/>
                  </a:cubicBezTo>
                  <a:cubicBezTo>
                    <a:pt x="4991" y="216"/>
                    <a:pt x="4434" y="272"/>
                    <a:pt x="3883" y="272"/>
                  </a:cubicBezTo>
                  <a:cubicBezTo>
                    <a:pt x="3644" y="272"/>
                    <a:pt x="3406" y="262"/>
                    <a:pt x="3171" y="242"/>
                  </a:cubicBezTo>
                  <a:cubicBezTo>
                    <a:pt x="3151" y="239"/>
                    <a:pt x="3132" y="238"/>
                    <a:pt x="3113" y="238"/>
                  </a:cubicBezTo>
                  <a:cubicBezTo>
                    <a:pt x="2912" y="238"/>
                    <a:pt x="2744" y="388"/>
                    <a:pt x="2685" y="566"/>
                  </a:cubicBezTo>
                  <a:cubicBezTo>
                    <a:pt x="2621" y="792"/>
                    <a:pt x="2750" y="1018"/>
                    <a:pt x="2944" y="1116"/>
                  </a:cubicBezTo>
                  <a:cubicBezTo>
                    <a:pt x="3591" y="1342"/>
                    <a:pt x="4303" y="1439"/>
                    <a:pt x="4982" y="1471"/>
                  </a:cubicBezTo>
                  <a:lnTo>
                    <a:pt x="292" y="2862"/>
                  </a:lnTo>
                  <a:cubicBezTo>
                    <a:pt x="98" y="2959"/>
                    <a:pt x="1" y="3186"/>
                    <a:pt x="98" y="3347"/>
                  </a:cubicBezTo>
                  <a:cubicBezTo>
                    <a:pt x="162" y="3477"/>
                    <a:pt x="324" y="3541"/>
                    <a:pt x="453" y="3541"/>
                  </a:cubicBezTo>
                  <a:lnTo>
                    <a:pt x="6082" y="3250"/>
                  </a:lnTo>
                  <a:cubicBezTo>
                    <a:pt x="6082" y="3250"/>
                    <a:pt x="7958" y="3186"/>
                    <a:pt x="9511" y="3186"/>
                  </a:cubicBezTo>
                  <a:cubicBezTo>
                    <a:pt x="9931" y="3186"/>
                    <a:pt x="10319" y="2927"/>
                    <a:pt x="10513" y="2539"/>
                  </a:cubicBezTo>
                  <a:cubicBezTo>
                    <a:pt x="10740" y="1957"/>
                    <a:pt x="10449" y="1310"/>
                    <a:pt x="9899" y="1116"/>
                  </a:cubicBezTo>
                  <a:lnTo>
                    <a:pt x="9058" y="792"/>
                  </a:lnTo>
                  <a:cubicBezTo>
                    <a:pt x="8243" y="274"/>
                    <a:pt x="7335" y="0"/>
                    <a:pt x="6404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56;p60"/>
            <p:cNvSpPr/>
            <p:nvPr/>
          </p:nvSpPr>
          <p:spPr>
            <a:xfrm>
              <a:off x="2229050" y="2461225"/>
              <a:ext cx="159325" cy="286375"/>
            </a:xfrm>
            <a:custGeom>
              <a:avLst/>
              <a:gdLst/>
              <a:ahLst/>
              <a:cxnLst/>
              <a:rect l="l" t="t" r="r" b="b"/>
              <a:pathLst>
                <a:path w="6373" h="11455" extrusionOk="0">
                  <a:moveTo>
                    <a:pt x="647" y="1"/>
                  </a:moveTo>
                  <a:lnTo>
                    <a:pt x="97" y="8799"/>
                  </a:lnTo>
                  <a:cubicBezTo>
                    <a:pt x="0" y="10158"/>
                    <a:pt x="1003" y="11354"/>
                    <a:pt x="2362" y="11451"/>
                  </a:cubicBezTo>
                  <a:cubicBezTo>
                    <a:pt x="2403" y="11454"/>
                    <a:pt x="2445" y="11455"/>
                    <a:pt x="2487" y="11455"/>
                  </a:cubicBezTo>
                  <a:cubicBezTo>
                    <a:pt x="3634" y="11455"/>
                    <a:pt x="4666" y="10601"/>
                    <a:pt x="4885" y="9446"/>
                  </a:cubicBezTo>
                  <a:lnTo>
                    <a:pt x="6373" y="680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57;p60"/>
            <p:cNvSpPr/>
            <p:nvPr/>
          </p:nvSpPr>
          <p:spPr>
            <a:xfrm>
              <a:off x="2243600" y="2280900"/>
              <a:ext cx="179550" cy="227250"/>
            </a:xfrm>
            <a:custGeom>
              <a:avLst/>
              <a:gdLst/>
              <a:ahLst/>
              <a:cxnLst/>
              <a:rect l="l" t="t" r="r" b="b"/>
              <a:pathLst>
                <a:path w="7182" h="9090" extrusionOk="0">
                  <a:moveTo>
                    <a:pt x="3690" y="0"/>
                  </a:moveTo>
                  <a:cubicBezTo>
                    <a:pt x="1873" y="0"/>
                    <a:pt x="322" y="1380"/>
                    <a:pt x="162" y="3203"/>
                  </a:cubicBezTo>
                  <a:lnTo>
                    <a:pt x="1" y="8087"/>
                  </a:lnTo>
                  <a:lnTo>
                    <a:pt x="6826" y="9090"/>
                  </a:lnTo>
                  <a:lnTo>
                    <a:pt x="7020" y="3656"/>
                  </a:lnTo>
                  <a:cubicBezTo>
                    <a:pt x="7182" y="1715"/>
                    <a:pt x="5694" y="33"/>
                    <a:pt x="3753" y="1"/>
                  </a:cubicBezTo>
                  <a:cubicBezTo>
                    <a:pt x="3732" y="0"/>
                    <a:pt x="3711" y="0"/>
                    <a:pt x="3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58;p60"/>
            <p:cNvSpPr/>
            <p:nvPr/>
          </p:nvSpPr>
          <p:spPr>
            <a:xfrm>
              <a:off x="2243600" y="2379550"/>
              <a:ext cx="5700" cy="103550"/>
            </a:xfrm>
            <a:custGeom>
              <a:avLst/>
              <a:gdLst/>
              <a:ahLst/>
              <a:cxnLst/>
              <a:rect l="l" t="t" r="r" b="b"/>
              <a:pathLst>
                <a:path w="228" h="4142" fill="none" extrusionOk="0">
                  <a:moveTo>
                    <a:pt x="1" y="4141"/>
                  </a:moveTo>
                  <a:lnTo>
                    <a:pt x="227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59;p60"/>
            <p:cNvSpPr/>
            <p:nvPr/>
          </p:nvSpPr>
          <p:spPr>
            <a:xfrm>
              <a:off x="238125" y="4080175"/>
              <a:ext cx="7075825" cy="25"/>
            </a:xfrm>
            <a:custGeom>
              <a:avLst/>
              <a:gdLst/>
              <a:ahLst/>
              <a:cxnLst/>
              <a:rect l="l" t="t" r="r" b="b"/>
              <a:pathLst>
                <a:path w="283033" h="1" fill="none" extrusionOk="0">
                  <a:moveTo>
                    <a:pt x="0" y="0"/>
                  </a:moveTo>
                  <a:lnTo>
                    <a:pt x="283033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327;p60"/>
          <p:cNvGrpSpPr/>
          <p:nvPr/>
        </p:nvGrpSpPr>
        <p:grpSpPr>
          <a:xfrm flipH="1">
            <a:off x="6397368" y="3805778"/>
            <a:ext cx="2211883" cy="821003"/>
            <a:chOff x="238125" y="1520775"/>
            <a:chExt cx="7115450" cy="2641100"/>
          </a:xfrm>
        </p:grpSpPr>
        <p:sp>
          <p:nvSpPr>
            <p:cNvPr id="163" name="Google Shape;1328;p60"/>
            <p:cNvSpPr/>
            <p:nvPr/>
          </p:nvSpPr>
          <p:spPr>
            <a:xfrm>
              <a:off x="6145425" y="3290100"/>
              <a:ext cx="882275" cy="393050"/>
            </a:xfrm>
            <a:custGeom>
              <a:avLst/>
              <a:gdLst/>
              <a:ahLst/>
              <a:cxnLst/>
              <a:rect l="l" t="t" r="r" b="b"/>
              <a:pathLst>
                <a:path w="35291" h="15722" extrusionOk="0">
                  <a:moveTo>
                    <a:pt x="0" y="1"/>
                  </a:moveTo>
                  <a:lnTo>
                    <a:pt x="0" y="15721"/>
                  </a:lnTo>
                  <a:lnTo>
                    <a:pt x="35290" y="15721"/>
                  </a:lnTo>
                  <a:lnTo>
                    <a:pt x="3529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29;p60"/>
            <p:cNvSpPr/>
            <p:nvPr/>
          </p:nvSpPr>
          <p:spPr>
            <a:xfrm>
              <a:off x="5667500" y="3439700"/>
              <a:ext cx="133450" cy="640500"/>
            </a:xfrm>
            <a:custGeom>
              <a:avLst/>
              <a:gdLst/>
              <a:ahLst/>
              <a:cxnLst/>
              <a:rect l="l" t="t" r="r" b="b"/>
              <a:pathLst>
                <a:path w="5338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37" y="25619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rgbClr val="372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30;p60"/>
            <p:cNvSpPr/>
            <p:nvPr/>
          </p:nvSpPr>
          <p:spPr>
            <a:xfrm>
              <a:off x="53472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59" y="1"/>
                    <a:pt x="1" y="5726"/>
                    <a:pt x="1" y="12810"/>
                  </a:cubicBezTo>
                  <a:cubicBezTo>
                    <a:pt x="1" y="19894"/>
                    <a:pt x="5759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31;p60"/>
            <p:cNvSpPr/>
            <p:nvPr/>
          </p:nvSpPr>
          <p:spPr>
            <a:xfrm>
              <a:off x="5480700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32;p60"/>
            <p:cNvSpPr/>
            <p:nvPr/>
          </p:nvSpPr>
          <p:spPr>
            <a:xfrm>
              <a:off x="650770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33;p60"/>
            <p:cNvSpPr/>
            <p:nvPr/>
          </p:nvSpPr>
          <p:spPr>
            <a:xfrm>
              <a:off x="61866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42" y="1"/>
                  </a:moveTo>
                  <a:cubicBezTo>
                    <a:pt x="5758" y="1"/>
                    <a:pt x="1" y="5726"/>
                    <a:pt x="1" y="12810"/>
                  </a:cubicBezTo>
                  <a:cubicBezTo>
                    <a:pt x="1" y="19894"/>
                    <a:pt x="5758" y="25619"/>
                    <a:pt x="12842" y="25619"/>
                  </a:cubicBezTo>
                  <a:cubicBezTo>
                    <a:pt x="19926" y="25619"/>
                    <a:pt x="25652" y="19894"/>
                    <a:pt x="25652" y="12810"/>
                  </a:cubicBezTo>
                  <a:cubicBezTo>
                    <a:pt x="25652" y="5726"/>
                    <a:pt x="19926" y="1"/>
                    <a:pt x="12842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34;p60"/>
            <p:cNvSpPr/>
            <p:nvPr/>
          </p:nvSpPr>
          <p:spPr>
            <a:xfrm>
              <a:off x="6320075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52" y="19894"/>
                    <a:pt x="25652" y="12810"/>
                  </a:cubicBezTo>
                  <a:cubicBezTo>
                    <a:pt x="25652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35;p60"/>
            <p:cNvSpPr/>
            <p:nvPr/>
          </p:nvSpPr>
          <p:spPr>
            <a:xfrm>
              <a:off x="6462400" y="3582025"/>
              <a:ext cx="355850" cy="355850"/>
            </a:xfrm>
            <a:custGeom>
              <a:avLst/>
              <a:gdLst/>
              <a:ahLst/>
              <a:cxnLst/>
              <a:rect l="l" t="t" r="r" b="b"/>
              <a:pathLst>
                <a:path w="14234" h="14234" extrusionOk="0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36;p60"/>
            <p:cNvSpPr/>
            <p:nvPr/>
          </p:nvSpPr>
          <p:spPr>
            <a:xfrm>
              <a:off x="5863200" y="2027800"/>
              <a:ext cx="1365850" cy="1655375"/>
            </a:xfrm>
            <a:custGeom>
              <a:avLst/>
              <a:gdLst/>
              <a:ahLst/>
              <a:cxnLst/>
              <a:rect l="l" t="t" r="r" b="b"/>
              <a:pathLst>
                <a:path w="54634" h="66215" extrusionOk="0">
                  <a:moveTo>
                    <a:pt x="0" y="0"/>
                  </a:moveTo>
                  <a:lnTo>
                    <a:pt x="0" y="66213"/>
                  </a:lnTo>
                  <a:lnTo>
                    <a:pt x="14006" y="66213"/>
                  </a:lnTo>
                  <a:cubicBezTo>
                    <a:pt x="14031" y="66214"/>
                    <a:pt x="14057" y="66214"/>
                    <a:pt x="14082" y="66214"/>
                  </a:cubicBezTo>
                  <a:cubicBezTo>
                    <a:pt x="15410" y="66214"/>
                    <a:pt x="16602" y="65381"/>
                    <a:pt x="17047" y="64143"/>
                  </a:cubicBezTo>
                  <a:cubicBezTo>
                    <a:pt x="18890" y="58547"/>
                    <a:pt x="24066" y="54795"/>
                    <a:pt x="29953" y="54795"/>
                  </a:cubicBezTo>
                  <a:cubicBezTo>
                    <a:pt x="35808" y="54795"/>
                    <a:pt x="41016" y="58547"/>
                    <a:pt x="42827" y="64143"/>
                  </a:cubicBezTo>
                  <a:cubicBezTo>
                    <a:pt x="43271" y="65381"/>
                    <a:pt x="44464" y="66214"/>
                    <a:pt x="45792" y="66214"/>
                  </a:cubicBezTo>
                  <a:cubicBezTo>
                    <a:pt x="45817" y="66214"/>
                    <a:pt x="45842" y="66214"/>
                    <a:pt x="45868" y="66213"/>
                  </a:cubicBezTo>
                  <a:lnTo>
                    <a:pt x="54634" y="66213"/>
                  </a:lnTo>
                  <a:lnTo>
                    <a:pt x="54634" y="42633"/>
                  </a:lnTo>
                  <a:cubicBezTo>
                    <a:pt x="54634" y="38945"/>
                    <a:pt x="52402" y="35613"/>
                    <a:pt x="49005" y="34158"/>
                  </a:cubicBezTo>
                  <a:lnTo>
                    <a:pt x="32605" y="27203"/>
                  </a:lnTo>
                  <a:lnTo>
                    <a:pt x="22546" y="3946"/>
                  </a:lnTo>
                  <a:cubicBezTo>
                    <a:pt x="21511" y="1553"/>
                    <a:pt x="19149" y="0"/>
                    <a:pt x="16529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37;p60"/>
            <p:cNvSpPr/>
            <p:nvPr/>
          </p:nvSpPr>
          <p:spPr>
            <a:xfrm>
              <a:off x="5734600" y="3093600"/>
              <a:ext cx="1618975" cy="666375"/>
            </a:xfrm>
            <a:custGeom>
              <a:avLst/>
              <a:gdLst/>
              <a:ahLst/>
              <a:cxnLst/>
              <a:rect l="l" t="t" r="r" b="b"/>
              <a:pathLst>
                <a:path w="64759" h="26655" extrusionOk="0">
                  <a:moveTo>
                    <a:pt x="1" y="1"/>
                  </a:moveTo>
                  <a:lnTo>
                    <a:pt x="1" y="26654"/>
                  </a:lnTo>
                  <a:lnTo>
                    <a:pt x="64759" y="26654"/>
                  </a:lnTo>
                  <a:lnTo>
                    <a:pt x="6475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38;p60"/>
            <p:cNvSpPr/>
            <p:nvPr/>
          </p:nvSpPr>
          <p:spPr>
            <a:xfrm>
              <a:off x="6045950" y="2137775"/>
              <a:ext cx="507050" cy="561225"/>
            </a:xfrm>
            <a:custGeom>
              <a:avLst/>
              <a:gdLst/>
              <a:ahLst/>
              <a:cxnLst/>
              <a:rect l="l" t="t" r="r" b="b"/>
              <a:pathLst>
                <a:path w="20282" h="22449" extrusionOk="0">
                  <a:moveTo>
                    <a:pt x="0" y="0"/>
                  </a:moveTo>
                  <a:lnTo>
                    <a:pt x="0" y="22449"/>
                  </a:lnTo>
                  <a:lnTo>
                    <a:pt x="20282" y="22449"/>
                  </a:lnTo>
                  <a:lnTo>
                    <a:pt x="12357" y="3720"/>
                  </a:lnTo>
                  <a:cubicBezTo>
                    <a:pt x="11451" y="1488"/>
                    <a:pt x="9284" y="33"/>
                    <a:pt x="6890" y="0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39;p60"/>
            <p:cNvSpPr/>
            <p:nvPr/>
          </p:nvSpPr>
          <p:spPr>
            <a:xfrm>
              <a:off x="7039800" y="3093600"/>
              <a:ext cx="189250" cy="158525"/>
            </a:xfrm>
            <a:custGeom>
              <a:avLst/>
              <a:gdLst/>
              <a:ahLst/>
              <a:cxnLst/>
              <a:rect l="l" t="t" r="r" b="b"/>
              <a:pathLst>
                <a:path w="7570" h="6341" extrusionOk="0">
                  <a:moveTo>
                    <a:pt x="0" y="1"/>
                  </a:moveTo>
                  <a:lnTo>
                    <a:pt x="0" y="3171"/>
                  </a:lnTo>
                  <a:cubicBezTo>
                    <a:pt x="0" y="4917"/>
                    <a:pt x="1424" y="6341"/>
                    <a:pt x="3170" y="6341"/>
                  </a:cubicBezTo>
                  <a:lnTo>
                    <a:pt x="7570" y="634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EBA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40;p60"/>
            <p:cNvSpPr/>
            <p:nvPr/>
          </p:nvSpPr>
          <p:spPr>
            <a:xfrm>
              <a:off x="5968325" y="3093600"/>
              <a:ext cx="1260725" cy="25"/>
            </a:xfrm>
            <a:custGeom>
              <a:avLst/>
              <a:gdLst/>
              <a:ahLst/>
              <a:cxnLst/>
              <a:rect l="l" t="t" r="r" b="b"/>
              <a:pathLst>
                <a:path w="50429" h="1" fill="none" extrusionOk="0">
                  <a:moveTo>
                    <a:pt x="50429" y="1"/>
                  </a:moveTo>
                  <a:lnTo>
                    <a:pt x="0" y="1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41;p60"/>
            <p:cNvSpPr/>
            <p:nvPr/>
          </p:nvSpPr>
          <p:spPr>
            <a:xfrm>
              <a:off x="5968325" y="1943700"/>
              <a:ext cx="177125" cy="84125"/>
            </a:xfrm>
            <a:custGeom>
              <a:avLst/>
              <a:gdLst/>
              <a:ahLst/>
              <a:cxnLst/>
              <a:rect l="l" t="t" r="r" b="b"/>
              <a:pathLst>
                <a:path w="7085" h="3365" extrusionOk="0">
                  <a:moveTo>
                    <a:pt x="0" y="0"/>
                  </a:moveTo>
                  <a:lnTo>
                    <a:pt x="0" y="3364"/>
                  </a:lnTo>
                  <a:lnTo>
                    <a:pt x="7084" y="3364"/>
                  </a:lnTo>
                  <a:cubicBezTo>
                    <a:pt x="7084" y="1488"/>
                    <a:pt x="5596" y="0"/>
                    <a:pt x="372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42;p60"/>
            <p:cNvSpPr/>
            <p:nvPr/>
          </p:nvSpPr>
          <p:spPr>
            <a:xfrm>
              <a:off x="3869025" y="3324875"/>
              <a:ext cx="924325" cy="358275"/>
            </a:xfrm>
            <a:custGeom>
              <a:avLst/>
              <a:gdLst/>
              <a:ahLst/>
              <a:cxnLst/>
              <a:rect l="l" t="t" r="r" b="b"/>
              <a:pathLst>
                <a:path w="36973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36972" y="14330"/>
                  </a:lnTo>
                  <a:lnTo>
                    <a:pt x="36972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43;p60"/>
            <p:cNvSpPr/>
            <p:nvPr/>
          </p:nvSpPr>
          <p:spPr>
            <a:xfrm>
              <a:off x="338705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1" y="1"/>
                  </a:moveTo>
                  <a:lnTo>
                    <a:pt x="1" y="25619"/>
                  </a:lnTo>
                  <a:lnTo>
                    <a:pt x="5306" y="25619"/>
                  </a:lnTo>
                  <a:lnTo>
                    <a:pt x="530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44;p60"/>
            <p:cNvSpPr/>
            <p:nvPr/>
          </p:nvSpPr>
          <p:spPr>
            <a:xfrm>
              <a:off x="3066825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10" y="1"/>
                  </a:moveTo>
                  <a:cubicBezTo>
                    <a:pt x="5726" y="1"/>
                    <a:pt x="0" y="5726"/>
                    <a:pt x="0" y="12810"/>
                  </a:cubicBezTo>
                  <a:cubicBezTo>
                    <a:pt x="0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45;p60"/>
            <p:cNvSpPr/>
            <p:nvPr/>
          </p:nvSpPr>
          <p:spPr>
            <a:xfrm>
              <a:off x="3199450" y="3439700"/>
              <a:ext cx="641300" cy="640500"/>
            </a:xfrm>
            <a:custGeom>
              <a:avLst/>
              <a:gdLst/>
              <a:ahLst/>
              <a:cxnLst/>
              <a:rect l="l" t="t" r="r" b="b"/>
              <a:pathLst>
                <a:path w="25652" h="25620" extrusionOk="0">
                  <a:moveTo>
                    <a:pt x="12810" y="1"/>
                  </a:moveTo>
                  <a:cubicBezTo>
                    <a:pt x="5758" y="1"/>
                    <a:pt x="0" y="5726"/>
                    <a:pt x="0" y="12810"/>
                  </a:cubicBezTo>
                  <a:cubicBezTo>
                    <a:pt x="0" y="19894"/>
                    <a:pt x="5758" y="25619"/>
                    <a:pt x="12810" y="25619"/>
                  </a:cubicBezTo>
                  <a:cubicBezTo>
                    <a:pt x="19893" y="25619"/>
                    <a:pt x="25651" y="19894"/>
                    <a:pt x="25651" y="12810"/>
                  </a:cubicBezTo>
                  <a:cubicBezTo>
                    <a:pt x="25651" y="5726"/>
                    <a:pt x="19893" y="1"/>
                    <a:pt x="1281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46;p60"/>
            <p:cNvSpPr/>
            <p:nvPr/>
          </p:nvSpPr>
          <p:spPr>
            <a:xfrm>
              <a:off x="4235350" y="3439700"/>
              <a:ext cx="132650" cy="640500"/>
            </a:xfrm>
            <a:custGeom>
              <a:avLst/>
              <a:gdLst/>
              <a:ahLst/>
              <a:cxnLst/>
              <a:rect l="l" t="t" r="r" b="b"/>
              <a:pathLst>
                <a:path w="5306" h="25620" extrusionOk="0">
                  <a:moveTo>
                    <a:pt x="0" y="1"/>
                  </a:moveTo>
                  <a:lnTo>
                    <a:pt x="0" y="25619"/>
                  </a:lnTo>
                  <a:lnTo>
                    <a:pt x="5305" y="25619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47;p60"/>
            <p:cNvSpPr/>
            <p:nvPr/>
          </p:nvSpPr>
          <p:spPr>
            <a:xfrm>
              <a:off x="3915125" y="3439700"/>
              <a:ext cx="640475" cy="640500"/>
            </a:xfrm>
            <a:custGeom>
              <a:avLst/>
              <a:gdLst/>
              <a:ahLst/>
              <a:cxnLst/>
              <a:rect l="l" t="t" r="r" b="b"/>
              <a:pathLst>
                <a:path w="25619" h="25620" extrusionOk="0">
                  <a:moveTo>
                    <a:pt x="12809" y="1"/>
                  </a:moveTo>
                  <a:cubicBezTo>
                    <a:pt x="5725" y="1"/>
                    <a:pt x="0" y="5726"/>
                    <a:pt x="0" y="12810"/>
                  </a:cubicBezTo>
                  <a:cubicBezTo>
                    <a:pt x="0" y="19894"/>
                    <a:pt x="5725" y="25619"/>
                    <a:pt x="12809" y="25619"/>
                  </a:cubicBezTo>
                  <a:cubicBezTo>
                    <a:pt x="19893" y="25619"/>
                    <a:pt x="25619" y="19894"/>
                    <a:pt x="25619" y="12810"/>
                  </a:cubicBezTo>
                  <a:cubicBezTo>
                    <a:pt x="25619" y="5726"/>
                    <a:pt x="19893" y="1"/>
                    <a:pt x="12809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48;p60"/>
            <p:cNvSpPr/>
            <p:nvPr/>
          </p:nvSpPr>
          <p:spPr>
            <a:xfrm>
              <a:off x="4047725" y="3439700"/>
              <a:ext cx="640500" cy="640500"/>
            </a:xfrm>
            <a:custGeom>
              <a:avLst/>
              <a:gdLst/>
              <a:ahLst/>
              <a:cxnLst/>
              <a:rect l="l" t="t" r="r" b="b"/>
              <a:pathLst>
                <a:path w="25620" h="25620" extrusionOk="0">
                  <a:moveTo>
                    <a:pt x="12810" y="1"/>
                  </a:moveTo>
                  <a:cubicBezTo>
                    <a:pt x="5726" y="1"/>
                    <a:pt x="1" y="5726"/>
                    <a:pt x="1" y="12810"/>
                  </a:cubicBezTo>
                  <a:cubicBezTo>
                    <a:pt x="1" y="19894"/>
                    <a:pt x="5726" y="25619"/>
                    <a:pt x="12810" y="25619"/>
                  </a:cubicBezTo>
                  <a:cubicBezTo>
                    <a:pt x="19894" y="25619"/>
                    <a:pt x="25619" y="19894"/>
                    <a:pt x="25619" y="12810"/>
                  </a:cubicBezTo>
                  <a:cubicBezTo>
                    <a:pt x="25619" y="5726"/>
                    <a:pt x="19894" y="1"/>
                    <a:pt x="12810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49;p60"/>
            <p:cNvSpPr/>
            <p:nvPr/>
          </p:nvSpPr>
          <p:spPr>
            <a:xfrm>
              <a:off x="4190050" y="3582025"/>
              <a:ext cx="355850" cy="355850"/>
            </a:xfrm>
            <a:custGeom>
              <a:avLst/>
              <a:gdLst/>
              <a:ahLst/>
              <a:cxnLst/>
              <a:rect l="l" t="t" r="r" b="b"/>
              <a:pathLst>
                <a:path w="14234" h="14234" extrusionOk="0">
                  <a:moveTo>
                    <a:pt x="7117" y="1"/>
                  </a:moveTo>
                  <a:cubicBezTo>
                    <a:pt x="3203" y="1"/>
                    <a:pt x="1" y="3203"/>
                    <a:pt x="1" y="7117"/>
                  </a:cubicBezTo>
                  <a:cubicBezTo>
                    <a:pt x="1" y="11031"/>
                    <a:pt x="3203" y="14233"/>
                    <a:pt x="7117" y="14233"/>
                  </a:cubicBezTo>
                  <a:cubicBezTo>
                    <a:pt x="11063" y="14233"/>
                    <a:pt x="14233" y="11031"/>
                    <a:pt x="14233" y="7117"/>
                  </a:cubicBezTo>
                  <a:cubicBezTo>
                    <a:pt x="14233" y="3203"/>
                    <a:pt x="11063" y="1"/>
                    <a:pt x="7117" y="1"/>
                  </a:cubicBez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50;p60"/>
            <p:cNvSpPr/>
            <p:nvPr/>
          </p:nvSpPr>
          <p:spPr>
            <a:xfrm>
              <a:off x="2506425" y="1578175"/>
              <a:ext cx="997100" cy="2104975"/>
            </a:xfrm>
            <a:custGeom>
              <a:avLst/>
              <a:gdLst/>
              <a:ahLst/>
              <a:cxnLst/>
              <a:rect l="l" t="t" r="r" b="b"/>
              <a:pathLst>
                <a:path w="39884" h="84199" extrusionOk="0">
                  <a:moveTo>
                    <a:pt x="2394" y="1"/>
                  </a:moveTo>
                  <a:cubicBezTo>
                    <a:pt x="1068" y="1"/>
                    <a:pt x="0" y="1068"/>
                    <a:pt x="0" y="2394"/>
                  </a:cubicBezTo>
                  <a:lnTo>
                    <a:pt x="0" y="81804"/>
                  </a:lnTo>
                  <a:cubicBezTo>
                    <a:pt x="0" y="83131"/>
                    <a:pt x="1068" y="84198"/>
                    <a:pt x="2394" y="84198"/>
                  </a:cubicBezTo>
                  <a:lnTo>
                    <a:pt x="39884" y="84198"/>
                  </a:lnTo>
                  <a:lnTo>
                    <a:pt x="3988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51;p60"/>
            <p:cNvSpPr/>
            <p:nvPr/>
          </p:nvSpPr>
          <p:spPr>
            <a:xfrm>
              <a:off x="2571100" y="1681675"/>
              <a:ext cx="854000" cy="1858325"/>
            </a:xfrm>
            <a:custGeom>
              <a:avLst/>
              <a:gdLst/>
              <a:ahLst/>
              <a:cxnLst/>
              <a:rect l="l" t="t" r="r" b="b"/>
              <a:pathLst>
                <a:path w="34160" h="74333" extrusionOk="0">
                  <a:moveTo>
                    <a:pt x="1" y="1"/>
                  </a:moveTo>
                  <a:lnTo>
                    <a:pt x="1" y="74333"/>
                  </a:lnTo>
                  <a:lnTo>
                    <a:pt x="34159" y="74333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52;p60"/>
            <p:cNvSpPr/>
            <p:nvPr/>
          </p:nvSpPr>
          <p:spPr>
            <a:xfrm>
              <a:off x="2571100" y="1681675"/>
              <a:ext cx="854000" cy="205425"/>
            </a:xfrm>
            <a:custGeom>
              <a:avLst/>
              <a:gdLst/>
              <a:ahLst/>
              <a:cxnLst/>
              <a:rect l="l" t="t" r="r" b="b"/>
              <a:pathLst>
                <a:path w="34160" h="8217" extrusionOk="0">
                  <a:moveTo>
                    <a:pt x="1" y="1"/>
                  </a:moveTo>
                  <a:lnTo>
                    <a:pt x="1" y="8217"/>
                  </a:lnTo>
                  <a:lnTo>
                    <a:pt x="34159" y="8217"/>
                  </a:lnTo>
                  <a:lnTo>
                    <a:pt x="34159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53;p60"/>
            <p:cNvSpPr/>
            <p:nvPr/>
          </p:nvSpPr>
          <p:spPr>
            <a:xfrm>
              <a:off x="2629325" y="1887075"/>
              <a:ext cx="795775" cy="493325"/>
            </a:xfrm>
            <a:custGeom>
              <a:avLst/>
              <a:gdLst/>
              <a:ahLst/>
              <a:cxnLst/>
              <a:rect l="l" t="t" r="r" b="b"/>
              <a:pathLst>
                <a:path w="31831" h="19733" extrusionOk="0">
                  <a:moveTo>
                    <a:pt x="1" y="1"/>
                  </a:moveTo>
                  <a:lnTo>
                    <a:pt x="1" y="18244"/>
                  </a:lnTo>
                  <a:cubicBezTo>
                    <a:pt x="1" y="19085"/>
                    <a:pt x="680" y="19732"/>
                    <a:pt x="1489" y="19732"/>
                  </a:cubicBezTo>
                  <a:lnTo>
                    <a:pt x="31830" y="19732"/>
                  </a:lnTo>
                  <a:lnTo>
                    <a:pt x="31830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54;p60"/>
            <p:cNvSpPr/>
            <p:nvPr/>
          </p:nvSpPr>
          <p:spPr>
            <a:xfrm>
              <a:off x="2630150" y="1887075"/>
              <a:ext cx="794950" cy="38850"/>
            </a:xfrm>
            <a:custGeom>
              <a:avLst/>
              <a:gdLst/>
              <a:ahLst/>
              <a:cxnLst/>
              <a:rect l="l" t="t" r="r" b="b"/>
              <a:pathLst>
                <a:path w="31798" h="1554" extrusionOk="0">
                  <a:moveTo>
                    <a:pt x="0" y="1"/>
                  </a:moveTo>
                  <a:lnTo>
                    <a:pt x="0" y="1554"/>
                  </a:lnTo>
                  <a:lnTo>
                    <a:pt x="31797" y="1554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55;p60"/>
            <p:cNvSpPr/>
            <p:nvPr/>
          </p:nvSpPr>
          <p:spPr>
            <a:xfrm>
              <a:off x="3384625" y="1887075"/>
              <a:ext cx="40475" cy="493325"/>
            </a:xfrm>
            <a:custGeom>
              <a:avLst/>
              <a:gdLst/>
              <a:ahLst/>
              <a:cxnLst/>
              <a:rect l="l" t="t" r="r" b="b"/>
              <a:pathLst>
                <a:path w="1619" h="19733" extrusionOk="0">
                  <a:moveTo>
                    <a:pt x="1" y="1"/>
                  </a:moveTo>
                  <a:lnTo>
                    <a:pt x="1" y="19732"/>
                  </a:lnTo>
                  <a:lnTo>
                    <a:pt x="1618" y="19732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56;p60"/>
            <p:cNvSpPr/>
            <p:nvPr/>
          </p:nvSpPr>
          <p:spPr>
            <a:xfrm>
              <a:off x="2630150" y="2018900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57;p60"/>
            <p:cNvSpPr/>
            <p:nvPr/>
          </p:nvSpPr>
          <p:spPr>
            <a:xfrm>
              <a:off x="2630150" y="2108650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1"/>
                  </a:moveTo>
                  <a:lnTo>
                    <a:pt x="30536" y="1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58;p60"/>
            <p:cNvSpPr/>
            <p:nvPr/>
          </p:nvSpPr>
          <p:spPr>
            <a:xfrm>
              <a:off x="2630150" y="2198425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59;p60"/>
            <p:cNvSpPr/>
            <p:nvPr/>
          </p:nvSpPr>
          <p:spPr>
            <a:xfrm>
              <a:off x="2630150" y="2287375"/>
              <a:ext cx="763400" cy="25"/>
            </a:xfrm>
            <a:custGeom>
              <a:avLst/>
              <a:gdLst/>
              <a:ahLst/>
              <a:cxnLst/>
              <a:rect l="l" t="t" r="r" b="b"/>
              <a:pathLst>
                <a:path w="30536" h="1" fill="none" extrusionOk="0">
                  <a:moveTo>
                    <a:pt x="0" y="0"/>
                  </a:moveTo>
                  <a:lnTo>
                    <a:pt x="30536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60;p60"/>
            <p:cNvSpPr/>
            <p:nvPr/>
          </p:nvSpPr>
          <p:spPr>
            <a:xfrm>
              <a:off x="3171150" y="3189025"/>
              <a:ext cx="253950" cy="350975"/>
            </a:xfrm>
            <a:custGeom>
              <a:avLst/>
              <a:gdLst/>
              <a:ahLst/>
              <a:cxnLst/>
              <a:rect l="l" t="t" r="r" b="b"/>
              <a:pathLst>
                <a:path w="10158" h="14039" extrusionOk="0">
                  <a:moveTo>
                    <a:pt x="0" y="1"/>
                  </a:moveTo>
                  <a:lnTo>
                    <a:pt x="0" y="14039"/>
                  </a:lnTo>
                  <a:lnTo>
                    <a:pt x="10157" y="14039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61;p60"/>
            <p:cNvSpPr/>
            <p:nvPr/>
          </p:nvSpPr>
          <p:spPr>
            <a:xfrm>
              <a:off x="3016675" y="3189025"/>
              <a:ext cx="154500" cy="350975"/>
            </a:xfrm>
            <a:custGeom>
              <a:avLst/>
              <a:gdLst/>
              <a:ahLst/>
              <a:cxnLst/>
              <a:rect l="l" t="t" r="r" b="b"/>
              <a:pathLst>
                <a:path w="6180" h="14039" extrusionOk="0">
                  <a:moveTo>
                    <a:pt x="1" y="1"/>
                  </a:moveTo>
                  <a:lnTo>
                    <a:pt x="1" y="14039"/>
                  </a:lnTo>
                  <a:lnTo>
                    <a:pt x="6179" y="14039"/>
                  </a:lnTo>
                  <a:lnTo>
                    <a:pt x="6179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62;p60"/>
            <p:cNvSpPr/>
            <p:nvPr/>
          </p:nvSpPr>
          <p:spPr>
            <a:xfrm>
              <a:off x="2799150" y="3301425"/>
              <a:ext cx="217550" cy="238575"/>
            </a:xfrm>
            <a:custGeom>
              <a:avLst/>
              <a:gdLst/>
              <a:ahLst/>
              <a:cxnLst/>
              <a:rect l="l" t="t" r="r" b="b"/>
              <a:pathLst>
                <a:path w="8702" h="9543" extrusionOk="0">
                  <a:moveTo>
                    <a:pt x="1" y="1"/>
                  </a:moveTo>
                  <a:lnTo>
                    <a:pt x="1" y="9543"/>
                  </a:lnTo>
                  <a:lnTo>
                    <a:pt x="8702" y="9543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63;p60"/>
            <p:cNvSpPr/>
            <p:nvPr/>
          </p:nvSpPr>
          <p:spPr>
            <a:xfrm>
              <a:off x="2665725" y="3301425"/>
              <a:ext cx="132650" cy="238575"/>
            </a:xfrm>
            <a:custGeom>
              <a:avLst/>
              <a:gdLst/>
              <a:ahLst/>
              <a:cxnLst/>
              <a:rect l="l" t="t" r="r" b="b"/>
              <a:pathLst>
                <a:path w="5306" h="9543" extrusionOk="0">
                  <a:moveTo>
                    <a:pt x="1" y="1"/>
                  </a:moveTo>
                  <a:lnTo>
                    <a:pt x="1" y="9543"/>
                  </a:lnTo>
                  <a:lnTo>
                    <a:pt x="5305" y="9543"/>
                  </a:lnTo>
                  <a:lnTo>
                    <a:pt x="5305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64;p60"/>
            <p:cNvSpPr/>
            <p:nvPr/>
          </p:nvSpPr>
          <p:spPr>
            <a:xfrm>
              <a:off x="3281125" y="2943200"/>
              <a:ext cx="143975" cy="245850"/>
            </a:xfrm>
            <a:custGeom>
              <a:avLst/>
              <a:gdLst/>
              <a:ahLst/>
              <a:cxnLst/>
              <a:rect l="l" t="t" r="r" b="b"/>
              <a:pathLst>
                <a:path w="5759" h="9834" extrusionOk="0">
                  <a:moveTo>
                    <a:pt x="0" y="0"/>
                  </a:moveTo>
                  <a:lnTo>
                    <a:pt x="0" y="9834"/>
                  </a:lnTo>
                  <a:lnTo>
                    <a:pt x="5758" y="9834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65;p60"/>
            <p:cNvSpPr/>
            <p:nvPr/>
          </p:nvSpPr>
          <p:spPr>
            <a:xfrm>
              <a:off x="3127475" y="2943200"/>
              <a:ext cx="154475" cy="245850"/>
            </a:xfrm>
            <a:custGeom>
              <a:avLst/>
              <a:gdLst/>
              <a:ahLst/>
              <a:cxnLst/>
              <a:rect l="l" t="t" r="r" b="b"/>
              <a:pathLst>
                <a:path w="6179" h="9834" extrusionOk="0">
                  <a:moveTo>
                    <a:pt x="0" y="0"/>
                  </a:moveTo>
                  <a:lnTo>
                    <a:pt x="0" y="9834"/>
                  </a:lnTo>
                  <a:lnTo>
                    <a:pt x="6179" y="9834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66;p60"/>
            <p:cNvSpPr/>
            <p:nvPr/>
          </p:nvSpPr>
          <p:spPr>
            <a:xfrm>
              <a:off x="3503500" y="1578175"/>
              <a:ext cx="2464850" cy="2104975"/>
            </a:xfrm>
            <a:custGeom>
              <a:avLst/>
              <a:gdLst/>
              <a:ahLst/>
              <a:cxnLst/>
              <a:rect l="l" t="t" r="r" b="b"/>
              <a:pathLst>
                <a:path w="98594" h="84199" extrusionOk="0">
                  <a:moveTo>
                    <a:pt x="1" y="1"/>
                  </a:moveTo>
                  <a:lnTo>
                    <a:pt x="1" y="84198"/>
                  </a:lnTo>
                  <a:lnTo>
                    <a:pt x="19117" y="84198"/>
                  </a:lnTo>
                  <a:cubicBezTo>
                    <a:pt x="19635" y="84198"/>
                    <a:pt x="20088" y="83842"/>
                    <a:pt x="20217" y="83357"/>
                  </a:cubicBezTo>
                  <a:cubicBezTo>
                    <a:pt x="21835" y="77244"/>
                    <a:pt x="27204" y="72748"/>
                    <a:pt x="33544" y="72748"/>
                  </a:cubicBezTo>
                  <a:cubicBezTo>
                    <a:pt x="39884" y="72748"/>
                    <a:pt x="45286" y="77244"/>
                    <a:pt x="46903" y="83357"/>
                  </a:cubicBezTo>
                  <a:cubicBezTo>
                    <a:pt x="47033" y="83842"/>
                    <a:pt x="47485" y="84198"/>
                    <a:pt x="48003" y="84198"/>
                  </a:cubicBezTo>
                  <a:lnTo>
                    <a:pt x="98593" y="84198"/>
                  </a:lnTo>
                  <a:lnTo>
                    <a:pt x="98593" y="3300"/>
                  </a:lnTo>
                  <a:cubicBezTo>
                    <a:pt x="98593" y="1489"/>
                    <a:pt x="97138" y="1"/>
                    <a:pt x="95294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67;p60"/>
            <p:cNvSpPr/>
            <p:nvPr/>
          </p:nvSpPr>
          <p:spPr>
            <a:xfrm>
              <a:off x="3356325" y="1541800"/>
              <a:ext cx="2789125" cy="139100"/>
            </a:xfrm>
            <a:custGeom>
              <a:avLst/>
              <a:gdLst/>
              <a:ahLst/>
              <a:cxnLst/>
              <a:rect l="l" t="t" r="r" b="b"/>
              <a:pathLst>
                <a:path w="111565" h="5564" extrusionOk="0">
                  <a:moveTo>
                    <a:pt x="1" y="0"/>
                  </a:moveTo>
                  <a:lnTo>
                    <a:pt x="1" y="5564"/>
                  </a:lnTo>
                  <a:lnTo>
                    <a:pt x="111564" y="5564"/>
                  </a:lnTo>
                  <a:lnTo>
                    <a:pt x="111564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68;p60"/>
            <p:cNvSpPr/>
            <p:nvPr/>
          </p:nvSpPr>
          <p:spPr>
            <a:xfrm>
              <a:off x="5874500" y="1520775"/>
              <a:ext cx="97875" cy="2239200"/>
            </a:xfrm>
            <a:custGeom>
              <a:avLst/>
              <a:gdLst/>
              <a:ahLst/>
              <a:cxnLst/>
              <a:rect l="l" t="t" r="r" b="b"/>
              <a:pathLst>
                <a:path w="3915" h="89568" extrusionOk="0">
                  <a:moveTo>
                    <a:pt x="1" y="0"/>
                  </a:moveTo>
                  <a:lnTo>
                    <a:pt x="1" y="89567"/>
                  </a:lnTo>
                  <a:lnTo>
                    <a:pt x="3915" y="89567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69;p60"/>
            <p:cNvSpPr/>
            <p:nvPr/>
          </p:nvSpPr>
          <p:spPr>
            <a:xfrm>
              <a:off x="3356325" y="3539975"/>
              <a:ext cx="2789125" cy="180375"/>
            </a:xfrm>
            <a:custGeom>
              <a:avLst/>
              <a:gdLst/>
              <a:ahLst/>
              <a:cxnLst/>
              <a:rect l="l" t="t" r="r" b="b"/>
              <a:pathLst>
                <a:path w="111565" h="7215" extrusionOk="0">
                  <a:moveTo>
                    <a:pt x="1" y="1"/>
                  </a:moveTo>
                  <a:lnTo>
                    <a:pt x="1" y="7214"/>
                  </a:lnTo>
                  <a:lnTo>
                    <a:pt x="111564" y="7214"/>
                  </a:lnTo>
                  <a:lnTo>
                    <a:pt x="111564" y="1"/>
                  </a:ln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70;p60"/>
            <p:cNvSpPr/>
            <p:nvPr/>
          </p:nvSpPr>
          <p:spPr>
            <a:xfrm>
              <a:off x="3904600" y="3311125"/>
              <a:ext cx="850750" cy="850750"/>
            </a:xfrm>
            <a:custGeom>
              <a:avLst/>
              <a:gdLst/>
              <a:ahLst/>
              <a:cxnLst/>
              <a:rect l="l" t="t" r="r" b="b"/>
              <a:pathLst>
                <a:path w="34030" h="34030" extrusionOk="0">
                  <a:moveTo>
                    <a:pt x="17015" y="1"/>
                  </a:moveTo>
                  <a:cubicBezTo>
                    <a:pt x="7602" y="1"/>
                    <a:pt x="1" y="7635"/>
                    <a:pt x="1" y="17015"/>
                  </a:cubicBezTo>
                  <a:cubicBezTo>
                    <a:pt x="1" y="26428"/>
                    <a:pt x="7602" y="34029"/>
                    <a:pt x="17015" y="34029"/>
                  </a:cubicBezTo>
                  <a:cubicBezTo>
                    <a:pt x="26395" y="34029"/>
                    <a:pt x="34029" y="26428"/>
                    <a:pt x="34029" y="17015"/>
                  </a:cubicBezTo>
                  <a:cubicBezTo>
                    <a:pt x="34029" y="7635"/>
                    <a:pt x="26395" y="1"/>
                    <a:pt x="17015" y="1"/>
                  </a:cubicBezTo>
                  <a:close/>
                </a:path>
              </a:pathLst>
            </a:custGeom>
            <a:solidFill>
              <a:srgbClr val="EEBE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71;p60"/>
            <p:cNvSpPr/>
            <p:nvPr/>
          </p:nvSpPr>
          <p:spPr>
            <a:xfrm>
              <a:off x="433400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0"/>
                  </a:moveTo>
                  <a:lnTo>
                    <a:pt x="1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72;p60"/>
            <p:cNvSpPr/>
            <p:nvPr/>
          </p:nvSpPr>
          <p:spPr>
            <a:xfrm>
              <a:off x="446420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73;p60"/>
            <p:cNvSpPr/>
            <p:nvPr/>
          </p:nvSpPr>
          <p:spPr>
            <a:xfrm>
              <a:off x="4567700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1" y="1"/>
                  </a:moveTo>
                  <a:lnTo>
                    <a:pt x="1" y="1974"/>
                  </a:lnTo>
                  <a:lnTo>
                    <a:pt x="9511" y="1974"/>
                  </a:lnTo>
                  <a:lnTo>
                    <a:pt x="9511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74;p60"/>
            <p:cNvSpPr/>
            <p:nvPr/>
          </p:nvSpPr>
          <p:spPr>
            <a:xfrm>
              <a:off x="4332375" y="3189025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75;p60"/>
            <p:cNvSpPr/>
            <p:nvPr/>
          </p:nvSpPr>
          <p:spPr>
            <a:xfrm>
              <a:off x="4463400" y="3189025"/>
              <a:ext cx="443975" cy="443975"/>
            </a:xfrm>
            <a:custGeom>
              <a:avLst/>
              <a:gdLst/>
              <a:ahLst/>
              <a:cxnLst/>
              <a:rect l="l" t="t" r="r" b="b"/>
              <a:pathLst>
                <a:path w="17759" h="17759" extrusionOk="0">
                  <a:moveTo>
                    <a:pt x="0" y="1"/>
                  </a:moveTo>
                  <a:lnTo>
                    <a:pt x="0" y="17759"/>
                  </a:lnTo>
                  <a:lnTo>
                    <a:pt x="17758" y="17759"/>
                  </a:lnTo>
                  <a:lnTo>
                    <a:pt x="17758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76;p60"/>
            <p:cNvSpPr/>
            <p:nvPr/>
          </p:nvSpPr>
          <p:spPr>
            <a:xfrm>
              <a:off x="4566100" y="3267475"/>
              <a:ext cx="237750" cy="50150"/>
            </a:xfrm>
            <a:custGeom>
              <a:avLst/>
              <a:gdLst/>
              <a:ahLst/>
              <a:cxnLst/>
              <a:rect l="l" t="t" r="r" b="b"/>
              <a:pathLst>
                <a:path w="9510" h="2006" extrusionOk="0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77;p60"/>
            <p:cNvSpPr/>
            <p:nvPr/>
          </p:nvSpPr>
          <p:spPr>
            <a:xfrm>
              <a:off x="3780075" y="3189025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1"/>
                  </a:moveTo>
                  <a:lnTo>
                    <a:pt x="0" y="17759"/>
                  </a:lnTo>
                  <a:lnTo>
                    <a:pt x="17791" y="17759"/>
                  </a:lnTo>
                  <a:lnTo>
                    <a:pt x="17791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78;p60"/>
            <p:cNvSpPr/>
            <p:nvPr/>
          </p:nvSpPr>
          <p:spPr>
            <a:xfrm>
              <a:off x="3910250" y="3189025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1"/>
                  </a:moveTo>
                  <a:lnTo>
                    <a:pt x="1" y="17759"/>
                  </a:lnTo>
                  <a:lnTo>
                    <a:pt x="17792" y="17759"/>
                  </a:lnTo>
                  <a:lnTo>
                    <a:pt x="1779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79;p60"/>
            <p:cNvSpPr/>
            <p:nvPr/>
          </p:nvSpPr>
          <p:spPr>
            <a:xfrm>
              <a:off x="4013775" y="3267475"/>
              <a:ext cx="237775" cy="50150"/>
            </a:xfrm>
            <a:custGeom>
              <a:avLst/>
              <a:gdLst/>
              <a:ahLst/>
              <a:cxnLst/>
              <a:rect l="l" t="t" r="r" b="b"/>
              <a:pathLst>
                <a:path w="9511" h="2006" extrusionOk="0">
                  <a:moveTo>
                    <a:pt x="0" y="0"/>
                  </a:moveTo>
                  <a:lnTo>
                    <a:pt x="0" y="2006"/>
                  </a:lnTo>
                  <a:lnTo>
                    <a:pt x="9510" y="2006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80;p60"/>
            <p:cNvSpPr/>
            <p:nvPr/>
          </p:nvSpPr>
          <p:spPr>
            <a:xfrm>
              <a:off x="3780075" y="3629750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81;p60"/>
            <p:cNvSpPr/>
            <p:nvPr/>
          </p:nvSpPr>
          <p:spPr>
            <a:xfrm>
              <a:off x="3910250" y="3629750"/>
              <a:ext cx="444800" cy="443975"/>
            </a:xfrm>
            <a:custGeom>
              <a:avLst/>
              <a:gdLst/>
              <a:ahLst/>
              <a:cxnLst/>
              <a:rect l="l" t="t" r="r" b="b"/>
              <a:pathLst>
                <a:path w="17792" h="17759" extrusionOk="0">
                  <a:moveTo>
                    <a:pt x="1" y="0"/>
                  </a:moveTo>
                  <a:lnTo>
                    <a:pt x="1" y="17758"/>
                  </a:lnTo>
                  <a:lnTo>
                    <a:pt x="17792" y="17758"/>
                  </a:lnTo>
                  <a:lnTo>
                    <a:pt x="17792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82;p60"/>
            <p:cNvSpPr/>
            <p:nvPr/>
          </p:nvSpPr>
          <p:spPr>
            <a:xfrm>
              <a:off x="4013775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83;p60"/>
            <p:cNvSpPr/>
            <p:nvPr/>
          </p:nvSpPr>
          <p:spPr>
            <a:xfrm>
              <a:off x="3252825" y="3629750"/>
              <a:ext cx="444775" cy="443975"/>
            </a:xfrm>
            <a:custGeom>
              <a:avLst/>
              <a:gdLst/>
              <a:ahLst/>
              <a:cxnLst/>
              <a:rect l="l" t="t" r="r" b="b"/>
              <a:pathLst>
                <a:path w="17791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91" y="1775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84;p60"/>
            <p:cNvSpPr/>
            <p:nvPr/>
          </p:nvSpPr>
          <p:spPr>
            <a:xfrm>
              <a:off x="3383825" y="3629750"/>
              <a:ext cx="443975" cy="443975"/>
            </a:xfrm>
            <a:custGeom>
              <a:avLst/>
              <a:gdLst/>
              <a:ahLst/>
              <a:cxnLst/>
              <a:rect l="l" t="t" r="r" b="b"/>
              <a:pathLst>
                <a:path w="17759" h="17759" extrusionOk="0">
                  <a:moveTo>
                    <a:pt x="0" y="0"/>
                  </a:moveTo>
                  <a:lnTo>
                    <a:pt x="0" y="17758"/>
                  </a:lnTo>
                  <a:lnTo>
                    <a:pt x="17759" y="17758"/>
                  </a:lnTo>
                  <a:lnTo>
                    <a:pt x="17759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85;p60"/>
            <p:cNvSpPr/>
            <p:nvPr/>
          </p:nvSpPr>
          <p:spPr>
            <a:xfrm>
              <a:off x="3486525" y="3708175"/>
              <a:ext cx="237775" cy="49350"/>
            </a:xfrm>
            <a:custGeom>
              <a:avLst/>
              <a:gdLst/>
              <a:ahLst/>
              <a:cxnLst/>
              <a:rect l="l" t="t" r="r" b="b"/>
              <a:pathLst>
                <a:path w="9511" h="1974" extrusionOk="0">
                  <a:moveTo>
                    <a:pt x="0" y="1"/>
                  </a:moveTo>
                  <a:lnTo>
                    <a:pt x="0" y="1974"/>
                  </a:lnTo>
                  <a:lnTo>
                    <a:pt x="9510" y="1974"/>
                  </a:lnTo>
                  <a:lnTo>
                    <a:pt x="9510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86;p60"/>
            <p:cNvSpPr/>
            <p:nvPr/>
          </p:nvSpPr>
          <p:spPr>
            <a:xfrm>
              <a:off x="934375" y="3955625"/>
              <a:ext cx="278200" cy="86550"/>
            </a:xfrm>
            <a:custGeom>
              <a:avLst/>
              <a:gdLst/>
              <a:ahLst/>
              <a:cxnLst/>
              <a:rect l="l" t="t" r="r" b="b"/>
              <a:pathLst>
                <a:path w="11128" h="3462" extrusionOk="0">
                  <a:moveTo>
                    <a:pt x="744" y="1"/>
                  </a:moveTo>
                  <a:lnTo>
                    <a:pt x="0" y="3333"/>
                  </a:lnTo>
                  <a:lnTo>
                    <a:pt x="11128" y="346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87;p60"/>
            <p:cNvSpPr/>
            <p:nvPr/>
          </p:nvSpPr>
          <p:spPr>
            <a:xfrm>
              <a:off x="933575" y="4038925"/>
              <a:ext cx="279000" cy="39650"/>
            </a:xfrm>
            <a:custGeom>
              <a:avLst/>
              <a:gdLst/>
              <a:ahLst/>
              <a:cxnLst/>
              <a:rect l="l" t="t" r="r" b="b"/>
              <a:pathLst>
                <a:path w="11160" h="1586" extrusionOk="0">
                  <a:moveTo>
                    <a:pt x="32" y="1"/>
                  </a:moveTo>
                  <a:lnTo>
                    <a:pt x="0" y="1456"/>
                  </a:lnTo>
                  <a:lnTo>
                    <a:pt x="11127" y="1585"/>
                  </a:lnTo>
                  <a:lnTo>
                    <a:pt x="11160" y="130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88;p60"/>
            <p:cNvSpPr/>
            <p:nvPr/>
          </p:nvSpPr>
          <p:spPr>
            <a:xfrm>
              <a:off x="952975" y="3818150"/>
              <a:ext cx="114850" cy="137500"/>
            </a:xfrm>
            <a:custGeom>
              <a:avLst/>
              <a:gdLst/>
              <a:ahLst/>
              <a:cxnLst/>
              <a:rect l="l" t="t" r="r" b="b"/>
              <a:pathLst>
                <a:path w="4594" h="5500" extrusionOk="0">
                  <a:moveTo>
                    <a:pt x="615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5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89;p60"/>
            <p:cNvSpPr/>
            <p:nvPr/>
          </p:nvSpPr>
          <p:spPr>
            <a:xfrm>
              <a:off x="635175" y="3955625"/>
              <a:ext cx="277400" cy="86550"/>
            </a:xfrm>
            <a:custGeom>
              <a:avLst/>
              <a:gdLst/>
              <a:ahLst/>
              <a:cxnLst/>
              <a:rect l="l" t="t" r="r" b="b"/>
              <a:pathLst>
                <a:path w="11096" h="3462" extrusionOk="0">
                  <a:moveTo>
                    <a:pt x="744" y="1"/>
                  </a:moveTo>
                  <a:lnTo>
                    <a:pt x="0" y="3333"/>
                  </a:lnTo>
                  <a:lnTo>
                    <a:pt x="11095" y="3462"/>
                  </a:lnTo>
                  <a:lnTo>
                    <a:pt x="4626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90;p60"/>
            <p:cNvSpPr/>
            <p:nvPr/>
          </p:nvSpPr>
          <p:spPr>
            <a:xfrm>
              <a:off x="633550" y="4038925"/>
              <a:ext cx="279025" cy="39650"/>
            </a:xfrm>
            <a:custGeom>
              <a:avLst/>
              <a:gdLst/>
              <a:ahLst/>
              <a:cxnLst/>
              <a:rect l="l" t="t" r="r" b="b"/>
              <a:pathLst>
                <a:path w="11161" h="1586" extrusionOk="0">
                  <a:moveTo>
                    <a:pt x="65" y="1"/>
                  </a:moveTo>
                  <a:lnTo>
                    <a:pt x="0" y="1456"/>
                  </a:lnTo>
                  <a:lnTo>
                    <a:pt x="11128" y="1585"/>
                  </a:lnTo>
                  <a:lnTo>
                    <a:pt x="11160" y="130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91;p60"/>
            <p:cNvSpPr/>
            <p:nvPr/>
          </p:nvSpPr>
          <p:spPr>
            <a:xfrm>
              <a:off x="653775" y="3818150"/>
              <a:ext cx="122125" cy="137500"/>
            </a:xfrm>
            <a:custGeom>
              <a:avLst/>
              <a:gdLst/>
              <a:ahLst/>
              <a:cxnLst/>
              <a:rect l="l" t="t" r="r" b="b"/>
              <a:pathLst>
                <a:path w="4885" h="5500" extrusionOk="0">
                  <a:moveTo>
                    <a:pt x="906" y="1"/>
                  </a:moveTo>
                  <a:lnTo>
                    <a:pt x="0" y="5500"/>
                  </a:lnTo>
                  <a:lnTo>
                    <a:pt x="3979" y="5500"/>
                  </a:lnTo>
                  <a:lnTo>
                    <a:pt x="4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92;p60"/>
            <p:cNvSpPr/>
            <p:nvPr/>
          </p:nvSpPr>
          <p:spPr>
            <a:xfrm>
              <a:off x="628700" y="2632675"/>
              <a:ext cx="532125" cy="1275275"/>
            </a:xfrm>
            <a:custGeom>
              <a:avLst/>
              <a:gdLst/>
              <a:ahLst/>
              <a:cxnLst/>
              <a:rect l="l" t="t" r="r" b="b"/>
              <a:pathLst>
                <a:path w="21285" h="51011" extrusionOk="0">
                  <a:moveTo>
                    <a:pt x="18050" y="0"/>
                  </a:moveTo>
                  <a:lnTo>
                    <a:pt x="11839" y="453"/>
                  </a:lnTo>
                  <a:lnTo>
                    <a:pt x="4658" y="2297"/>
                  </a:lnTo>
                  <a:lnTo>
                    <a:pt x="0" y="50849"/>
                  </a:lnTo>
                  <a:lnTo>
                    <a:pt x="6664" y="51010"/>
                  </a:lnTo>
                  <a:lnTo>
                    <a:pt x="11645" y="15009"/>
                  </a:lnTo>
                  <a:lnTo>
                    <a:pt x="13974" y="31441"/>
                  </a:lnTo>
                  <a:lnTo>
                    <a:pt x="11419" y="50978"/>
                  </a:lnTo>
                  <a:lnTo>
                    <a:pt x="18276" y="50978"/>
                  </a:lnTo>
                  <a:lnTo>
                    <a:pt x="20993" y="33382"/>
                  </a:lnTo>
                  <a:cubicBezTo>
                    <a:pt x="21220" y="31829"/>
                    <a:pt x="21284" y="30276"/>
                    <a:pt x="21187" y="28724"/>
                  </a:cubicBezTo>
                  <a:lnTo>
                    <a:pt x="18050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93;p60"/>
            <p:cNvSpPr/>
            <p:nvPr/>
          </p:nvSpPr>
          <p:spPr>
            <a:xfrm>
              <a:off x="920625" y="2984425"/>
              <a:ext cx="85750" cy="24300"/>
            </a:xfrm>
            <a:custGeom>
              <a:avLst/>
              <a:gdLst/>
              <a:ahLst/>
              <a:cxnLst/>
              <a:rect l="l" t="t" r="r" b="b"/>
              <a:pathLst>
                <a:path w="3430" h="972" fill="none" extrusionOk="0">
                  <a:moveTo>
                    <a:pt x="1" y="971"/>
                  </a:moveTo>
                  <a:lnTo>
                    <a:pt x="3429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94;p60"/>
            <p:cNvSpPr/>
            <p:nvPr/>
          </p:nvSpPr>
          <p:spPr>
            <a:xfrm>
              <a:off x="933575" y="2257275"/>
              <a:ext cx="336425" cy="397175"/>
            </a:xfrm>
            <a:custGeom>
              <a:avLst/>
              <a:gdLst/>
              <a:ahLst/>
              <a:cxnLst/>
              <a:rect l="l" t="t" r="r" b="b"/>
              <a:pathLst>
                <a:path w="13457" h="15887" extrusionOk="0">
                  <a:moveTo>
                    <a:pt x="3428" y="1"/>
                  </a:moveTo>
                  <a:cubicBezTo>
                    <a:pt x="2686" y="1"/>
                    <a:pt x="1935" y="266"/>
                    <a:pt x="1326" y="816"/>
                  </a:cubicBezTo>
                  <a:cubicBezTo>
                    <a:pt x="129" y="1884"/>
                    <a:pt x="0" y="3695"/>
                    <a:pt x="1068" y="4924"/>
                  </a:cubicBezTo>
                  <a:lnTo>
                    <a:pt x="8507" y="14952"/>
                  </a:lnTo>
                  <a:cubicBezTo>
                    <a:pt x="9043" y="15570"/>
                    <a:pt x="9803" y="15887"/>
                    <a:pt x="10564" y="15887"/>
                  </a:cubicBezTo>
                  <a:cubicBezTo>
                    <a:pt x="11275" y="15887"/>
                    <a:pt x="11987" y="15611"/>
                    <a:pt x="12518" y="15049"/>
                  </a:cubicBezTo>
                  <a:cubicBezTo>
                    <a:pt x="13392" y="14111"/>
                    <a:pt x="13456" y="12720"/>
                    <a:pt x="12680" y="11717"/>
                  </a:cubicBezTo>
                  <a:lnTo>
                    <a:pt x="5855" y="1172"/>
                  </a:lnTo>
                  <a:cubicBezTo>
                    <a:pt x="5247" y="404"/>
                    <a:pt x="4344" y="1"/>
                    <a:pt x="3428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95;p60"/>
            <p:cNvSpPr/>
            <p:nvPr/>
          </p:nvSpPr>
          <p:spPr>
            <a:xfrm>
              <a:off x="900400" y="2253400"/>
              <a:ext cx="289525" cy="245050"/>
            </a:xfrm>
            <a:custGeom>
              <a:avLst/>
              <a:gdLst/>
              <a:ahLst/>
              <a:cxnLst/>
              <a:rect l="l" t="t" r="r" b="b"/>
              <a:pathLst>
                <a:path w="11581" h="9802" extrusionOk="0">
                  <a:moveTo>
                    <a:pt x="8314" y="1"/>
                  </a:moveTo>
                  <a:lnTo>
                    <a:pt x="518" y="33"/>
                  </a:lnTo>
                  <a:cubicBezTo>
                    <a:pt x="518" y="33"/>
                    <a:pt x="1" y="2944"/>
                    <a:pt x="5306" y="9802"/>
                  </a:cubicBezTo>
                  <a:lnTo>
                    <a:pt x="11581" y="6276"/>
                  </a:lnTo>
                  <a:lnTo>
                    <a:pt x="8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96;p60"/>
            <p:cNvSpPr/>
            <p:nvPr/>
          </p:nvSpPr>
          <p:spPr>
            <a:xfrm>
              <a:off x="1145425" y="2493575"/>
              <a:ext cx="380100" cy="158525"/>
            </a:xfrm>
            <a:custGeom>
              <a:avLst/>
              <a:gdLst/>
              <a:ahLst/>
              <a:cxnLst/>
              <a:rect l="l" t="t" r="r" b="b"/>
              <a:pathLst>
                <a:path w="15204" h="6341" extrusionOk="0">
                  <a:moveTo>
                    <a:pt x="13392" y="1"/>
                  </a:moveTo>
                  <a:lnTo>
                    <a:pt x="1" y="1650"/>
                  </a:lnTo>
                  <a:lnTo>
                    <a:pt x="2783" y="6341"/>
                  </a:lnTo>
                  <a:lnTo>
                    <a:pt x="15204" y="1618"/>
                  </a:lnTo>
                  <a:lnTo>
                    <a:pt x="13392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97;p60"/>
            <p:cNvSpPr/>
            <p:nvPr/>
          </p:nvSpPr>
          <p:spPr>
            <a:xfrm>
              <a:off x="1452725" y="2436175"/>
              <a:ext cx="142350" cy="105750"/>
            </a:xfrm>
            <a:custGeom>
              <a:avLst/>
              <a:gdLst/>
              <a:ahLst/>
              <a:cxnLst/>
              <a:rect l="l" t="t" r="r" b="b"/>
              <a:pathLst>
                <a:path w="5694" h="4230" extrusionOk="0">
                  <a:moveTo>
                    <a:pt x="4561" y="0"/>
                  </a:moveTo>
                  <a:cubicBezTo>
                    <a:pt x="2653" y="0"/>
                    <a:pt x="1327" y="1585"/>
                    <a:pt x="1327" y="1585"/>
                  </a:cubicBezTo>
                  <a:lnTo>
                    <a:pt x="583" y="2135"/>
                  </a:lnTo>
                  <a:cubicBezTo>
                    <a:pt x="98" y="2523"/>
                    <a:pt x="1" y="3202"/>
                    <a:pt x="356" y="3752"/>
                  </a:cubicBezTo>
                  <a:cubicBezTo>
                    <a:pt x="544" y="4046"/>
                    <a:pt x="908" y="4230"/>
                    <a:pt x="1266" y="4230"/>
                  </a:cubicBezTo>
                  <a:cubicBezTo>
                    <a:pt x="1341" y="4230"/>
                    <a:pt x="1416" y="4222"/>
                    <a:pt x="1489" y="4205"/>
                  </a:cubicBezTo>
                  <a:cubicBezTo>
                    <a:pt x="3009" y="3817"/>
                    <a:pt x="4853" y="3461"/>
                    <a:pt x="4853" y="3461"/>
                  </a:cubicBezTo>
                  <a:lnTo>
                    <a:pt x="5694" y="3299"/>
                  </a:lnTo>
                  <a:cubicBezTo>
                    <a:pt x="5500" y="2200"/>
                    <a:pt x="5338" y="1100"/>
                    <a:pt x="5111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98;p60"/>
            <p:cNvSpPr/>
            <p:nvPr/>
          </p:nvSpPr>
          <p:spPr>
            <a:xfrm>
              <a:off x="694200" y="2166875"/>
              <a:ext cx="427000" cy="732675"/>
            </a:xfrm>
            <a:custGeom>
              <a:avLst/>
              <a:gdLst/>
              <a:ahLst/>
              <a:cxnLst/>
              <a:rect l="l" t="t" r="r" b="b"/>
              <a:pathLst>
                <a:path w="17080" h="29307" extrusionOk="0">
                  <a:moveTo>
                    <a:pt x="9996" y="1"/>
                  </a:moveTo>
                  <a:lnTo>
                    <a:pt x="7020" y="227"/>
                  </a:lnTo>
                  <a:cubicBezTo>
                    <a:pt x="5338" y="615"/>
                    <a:pt x="3656" y="1165"/>
                    <a:pt x="2071" y="1877"/>
                  </a:cubicBezTo>
                  <a:cubicBezTo>
                    <a:pt x="809" y="2524"/>
                    <a:pt x="680" y="3915"/>
                    <a:pt x="842" y="5306"/>
                  </a:cubicBezTo>
                  <a:lnTo>
                    <a:pt x="0" y="29307"/>
                  </a:lnTo>
                  <a:lnTo>
                    <a:pt x="0" y="29307"/>
                  </a:lnTo>
                  <a:lnTo>
                    <a:pt x="17080" y="28336"/>
                  </a:lnTo>
                  <a:lnTo>
                    <a:pt x="16788" y="5758"/>
                  </a:lnTo>
                  <a:cubicBezTo>
                    <a:pt x="17080" y="3106"/>
                    <a:pt x="15721" y="2006"/>
                    <a:pt x="13877" y="1359"/>
                  </a:cubicBezTo>
                  <a:cubicBezTo>
                    <a:pt x="11775" y="648"/>
                    <a:pt x="11095" y="65"/>
                    <a:pt x="99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99;p60"/>
            <p:cNvSpPr/>
            <p:nvPr/>
          </p:nvSpPr>
          <p:spPr>
            <a:xfrm>
              <a:off x="1114700" y="2352075"/>
              <a:ext cx="850" cy="96250"/>
            </a:xfrm>
            <a:custGeom>
              <a:avLst/>
              <a:gdLst/>
              <a:ahLst/>
              <a:cxnLst/>
              <a:rect l="l" t="t" r="r" b="b"/>
              <a:pathLst>
                <a:path w="34" h="3850" fill="none" extrusionOk="0">
                  <a:moveTo>
                    <a:pt x="1" y="0"/>
                  </a:moveTo>
                  <a:lnTo>
                    <a:pt x="33" y="3849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400;p60"/>
            <p:cNvSpPr/>
            <p:nvPr/>
          </p:nvSpPr>
          <p:spPr>
            <a:xfrm>
              <a:off x="825200" y="2170925"/>
              <a:ext cx="211900" cy="80050"/>
            </a:xfrm>
            <a:custGeom>
              <a:avLst/>
              <a:gdLst/>
              <a:ahLst/>
              <a:cxnLst/>
              <a:rect l="l" t="t" r="r" b="b"/>
              <a:pathLst>
                <a:path w="8476" h="3202" extrusionOk="0">
                  <a:moveTo>
                    <a:pt x="5758" y="0"/>
                  </a:moveTo>
                  <a:lnTo>
                    <a:pt x="1780" y="65"/>
                  </a:lnTo>
                  <a:lnTo>
                    <a:pt x="1" y="518"/>
                  </a:lnTo>
                  <a:cubicBezTo>
                    <a:pt x="175" y="1678"/>
                    <a:pt x="1935" y="3202"/>
                    <a:pt x="4488" y="3202"/>
                  </a:cubicBezTo>
                  <a:cubicBezTo>
                    <a:pt x="4783" y="3202"/>
                    <a:pt x="5088" y="3182"/>
                    <a:pt x="5403" y="3138"/>
                  </a:cubicBezTo>
                  <a:cubicBezTo>
                    <a:pt x="8475" y="2750"/>
                    <a:pt x="7376" y="712"/>
                    <a:pt x="7376" y="712"/>
                  </a:cubicBezTo>
                  <a:lnTo>
                    <a:pt x="575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401;p60"/>
            <p:cNvSpPr/>
            <p:nvPr/>
          </p:nvSpPr>
          <p:spPr>
            <a:xfrm>
              <a:off x="512250" y="2267600"/>
              <a:ext cx="304075" cy="421875"/>
            </a:xfrm>
            <a:custGeom>
              <a:avLst/>
              <a:gdLst/>
              <a:ahLst/>
              <a:cxnLst/>
              <a:rect l="l" t="t" r="r" b="b"/>
              <a:pathLst>
                <a:path w="12163" h="16875" extrusionOk="0">
                  <a:moveTo>
                    <a:pt x="8672" y="0"/>
                  </a:moveTo>
                  <a:cubicBezTo>
                    <a:pt x="7446" y="0"/>
                    <a:pt x="6320" y="735"/>
                    <a:pt x="5855" y="1923"/>
                  </a:cubicBezTo>
                  <a:lnTo>
                    <a:pt x="583" y="13309"/>
                  </a:lnTo>
                  <a:cubicBezTo>
                    <a:pt x="1" y="14797"/>
                    <a:pt x="874" y="16447"/>
                    <a:pt x="2426" y="16803"/>
                  </a:cubicBezTo>
                  <a:cubicBezTo>
                    <a:pt x="2631" y="16851"/>
                    <a:pt x="2837" y="16875"/>
                    <a:pt x="3040" y="16875"/>
                  </a:cubicBezTo>
                  <a:cubicBezTo>
                    <a:pt x="4063" y="16875"/>
                    <a:pt x="5030" y="16286"/>
                    <a:pt x="5435" y="15315"/>
                  </a:cubicBezTo>
                  <a:lnTo>
                    <a:pt x="11419" y="4252"/>
                  </a:lnTo>
                  <a:cubicBezTo>
                    <a:pt x="12163" y="2603"/>
                    <a:pt x="11289" y="694"/>
                    <a:pt x="9607" y="144"/>
                  </a:cubicBezTo>
                  <a:cubicBezTo>
                    <a:pt x="9295" y="47"/>
                    <a:pt x="8980" y="0"/>
                    <a:pt x="8672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402;p60"/>
            <p:cNvSpPr/>
            <p:nvPr/>
          </p:nvSpPr>
          <p:spPr>
            <a:xfrm>
              <a:off x="575325" y="2213775"/>
              <a:ext cx="272550" cy="315400"/>
            </a:xfrm>
            <a:custGeom>
              <a:avLst/>
              <a:gdLst/>
              <a:ahLst/>
              <a:cxnLst/>
              <a:rect l="l" t="t" r="r" b="b"/>
              <a:pathLst>
                <a:path w="10902" h="12616" extrusionOk="0">
                  <a:moveTo>
                    <a:pt x="6826" y="1"/>
                  </a:moveTo>
                  <a:cubicBezTo>
                    <a:pt x="6826" y="1"/>
                    <a:pt x="3462" y="809"/>
                    <a:pt x="1" y="8767"/>
                  </a:cubicBezTo>
                  <a:lnTo>
                    <a:pt x="6664" y="12616"/>
                  </a:lnTo>
                  <a:lnTo>
                    <a:pt x="10901" y="6244"/>
                  </a:lnTo>
                  <a:lnTo>
                    <a:pt x="68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403;p60"/>
            <p:cNvSpPr/>
            <p:nvPr/>
          </p:nvSpPr>
          <p:spPr>
            <a:xfrm>
              <a:off x="720875" y="2404625"/>
              <a:ext cx="103550" cy="124550"/>
            </a:xfrm>
            <a:custGeom>
              <a:avLst/>
              <a:gdLst/>
              <a:ahLst/>
              <a:cxnLst/>
              <a:rect l="l" t="t" r="r" b="b"/>
              <a:pathLst>
                <a:path w="4142" h="4982" fill="none" extrusionOk="0">
                  <a:moveTo>
                    <a:pt x="4141" y="1"/>
                  </a:moveTo>
                  <a:lnTo>
                    <a:pt x="842" y="4982"/>
                  </a:lnTo>
                  <a:lnTo>
                    <a:pt x="1" y="4497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404;p60"/>
            <p:cNvSpPr/>
            <p:nvPr/>
          </p:nvSpPr>
          <p:spPr>
            <a:xfrm>
              <a:off x="559950" y="2538050"/>
              <a:ext cx="327550" cy="232125"/>
            </a:xfrm>
            <a:custGeom>
              <a:avLst/>
              <a:gdLst/>
              <a:ahLst/>
              <a:cxnLst/>
              <a:rect l="l" t="t" r="r" b="b"/>
              <a:pathLst>
                <a:path w="13102" h="9285" extrusionOk="0">
                  <a:moveTo>
                    <a:pt x="777" y="1"/>
                  </a:moveTo>
                  <a:lnTo>
                    <a:pt x="1" y="5823"/>
                  </a:lnTo>
                  <a:lnTo>
                    <a:pt x="11743" y="9284"/>
                  </a:lnTo>
                  <a:lnTo>
                    <a:pt x="13101" y="6988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405;p60"/>
            <p:cNvSpPr/>
            <p:nvPr/>
          </p:nvSpPr>
          <p:spPr>
            <a:xfrm>
              <a:off x="803375" y="2690900"/>
              <a:ext cx="221600" cy="198950"/>
            </a:xfrm>
            <a:custGeom>
              <a:avLst/>
              <a:gdLst/>
              <a:ahLst/>
              <a:cxnLst/>
              <a:rect l="l" t="t" r="r" b="b"/>
              <a:pathLst>
                <a:path w="8864" h="7958" extrusionOk="0">
                  <a:moveTo>
                    <a:pt x="388" y="0"/>
                  </a:moveTo>
                  <a:lnTo>
                    <a:pt x="0" y="2491"/>
                  </a:lnTo>
                  <a:lnTo>
                    <a:pt x="1941" y="3008"/>
                  </a:lnTo>
                  <a:cubicBezTo>
                    <a:pt x="2847" y="4593"/>
                    <a:pt x="3947" y="6049"/>
                    <a:pt x="5176" y="7407"/>
                  </a:cubicBezTo>
                  <a:cubicBezTo>
                    <a:pt x="5229" y="7461"/>
                    <a:pt x="5292" y="7485"/>
                    <a:pt x="5360" y="7485"/>
                  </a:cubicBezTo>
                  <a:cubicBezTo>
                    <a:pt x="5415" y="7485"/>
                    <a:pt x="5473" y="7469"/>
                    <a:pt x="5532" y="7440"/>
                  </a:cubicBezTo>
                  <a:cubicBezTo>
                    <a:pt x="5661" y="7343"/>
                    <a:pt x="5726" y="7149"/>
                    <a:pt x="5596" y="7019"/>
                  </a:cubicBezTo>
                  <a:lnTo>
                    <a:pt x="4561" y="5628"/>
                  </a:lnTo>
                  <a:lnTo>
                    <a:pt x="4561" y="5628"/>
                  </a:lnTo>
                  <a:cubicBezTo>
                    <a:pt x="5273" y="6405"/>
                    <a:pt x="6049" y="7149"/>
                    <a:pt x="6825" y="7860"/>
                  </a:cubicBezTo>
                  <a:cubicBezTo>
                    <a:pt x="6906" y="7925"/>
                    <a:pt x="6995" y="7957"/>
                    <a:pt x="7084" y="7957"/>
                  </a:cubicBezTo>
                  <a:cubicBezTo>
                    <a:pt x="7173" y="7957"/>
                    <a:pt x="7262" y="7925"/>
                    <a:pt x="7343" y="7860"/>
                  </a:cubicBezTo>
                  <a:cubicBezTo>
                    <a:pt x="7472" y="7699"/>
                    <a:pt x="7472" y="7472"/>
                    <a:pt x="7343" y="7343"/>
                  </a:cubicBezTo>
                  <a:lnTo>
                    <a:pt x="5467" y="5176"/>
                  </a:lnTo>
                  <a:lnTo>
                    <a:pt x="7569" y="7052"/>
                  </a:lnTo>
                  <a:cubicBezTo>
                    <a:pt x="7646" y="7113"/>
                    <a:pt x="7744" y="7145"/>
                    <a:pt x="7843" y="7145"/>
                  </a:cubicBezTo>
                  <a:cubicBezTo>
                    <a:pt x="7954" y="7145"/>
                    <a:pt x="8066" y="7105"/>
                    <a:pt x="8152" y="7019"/>
                  </a:cubicBezTo>
                  <a:cubicBezTo>
                    <a:pt x="8281" y="6858"/>
                    <a:pt x="8281" y="6599"/>
                    <a:pt x="8119" y="6437"/>
                  </a:cubicBezTo>
                  <a:lnTo>
                    <a:pt x="6211" y="4561"/>
                  </a:lnTo>
                  <a:lnTo>
                    <a:pt x="8087" y="5855"/>
                  </a:lnTo>
                  <a:cubicBezTo>
                    <a:pt x="8167" y="5924"/>
                    <a:pt x="8260" y="5956"/>
                    <a:pt x="8351" y="5956"/>
                  </a:cubicBezTo>
                  <a:cubicBezTo>
                    <a:pt x="8518" y="5956"/>
                    <a:pt x="8683" y="5849"/>
                    <a:pt x="8766" y="5661"/>
                  </a:cubicBezTo>
                  <a:cubicBezTo>
                    <a:pt x="8863" y="5467"/>
                    <a:pt x="8799" y="5240"/>
                    <a:pt x="8604" y="5079"/>
                  </a:cubicBezTo>
                  <a:cubicBezTo>
                    <a:pt x="7893" y="4561"/>
                    <a:pt x="6211" y="3202"/>
                    <a:pt x="5823" y="2038"/>
                  </a:cubicBezTo>
                  <a:lnTo>
                    <a:pt x="5823" y="2038"/>
                  </a:lnTo>
                  <a:cubicBezTo>
                    <a:pt x="6211" y="2135"/>
                    <a:pt x="6599" y="2297"/>
                    <a:pt x="6955" y="2458"/>
                  </a:cubicBezTo>
                  <a:cubicBezTo>
                    <a:pt x="7041" y="2502"/>
                    <a:pt x="7130" y="2522"/>
                    <a:pt x="7216" y="2522"/>
                  </a:cubicBezTo>
                  <a:cubicBezTo>
                    <a:pt x="7448" y="2522"/>
                    <a:pt x="7651" y="2372"/>
                    <a:pt x="7699" y="2135"/>
                  </a:cubicBezTo>
                  <a:cubicBezTo>
                    <a:pt x="7763" y="1909"/>
                    <a:pt x="7666" y="1682"/>
                    <a:pt x="7505" y="1553"/>
                  </a:cubicBezTo>
                  <a:lnTo>
                    <a:pt x="5952" y="647"/>
                  </a:lnTo>
                  <a:cubicBezTo>
                    <a:pt x="5726" y="478"/>
                    <a:pt x="5451" y="382"/>
                    <a:pt x="5169" y="382"/>
                  </a:cubicBezTo>
                  <a:cubicBezTo>
                    <a:pt x="5129" y="382"/>
                    <a:pt x="5087" y="384"/>
                    <a:pt x="5046" y="388"/>
                  </a:cubicBezTo>
                  <a:lnTo>
                    <a:pt x="2135" y="48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406;p60"/>
            <p:cNvSpPr/>
            <p:nvPr/>
          </p:nvSpPr>
          <p:spPr>
            <a:xfrm>
              <a:off x="885050" y="1784425"/>
              <a:ext cx="247675" cy="169875"/>
            </a:xfrm>
            <a:custGeom>
              <a:avLst/>
              <a:gdLst/>
              <a:ahLst/>
              <a:cxnLst/>
              <a:rect l="l" t="t" r="r" b="b"/>
              <a:pathLst>
                <a:path w="9907" h="6795" extrusionOk="0">
                  <a:moveTo>
                    <a:pt x="4113" y="1"/>
                  </a:moveTo>
                  <a:cubicBezTo>
                    <a:pt x="2390" y="1"/>
                    <a:pt x="1100" y="1066"/>
                    <a:pt x="1100" y="1066"/>
                  </a:cubicBezTo>
                  <a:cubicBezTo>
                    <a:pt x="1100" y="1066"/>
                    <a:pt x="0" y="5304"/>
                    <a:pt x="1909" y="6533"/>
                  </a:cubicBezTo>
                  <a:cubicBezTo>
                    <a:pt x="2192" y="6713"/>
                    <a:pt x="2574" y="6795"/>
                    <a:pt x="3008" y="6795"/>
                  </a:cubicBezTo>
                  <a:cubicBezTo>
                    <a:pt x="5547" y="6795"/>
                    <a:pt x="9907" y="3991"/>
                    <a:pt x="7311" y="1422"/>
                  </a:cubicBezTo>
                  <a:cubicBezTo>
                    <a:pt x="6209" y="344"/>
                    <a:pt x="5091" y="1"/>
                    <a:pt x="4113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407;p60"/>
            <p:cNvSpPr/>
            <p:nvPr/>
          </p:nvSpPr>
          <p:spPr>
            <a:xfrm>
              <a:off x="1005525" y="1946675"/>
              <a:ext cx="82600" cy="69150"/>
            </a:xfrm>
            <a:custGeom>
              <a:avLst/>
              <a:gdLst/>
              <a:ahLst/>
              <a:cxnLst/>
              <a:rect l="l" t="t" r="r" b="b"/>
              <a:pathLst>
                <a:path w="3304" h="2766" extrusionOk="0">
                  <a:moveTo>
                    <a:pt x="1546" y="0"/>
                  </a:moveTo>
                  <a:cubicBezTo>
                    <a:pt x="1433" y="0"/>
                    <a:pt x="1317" y="14"/>
                    <a:pt x="1198" y="43"/>
                  </a:cubicBezTo>
                  <a:cubicBezTo>
                    <a:pt x="454" y="237"/>
                    <a:pt x="1" y="981"/>
                    <a:pt x="227" y="1725"/>
                  </a:cubicBezTo>
                  <a:cubicBezTo>
                    <a:pt x="391" y="2400"/>
                    <a:pt x="967" y="2766"/>
                    <a:pt x="1553" y="2766"/>
                  </a:cubicBezTo>
                  <a:cubicBezTo>
                    <a:pt x="2007" y="2766"/>
                    <a:pt x="2468" y="2546"/>
                    <a:pt x="2750" y="2081"/>
                  </a:cubicBezTo>
                  <a:cubicBezTo>
                    <a:pt x="3304" y="1119"/>
                    <a:pt x="2572" y="0"/>
                    <a:pt x="1546" y="0"/>
                  </a:cubicBezTo>
                  <a:close/>
                </a:path>
              </a:pathLst>
            </a:custGeom>
            <a:solidFill>
              <a:srgbClr val="E07F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408;p60"/>
            <p:cNvSpPr/>
            <p:nvPr/>
          </p:nvSpPr>
          <p:spPr>
            <a:xfrm>
              <a:off x="865625" y="1983325"/>
              <a:ext cx="108400" cy="250850"/>
            </a:xfrm>
            <a:custGeom>
              <a:avLst/>
              <a:gdLst/>
              <a:ahLst/>
              <a:cxnLst/>
              <a:rect l="l" t="t" r="r" b="b"/>
              <a:pathLst>
                <a:path w="4336" h="10034" extrusionOk="0">
                  <a:moveTo>
                    <a:pt x="324" y="0"/>
                  </a:moveTo>
                  <a:lnTo>
                    <a:pt x="1" y="7699"/>
                  </a:lnTo>
                  <a:lnTo>
                    <a:pt x="1457" y="9445"/>
                  </a:lnTo>
                  <a:cubicBezTo>
                    <a:pt x="1796" y="9851"/>
                    <a:pt x="2226" y="10034"/>
                    <a:pt x="2648" y="10034"/>
                  </a:cubicBezTo>
                  <a:cubicBezTo>
                    <a:pt x="3472" y="10034"/>
                    <a:pt x="4271" y="9339"/>
                    <a:pt x="4335" y="8248"/>
                  </a:cubicBezTo>
                  <a:lnTo>
                    <a:pt x="4141" y="3202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9;p60"/>
            <p:cNvSpPr/>
            <p:nvPr/>
          </p:nvSpPr>
          <p:spPr>
            <a:xfrm>
              <a:off x="889900" y="2052850"/>
              <a:ext cx="81700" cy="75250"/>
            </a:xfrm>
            <a:custGeom>
              <a:avLst/>
              <a:gdLst/>
              <a:ahLst/>
              <a:cxnLst/>
              <a:rect l="l" t="t" r="r" b="b"/>
              <a:pathLst>
                <a:path w="3268" h="3010" extrusionOk="0">
                  <a:moveTo>
                    <a:pt x="0" y="1"/>
                  </a:moveTo>
                  <a:lnTo>
                    <a:pt x="3267" y="3009"/>
                  </a:lnTo>
                  <a:lnTo>
                    <a:pt x="3170" y="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10;p60"/>
            <p:cNvSpPr/>
            <p:nvPr/>
          </p:nvSpPr>
          <p:spPr>
            <a:xfrm>
              <a:off x="847075" y="1806700"/>
              <a:ext cx="226425" cy="280175"/>
            </a:xfrm>
            <a:custGeom>
              <a:avLst/>
              <a:gdLst/>
              <a:ahLst/>
              <a:cxnLst/>
              <a:rect l="l" t="t" r="r" b="b"/>
              <a:pathLst>
                <a:path w="9057" h="11207" extrusionOk="0">
                  <a:moveTo>
                    <a:pt x="5264" y="1"/>
                  </a:moveTo>
                  <a:cubicBezTo>
                    <a:pt x="2684" y="1"/>
                    <a:pt x="0" y="2595"/>
                    <a:pt x="549" y="6871"/>
                  </a:cubicBezTo>
                  <a:cubicBezTo>
                    <a:pt x="1034" y="10850"/>
                    <a:pt x="3784" y="11076"/>
                    <a:pt x="3784" y="11076"/>
                  </a:cubicBezTo>
                  <a:cubicBezTo>
                    <a:pt x="4194" y="11165"/>
                    <a:pt x="4578" y="11207"/>
                    <a:pt x="4937" y="11207"/>
                  </a:cubicBezTo>
                  <a:cubicBezTo>
                    <a:pt x="6674" y="11207"/>
                    <a:pt x="7814" y="10221"/>
                    <a:pt x="8377" y="8747"/>
                  </a:cubicBezTo>
                  <a:cubicBezTo>
                    <a:pt x="9056" y="7000"/>
                    <a:pt x="8183" y="1405"/>
                    <a:pt x="8183" y="1405"/>
                  </a:cubicBezTo>
                  <a:cubicBezTo>
                    <a:pt x="7386" y="447"/>
                    <a:pt x="6334" y="1"/>
                    <a:pt x="5264" y="1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11;p60"/>
            <p:cNvSpPr/>
            <p:nvPr/>
          </p:nvSpPr>
          <p:spPr>
            <a:xfrm>
              <a:off x="1039500" y="1947500"/>
              <a:ext cx="18325" cy="15850"/>
            </a:xfrm>
            <a:custGeom>
              <a:avLst/>
              <a:gdLst/>
              <a:ahLst/>
              <a:cxnLst/>
              <a:rect l="l" t="t" r="r" b="b"/>
              <a:pathLst>
                <a:path w="733" h="634" extrusionOk="0">
                  <a:moveTo>
                    <a:pt x="340" y="1"/>
                  </a:moveTo>
                  <a:cubicBezTo>
                    <a:pt x="314" y="1"/>
                    <a:pt x="287" y="4"/>
                    <a:pt x="259" y="10"/>
                  </a:cubicBezTo>
                  <a:cubicBezTo>
                    <a:pt x="98" y="42"/>
                    <a:pt x="0" y="204"/>
                    <a:pt x="33" y="398"/>
                  </a:cubicBezTo>
                  <a:cubicBezTo>
                    <a:pt x="70" y="549"/>
                    <a:pt x="207" y="633"/>
                    <a:pt x="346" y="633"/>
                  </a:cubicBezTo>
                  <a:cubicBezTo>
                    <a:pt x="446" y="633"/>
                    <a:pt x="547" y="590"/>
                    <a:pt x="615" y="495"/>
                  </a:cubicBezTo>
                  <a:cubicBezTo>
                    <a:pt x="732" y="261"/>
                    <a:pt x="585" y="1"/>
                    <a:pt x="3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12;p60"/>
            <p:cNvSpPr/>
            <p:nvPr/>
          </p:nvSpPr>
          <p:spPr>
            <a:xfrm>
              <a:off x="971300" y="1945050"/>
              <a:ext cx="18900" cy="16600"/>
            </a:xfrm>
            <a:custGeom>
              <a:avLst/>
              <a:gdLst/>
              <a:ahLst/>
              <a:cxnLst/>
              <a:rect l="l" t="t" r="r" b="b"/>
              <a:pathLst>
                <a:path w="756" h="664" extrusionOk="0">
                  <a:moveTo>
                    <a:pt x="396" y="0"/>
                  </a:moveTo>
                  <a:cubicBezTo>
                    <a:pt x="203" y="0"/>
                    <a:pt x="0" y="166"/>
                    <a:pt x="76" y="431"/>
                  </a:cubicBezTo>
                  <a:cubicBezTo>
                    <a:pt x="132" y="572"/>
                    <a:pt x="262" y="664"/>
                    <a:pt x="402" y="664"/>
                  </a:cubicBezTo>
                  <a:cubicBezTo>
                    <a:pt x="422" y="664"/>
                    <a:pt x="443" y="662"/>
                    <a:pt x="464" y="658"/>
                  </a:cubicBezTo>
                  <a:cubicBezTo>
                    <a:pt x="626" y="625"/>
                    <a:pt x="755" y="464"/>
                    <a:pt x="691" y="270"/>
                  </a:cubicBezTo>
                  <a:cubicBezTo>
                    <a:pt x="664" y="82"/>
                    <a:pt x="532" y="0"/>
                    <a:pt x="396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13;p60"/>
            <p:cNvSpPr/>
            <p:nvPr/>
          </p:nvSpPr>
          <p:spPr>
            <a:xfrm>
              <a:off x="1020900" y="1963100"/>
              <a:ext cx="12150" cy="33175"/>
            </a:xfrm>
            <a:custGeom>
              <a:avLst/>
              <a:gdLst/>
              <a:ahLst/>
              <a:cxnLst/>
              <a:rect l="l" t="t" r="r" b="b"/>
              <a:pathLst>
                <a:path w="486" h="1327" fill="none" extrusionOk="0">
                  <a:moveTo>
                    <a:pt x="195" y="0"/>
                  </a:moveTo>
                  <a:lnTo>
                    <a:pt x="486" y="1068"/>
                  </a:lnTo>
                  <a:lnTo>
                    <a:pt x="1" y="1327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14;p60"/>
            <p:cNvSpPr/>
            <p:nvPr/>
          </p:nvSpPr>
          <p:spPr>
            <a:xfrm>
              <a:off x="938425" y="1897975"/>
              <a:ext cx="57425" cy="25525"/>
            </a:xfrm>
            <a:custGeom>
              <a:avLst/>
              <a:gdLst/>
              <a:ahLst/>
              <a:cxnLst/>
              <a:rect l="l" t="t" r="r" b="b"/>
              <a:pathLst>
                <a:path w="2297" h="1021" extrusionOk="0">
                  <a:moveTo>
                    <a:pt x="1640" y="1"/>
                  </a:moveTo>
                  <a:cubicBezTo>
                    <a:pt x="1408" y="1"/>
                    <a:pt x="1197" y="50"/>
                    <a:pt x="1197" y="50"/>
                  </a:cubicBezTo>
                  <a:cubicBezTo>
                    <a:pt x="744" y="115"/>
                    <a:pt x="0" y="406"/>
                    <a:pt x="130" y="729"/>
                  </a:cubicBezTo>
                  <a:cubicBezTo>
                    <a:pt x="185" y="934"/>
                    <a:pt x="327" y="1021"/>
                    <a:pt x="597" y="1021"/>
                  </a:cubicBezTo>
                  <a:cubicBezTo>
                    <a:pt x="796" y="1021"/>
                    <a:pt x="1066" y="974"/>
                    <a:pt x="1423" y="891"/>
                  </a:cubicBezTo>
                  <a:cubicBezTo>
                    <a:pt x="2297" y="729"/>
                    <a:pt x="2232" y="341"/>
                    <a:pt x="2232" y="341"/>
                  </a:cubicBezTo>
                  <a:cubicBezTo>
                    <a:pt x="2198" y="65"/>
                    <a:pt x="1905" y="1"/>
                    <a:pt x="164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15;p60"/>
            <p:cNvSpPr/>
            <p:nvPr/>
          </p:nvSpPr>
          <p:spPr>
            <a:xfrm>
              <a:off x="1033025" y="1896375"/>
              <a:ext cx="42075" cy="23200"/>
            </a:xfrm>
            <a:custGeom>
              <a:avLst/>
              <a:gdLst/>
              <a:ahLst/>
              <a:cxnLst/>
              <a:rect l="l" t="t" r="r" b="b"/>
              <a:pathLst>
                <a:path w="1683" h="928" extrusionOk="0">
                  <a:moveTo>
                    <a:pt x="651" y="0"/>
                  </a:moveTo>
                  <a:cubicBezTo>
                    <a:pt x="399" y="0"/>
                    <a:pt x="117" y="64"/>
                    <a:pt x="65" y="341"/>
                  </a:cubicBezTo>
                  <a:cubicBezTo>
                    <a:pt x="65" y="341"/>
                    <a:pt x="1" y="696"/>
                    <a:pt x="809" y="890"/>
                  </a:cubicBezTo>
                  <a:cubicBezTo>
                    <a:pt x="962" y="916"/>
                    <a:pt x="1089" y="928"/>
                    <a:pt x="1196" y="928"/>
                  </a:cubicBezTo>
                  <a:cubicBezTo>
                    <a:pt x="1497" y="928"/>
                    <a:pt x="1627" y="831"/>
                    <a:pt x="1650" y="664"/>
                  </a:cubicBezTo>
                  <a:cubicBezTo>
                    <a:pt x="1683" y="405"/>
                    <a:pt x="1424" y="114"/>
                    <a:pt x="1068" y="49"/>
                  </a:cubicBezTo>
                  <a:cubicBezTo>
                    <a:pt x="1068" y="49"/>
                    <a:pt x="871" y="0"/>
                    <a:pt x="65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16;p60"/>
            <p:cNvSpPr/>
            <p:nvPr/>
          </p:nvSpPr>
          <p:spPr>
            <a:xfrm>
              <a:off x="786400" y="1798400"/>
              <a:ext cx="165800" cy="170375"/>
            </a:xfrm>
            <a:custGeom>
              <a:avLst/>
              <a:gdLst/>
              <a:ahLst/>
              <a:cxnLst/>
              <a:rect l="l" t="t" r="r" b="b"/>
              <a:pathLst>
                <a:path w="6632" h="6815" extrusionOk="0">
                  <a:moveTo>
                    <a:pt x="4568" y="0"/>
                  </a:moveTo>
                  <a:cubicBezTo>
                    <a:pt x="4296" y="0"/>
                    <a:pt x="4020" y="49"/>
                    <a:pt x="3752" y="152"/>
                  </a:cubicBezTo>
                  <a:cubicBezTo>
                    <a:pt x="1682" y="798"/>
                    <a:pt x="0" y="2610"/>
                    <a:pt x="2297" y="6362"/>
                  </a:cubicBezTo>
                  <a:lnTo>
                    <a:pt x="4367" y="6815"/>
                  </a:lnTo>
                  <a:lnTo>
                    <a:pt x="4626" y="4809"/>
                  </a:lnTo>
                  <a:cubicBezTo>
                    <a:pt x="4626" y="4809"/>
                    <a:pt x="6243" y="4292"/>
                    <a:pt x="6631" y="1251"/>
                  </a:cubicBezTo>
                  <a:cubicBezTo>
                    <a:pt x="6215" y="469"/>
                    <a:pt x="5411" y="0"/>
                    <a:pt x="4568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17;p60"/>
            <p:cNvSpPr/>
            <p:nvPr/>
          </p:nvSpPr>
          <p:spPr>
            <a:xfrm>
              <a:off x="822775" y="1946125"/>
              <a:ext cx="77650" cy="77650"/>
            </a:xfrm>
            <a:custGeom>
              <a:avLst/>
              <a:gdLst/>
              <a:ahLst/>
              <a:cxnLst/>
              <a:rect l="l" t="t" r="r" b="b"/>
              <a:pathLst>
                <a:path w="3106" h="3106" extrusionOk="0">
                  <a:moveTo>
                    <a:pt x="1553" y="0"/>
                  </a:moveTo>
                  <a:cubicBezTo>
                    <a:pt x="712" y="0"/>
                    <a:pt x="1" y="712"/>
                    <a:pt x="1" y="1553"/>
                  </a:cubicBezTo>
                  <a:cubicBezTo>
                    <a:pt x="1" y="2426"/>
                    <a:pt x="712" y="3105"/>
                    <a:pt x="1553" y="3105"/>
                  </a:cubicBezTo>
                  <a:cubicBezTo>
                    <a:pt x="2427" y="3105"/>
                    <a:pt x="3106" y="2426"/>
                    <a:pt x="3106" y="1553"/>
                  </a:cubicBezTo>
                  <a:cubicBezTo>
                    <a:pt x="3106" y="712"/>
                    <a:pt x="2427" y="0"/>
                    <a:pt x="1553" y="0"/>
                  </a:cubicBezTo>
                  <a:close/>
                </a:path>
              </a:pathLst>
            </a:custGeom>
            <a:solidFill>
              <a:srgbClr val="E8A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418;p60"/>
            <p:cNvSpPr/>
            <p:nvPr/>
          </p:nvSpPr>
          <p:spPr>
            <a:xfrm>
              <a:off x="844600" y="1968750"/>
              <a:ext cx="35625" cy="29150"/>
            </a:xfrm>
            <a:custGeom>
              <a:avLst/>
              <a:gdLst/>
              <a:ahLst/>
              <a:cxnLst/>
              <a:rect l="l" t="t" r="r" b="b"/>
              <a:pathLst>
                <a:path w="1425" h="1166" fill="none" extrusionOk="0">
                  <a:moveTo>
                    <a:pt x="1" y="163"/>
                  </a:moveTo>
                  <a:cubicBezTo>
                    <a:pt x="680" y="1"/>
                    <a:pt x="1327" y="454"/>
                    <a:pt x="1424" y="1165"/>
                  </a:cubicBez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419;p60"/>
            <p:cNvSpPr/>
            <p:nvPr/>
          </p:nvSpPr>
          <p:spPr>
            <a:xfrm>
              <a:off x="919825" y="1798275"/>
              <a:ext cx="154475" cy="73800"/>
            </a:xfrm>
            <a:custGeom>
              <a:avLst/>
              <a:gdLst/>
              <a:ahLst/>
              <a:cxnLst/>
              <a:rect l="l" t="t" r="r" b="b"/>
              <a:pathLst>
                <a:path w="6179" h="2952" extrusionOk="0">
                  <a:moveTo>
                    <a:pt x="2723" y="0"/>
                  </a:moveTo>
                  <a:cubicBezTo>
                    <a:pt x="1739" y="0"/>
                    <a:pt x="760" y="366"/>
                    <a:pt x="0" y="1062"/>
                  </a:cubicBezTo>
                  <a:cubicBezTo>
                    <a:pt x="1275" y="2287"/>
                    <a:pt x="2955" y="2952"/>
                    <a:pt x="4668" y="2952"/>
                  </a:cubicBezTo>
                  <a:cubicBezTo>
                    <a:pt x="5172" y="2952"/>
                    <a:pt x="5679" y="2894"/>
                    <a:pt x="6178" y="2777"/>
                  </a:cubicBezTo>
                  <a:cubicBezTo>
                    <a:pt x="6178" y="2777"/>
                    <a:pt x="5823" y="933"/>
                    <a:pt x="4270" y="318"/>
                  </a:cubicBezTo>
                  <a:cubicBezTo>
                    <a:pt x="3775" y="104"/>
                    <a:pt x="3248" y="0"/>
                    <a:pt x="2723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420;p60"/>
            <p:cNvSpPr/>
            <p:nvPr/>
          </p:nvSpPr>
          <p:spPr>
            <a:xfrm>
              <a:off x="907675" y="1972000"/>
              <a:ext cx="156100" cy="115525"/>
            </a:xfrm>
            <a:custGeom>
              <a:avLst/>
              <a:gdLst/>
              <a:ahLst/>
              <a:cxnLst/>
              <a:rect l="l" t="t" r="r" b="b"/>
              <a:pathLst>
                <a:path w="6244" h="4621" extrusionOk="0">
                  <a:moveTo>
                    <a:pt x="4885" y="0"/>
                  </a:moveTo>
                  <a:lnTo>
                    <a:pt x="1" y="1165"/>
                  </a:lnTo>
                  <a:lnTo>
                    <a:pt x="292" y="4076"/>
                  </a:lnTo>
                  <a:cubicBezTo>
                    <a:pt x="951" y="4445"/>
                    <a:pt x="1674" y="4621"/>
                    <a:pt x="2409" y="4621"/>
                  </a:cubicBezTo>
                  <a:cubicBezTo>
                    <a:pt x="2576" y="4621"/>
                    <a:pt x="2744" y="4611"/>
                    <a:pt x="2912" y="4593"/>
                  </a:cubicBezTo>
                  <a:cubicBezTo>
                    <a:pt x="4077" y="4496"/>
                    <a:pt x="5112" y="3882"/>
                    <a:pt x="5694" y="2879"/>
                  </a:cubicBezTo>
                  <a:cubicBezTo>
                    <a:pt x="6050" y="2232"/>
                    <a:pt x="6244" y="1456"/>
                    <a:pt x="6212" y="712"/>
                  </a:cubicBezTo>
                  <a:lnTo>
                    <a:pt x="4885" y="0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421;p60"/>
            <p:cNvSpPr/>
            <p:nvPr/>
          </p:nvSpPr>
          <p:spPr>
            <a:xfrm>
              <a:off x="871300" y="1962300"/>
              <a:ext cx="42075" cy="60675"/>
            </a:xfrm>
            <a:custGeom>
              <a:avLst/>
              <a:gdLst/>
              <a:ahLst/>
              <a:cxnLst/>
              <a:rect l="l" t="t" r="r" b="b"/>
              <a:pathLst>
                <a:path w="1683" h="2427" fill="none" extrusionOk="0">
                  <a:moveTo>
                    <a:pt x="971" y="0"/>
                  </a:moveTo>
                  <a:lnTo>
                    <a:pt x="1682" y="1844"/>
                  </a:lnTo>
                  <a:lnTo>
                    <a:pt x="0" y="2426"/>
                  </a:lnTo>
                </a:path>
              </a:pathLst>
            </a:custGeom>
            <a:noFill/>
            <a:ln w="5650" cap="flat" cmpd="sng">
              <a:solidFill>
                <a:srgbClr val="FFFFFA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422;p60"/>
            <p:cNvSpPr/>
            <p:nvPr/>
          </p:nvSpPr>
          <p:spPr>
            <a:xfrm>
              <a:off x="1824725" y="3739725"/>
              <a:ext cx="127775" cy="233725"/>
            </a:xfrm>
            <a:custGeom>
              <a:avLst/>
              <a:gdLst/>
              <a:ahLst/>
              <a:cxnLst/>
              <a:rect l="l" t="t" r="r" b="b"/>
              <a:pathLst>
                <a:path w="5111" h="9349" extrusionOk="0">
                  <a:moveTo>
                    <a:pt x="1100" y="0"/>
                  </a:moveTo>
                  <a:lnTo>
                    <a:pt x="0" y="9348"/>
                  </a:lnTo>
                  <a:lnTo>
                    <a:pt x="3785" y="9219"/>
                  </a:lnTo>
                  <a:lnTo>
                    <a:pt x="5111" y="324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423;p60"/>
            <p:cNvSpPr/>
            <p:nvPr/>
          </p:nvSpPr>
          <p:spPr>
            <a:xfrm>
              <a:off x="1654900" y="3949175"/>
              <a:ext cx="279825" cy="93000"/>
            </a:xfrm>
            <a:custGeom>
              <a:avLst/>
              <a:gdLst/>
              <a:ahLst/>
              <a:cxnLst/>
              <a:rect l="l" t="t" r="r" b="b"/>
              <a:pathLst>
                <a:path w="11193" h="3720" extrusionOk="0">
                  <a:moveTo>
                    <a:pt x="6922" y="0"/>
                  </a:moveTo>
                  <a:lnTo>
                    <a:pt x="615" y="2426"/>
                  </a:lnTo>
                  <a:cubicBezTo>
                    <a:pt x="194" y="2652"/>
                    <a:pt x="0" y="3105"/>
                    <a:pt x="97" y="3558"/>
                  </a:cubicBezTo>
                  <a:lnTo>
                    <a:pt x="11192" y="3720"/>
                  </a:lnTo>
                  <a:lnTo>
                    <a:pt x="10772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424;p60"/>
            <p:cNvSpPr/>
            <p:nvPr/>
          </p:nvSpPr>
          <p:spPr>
            <a:xfrm>
              <a:off x="1654075" y="4038925"/>
              <a:ext cx="285500" cy="34000"/>
            </a:xfrm>
            <a:custGeom>
              <a:avLst/>
              <a:gdLst/>
              <a:ahLst/>
              <a:cxnLst/>
              <a:rect l="l" t="t" r="r" b="b"/>
              <a:pathLst>
                <a:path w="11420" h="1360" extrusionOk="0">
                  <a:moveTo>
                    <a:pt x="1" y="1"/>
                  </a:moveTo>
                  <a:lnTo>
                    <a:pt x="1" y="1197"/>
                  </a:lnTo>
                  <a:lnTo>
                    <a:pt x="11419" y="1359"/>
                  </a:lnTo>
                  <a:lnTo>
                    <a:pt x="11419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425;p60"/>
            <p:cNvSpPr/>
            <p:nvPr/>
          </p:nvSpPr>
          <p:spPr>
            <a:xfrm>
              <a:off x="1804500" y="2730525"/>
              <a:ext cx="458525" cy="1170150"/>
            </a:xfrm>
            <a:custGeom>
              <a:avLst/>
              <a:gdLst/>
              <a:ahLst/>
              <a:cxnLst/>
              <a:rect l="l" t="t" r="r" b="b"/>
              <a:pathLst>
                <a:path w="18341" h="46806" extrusionOk="0">
                  <a:moveTo>
                    <a:pt x="11969" y="0"/>
                  </a:moveTo>
                  <a:lnTo>
                    <a:pt x="11742" y="615"/>
                  </a:lnTo>
                  <a:cubicBezTo>
                    <a:pt x="9413" y="4432"/>
                    <a:pt x="7472" y="8507"/>
                    <a:pt x="5952" y="12712"/>
                  </a:cubicBezTo>
                  <a:lnTo>
                    <a:pt x="2523" y="22254"/>
                  </a:lnTo>
                  <a:cubicBezTo>
                    <a:pt x="1877" y="24033"/>
                    <a:pt x="1488" y="25910"/>
                    <a:pt x="1359" y="27818"/>
                  </a:cubicBezTo>
                  <a:lnTo>
                    <a:pt x="0" y="46288"/>
                  </a:lnTo>
                  <a:lnTo>
                    <a:pt x="7537" y="46805"/>
                  </a:lnTo>
                  <a:lnTo>
                    <a:pt x="9446" y="27074"/>
                  </a:lnTo>
                  <a:lnTo>
                    <a:pt x="18341" y="10319"/>
                  </a:lnTo>
                  <a:lnTo>
                    <a:pt x="17856" y="550"/>
                  </a:lnTo>
                  <a:lnTo>
                    <a:pt x="11969" y="0"/>
                  </a:ln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426;p60"/>
            <p:cNvSpPr/>
            <p:nvPr/>
          </p:nvSpPr>
          <p:spPr>
            <a:xfrm>
              <a:off x="2450625" y="3614375"/>
              <a:ext cx="198950" cy="241825"/>
            </a:xfrm>
            <a:custGeom>
              <a:avLst/>
              <a:gdLst/>
              <a:ahLst/>
              <a:cxnLst/>
              <a:rect l="l" t="t" r="r" b="b"/>
              <a:pathLst>
                <a:path w="7958" h="9673" extrusionOk="0">
                  <a:moveTo>
                    <a:pt x="3623" y="1"/>
                  </a:moveTo>
                  <a:lnTo>
                    <a:pt x="0" y="1812"/>
                  </a:lnTo>
                  <a:lnTo>
                    <a:pt x="4755" y="9672"/>
                  </a:lnTo>
                  <a:lnTo>
                    <a:pt x="7958" y="7667"/>
                  </a:lnTo>
                  <a:lnTo>
                    <a:pt x="3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27;p60"/>
            <p:cNvSpPr/>
            <p:nvPr/>
          </p:nvSpPr>
          <p:spPr>
            <a:xfrm>
              <a:off x="2440925" y="3785825"/>
              <a:ext cx="262825" cy="228050"/>
            </a:xfrm>
            <a:custGeom>
              <a:avLst/>
              <a:gdLst/>
              <a:ahLst/>
              <a:cxnLst/>
              <a:rect l="l" t="t" r="r" b="b"/>
              <a:pathLst>
                <a:path w="10513" h="9122" extrusionOk="0">
                  <a:moveTo>
                    <a:pt x="8216" y="0"/>
                  </a:moveTo>
                  <a:lnTo>
                    <a:pt x="4723" y="2070"/>
                  </a:lnTo>
                  <a:lnTo>
                    <a:pt x="259" y="7796"/>
                  </a:lnTo>
                  <a:cubicBezTo>
                    <a:pt x="0" y="8216"/>
                    <a:pt x="33" y="8766"/>
                    <a:pt x="356" y="9122"/>
                  </a:cubicBezTo>
                  <a:lnTo>
                    <a:pt x="10513" y="3299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428;p60"/>
            <p:cNvSpPr/>
            <p:nvPr/>
          </p:nvSpPr>
          <p:spPr>
            <a:xfrm>
              <a:off x="2446575" y="3865875"/>
              <a:ext cx="276600" cy="178725"/>
            </a:xfrm>
            <a:custGeom>
              <a:avLst/>
              <a:gdLst/>
              <a:ahLst/>
              <a:cxnLst/>
              <a:rect l="l" t="t" r="r" b="b"/>
              <a:pathLst>
                <a:path w="11064" h="7149" extrusionOk="0">
                  <a:moveTo>
                    <a:pt x="10449" y="0"/>
                  </a:moveTo>
                  <a:lnTo>
                    <a:pt x="1" y="6017"/>
                  </a:lnTo>
                  <a:lnTo>
                    <a:pt x="615" y="7149"/>
                  </a:lnTo>
                  <a:lnTo>
                    <a:pt x="11063" y="1133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429;p60"/>
            <p:cNvSpPr/>
            <p:nvPr/>
          </p:nvSpPr>
          <p:spPr>
            <a:xfrm>
              <a:off x="2159500" y="2718375"/>
              <a:ext cx="482000" cy="1090925"/>
            </a:xfrm>
            <a:custGeom>
              <a:avLst/>
              <a:gdLst/>
              <a:ahLst/>
              <a:cxnLst/>
              <a:rect l="l" t="t" r="r" b="b"/>
              <a:pathLst>
                <a:path w="19280" h="43637" extrusionOk="0">
                  <a:moveTo>
                    <a:pt x="7537" y="1"/>
                  </a:moveTo>
                  <a:lnTo>
                    <a:pt x="906" y="648"/>
                  </a:lnTo>
                  <a:lnTo>
                    <a:pt x="1" y="9770"/>
                  </a:lnTo>
                  <a:lnTo>
                    <a:pt x="2685" y="24519"/>
                  </a:lnTo>
                  <a:cubicBezTo>
                    <a:pt x="2944" y="25943"/>
                    <a:pt x="3462" y="27334"/>
                    <a:pt x="4173" y="28595"/>
                  </a:cubicBezTo>
                  <a:lnTo>
                    <a:pt x="12551" y="43636"/>
                  </a:lnTo>
                  <a:lnTo>
                    <a:pt x="19279" y="39949"/>
                  </a:lnTo>
                  <a:lnTo>
                    <a:pt x="11257" y="25393"/>
                  </a:lnTo>
                  <a:lnTo>
                    <a:pt x="11516" y="14007"/>
                  </a:lnTo>
                  <a:cubicBezTo>
                    <a:pt x="11516" y="14007"/>
                    <a:pt x="12228" y="3980"/>
                    <a:pt x="7537" y="1"/>
                  </a:cubicBezTo>
                  <a:close/>
                </a:path>
              </a:pathLst>
            </a:custGeom>
            <a:solidFill>
              <a:srgbClr val="3940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430;p60"/>
            <p:cNvSpPr/>
            <p:nvPr/>
          </p:nvSpPr>
          <p:spPr>
            <a:xfrm>
              <a:off x="2109375" y="2932675"/>
              <a:ext cx="80075" cy="194100"/>
            </a:xfrm>
            <a:custGeom>
              <a:avLst/>
              <a:gdLst/>
              <a:ahLst/>
              <a:cxnLst/>
              <a:rect l="l" t="t" r="r" b="b"/>
              <a:pathLst>
                <a:path w="3203" h="7764" fill="none" extrusionOk="0">
                  <a:moveTo>
                    <a:pt x="3202" y="7764"/>
                  </a:moveTo>
                  <a:lnTo>
                    <a:pt x="2329" y="2103"/>
                  </a:ln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431;p60"/>
            <p:cNvSpPr/>
            <p:nvPr/>
          </p:nvSpPr>
          <p:spPr>
            <a:xfrm>
              <a:off x="2000200" y="1879800"/>
              <a:ext cx="266875" cy="255575"/>
            </a:xfrm>
            <a:custGeom>
              <a:avLst/>
              <a:gdLst/>
              <a:ahLst/>
              <a:cxnLst/>
              <a:rect l="l" t="t" r="r" b="b"/>
              <a:pathLst>
                <a:path w="10675" h="10223" extrusionOk="0">
                  <a:moveTo>
                    <a:pt x="5337" y="1"/>
                  </a:moveTo>
                  <a:cubicBezTo>
                    <a:pt x="2394" y="1"/>
                    <a:pt x="0" y="2265"/>
                    <a:pt x="0" y="5112"/>
                  </a:cubicBezTo>
                  <a:cubicBezTo>
                    <a:pt x="0" y="7926"/>
                    <a:pt x="2394" y="10222"/>
                    <a:pt x="5337" y="10222"/>
                  </a:cubicBezTo>
                  <a:cubicBezTo>
                    <a:pt x="8281" y="10222"/>
                    <a:pt x="10675" y="7926"/>
                    <a:pt x="10675" y="5112"/>
                  </a:cubicBezTo>
                  <a:cubicBezTo>
                    <a:pt x="10675" y="2265"/>
                    <a:pt x="8281" y="1"/>
                    <a:pt x="5337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432;p60"/>
            <p:cNvSpPr/>
            <p:nvPr/>
          </p:nvSpPr>
          <p:spPr>
            <a:xfrm>
              <a:off x="1970400" y="2020575"/>
              <a:ext cx="81575" cy="69375"/>
            </a:xfrm>
            <a:custGeom>
              <a:avLst/>
              <a:gdLst/>
              <a:ahLst/>
              <a:cxnLst/>
              <a:rect l="l" t="t" r="r" b="b"/>
              <a:pathLst>
                <a:path w="3263" h="2775" extrusionOk="0">
                  <a:moveTo>
                    <a:pt x="1719" y="0"/>
                  </a:moveTo>
                  <a:cubicBezTo>
                    <a:pt x="741" y="0"/>
                    <a:pt x="1" y="1068"/>
                    <a:pt x="513" y="2036"/>
                  </a:cubicBezTo>
                  <a:cubicBezTo>
                    <a:pt x="778" y="2536"/>
                    <a:pt x="1249" y="2775"/>
                    <a:pt x="1722" y="2775"/>
                  </a:cubicBezTo>
                  <a:cubicBezTo>
                    <a:pt x="2289" y="2775"/>
                    <a:pt x="2857" y="2430"/>
                    <a:pt x="3068" y="1777"/>
                  </a:cubicBezTo>
                  <a:cubicBezTo>
                    <a:pt x="3262" y="1065"/>
                    <a:pt x="2874" y="289"/>
                    <a:pt x="2130" y="63"/>
                  </a:cubicBezTo>
                  <a:cubicBezTo>
                    <a:pt x="1991" y="20"/>
                    <a:pt x="1853" y="0"/>
                    <a:pt x="1719" y="0"/>
                  </a:cubicBezTo>
                  <a:close/>
                </a:path>
              </a:pathLst>
            </a:custGeom>
            <a:solidFill>
              <a:srgbClr val="8955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433;p60"/>
            <p:cNvSpPr/>
            <p:nvPr/>
          </p:nvSpPr>
          <p:spPr>
            <a:xfrm>
              <a:off x="2087525" y="2056900"/>
              <a:ext cx="114050" cy="232125"/>
            </a:xfrm>
            <a:custGeom>
              <a:avLst/>
              <a:gdLst/>
              <a:ahLst/>
              <a:cxnLst/>
              <a:rect l="l" t="t" r="r" b="b"/>
              <a:pathLst>
                <a:path w="4562" h="9285" extrusionOk="0">
                  <a:moveTo>
                    <a:pt x="3656" y="1"/>
                  </a:moveTo>
                  <a:lnTo>
                    <a:pt x="1" y="3138"/>
                  </a:lnTo>
                  <a:lnTo>
                    <a:pt x="130" y="9284"/>
                  </a:lnTo>
                  <a:lnTo>
                    <a:pt x="4562" y="9025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434;p60"/>
            <p:cNvSpPr/>
            <p:nvPr/>
          </p:nvSpPr>
          <p:spPr>
            <a:xfrm>
              <a:off x="2087525" y="2136900"/>
              <a:ext cx="63150" cy="69625"/>
            </a:xfrm>
            <a:custGeom>
              <a:avLst/>
              <a:gdLst/>
              <a:ahLst/>
              <a:cxnLst/>
              <a:rect l="l" t="t" r="r" b="b"/>
              <a:pathLst>
                <a:path w="2526" h="2785" extrusionOk="0">
                  <a:moveTo>
                    <a:pt x="2525" y="1"/>
                  </a:moveTo>
                  <a:cubicBezTo>
                    <a:pt x="2524" y="1"/>
                    <a:pt x="2523" y="1"/>
                    <a:pt x="2521" y="3"/>
                  </a:cubicBezTo>
                  <a:lnTo>
                    <a:pt x="2521" y="3"/>
                  </a:lnTo>
                  <a:lnTo>
                    <a:pt x="2524" y="3"/>
                  </a:lnTo>
                  <a:cubicBezTo>
                    <a:pt x="2525" y="1"/>
                    <a:pt x="2525" y="1"/>
                    <a:pt x="2525" y="1"/>
                  </a:cubicBezTo>
                  <a:close/>
                  <a:moveTo>
                    <a:pt x="2521" y="3"/>
                  </a:moveTo>
                  <a:lnTo>
                    <a:pt x="1" y="197"/>
                  </a:lnTo>
                  <a:lnTo>
                    <a:pt x="1" y="2785"/>
                  </a:lnTo>
                  <a:cubicBezTo>
                    <a:pt x="1" y="2785"/>
                    <a:pt x="2416" y="98"/>
                    <a:pt x="2521" y="3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435;p60"/>
            <p:cNvSpPr/>
            <p:nvPr/>
          </p:nvSpPr>
          <p:spPr>
            <a:xfrm>
              <a:off x="1986450" y="1903100"/>
              <a:ext cx="226675" cy="253150"/>
            </a:xfrm>
            <a:custGeom>
              <a:avLst/>
              <a:gdLst/>
              <a:ahLst/>
              <a:cxnLst/>
              <a:rect l="l" t="t" r="r" b="b"/>
              <a:pathLst>
                <a:path w="9067" h="10126" extrusionOk="0">
                  <a:moveTo>
                    <a:pt x="4448" y="1"/>
                  </a:moveTo>
                  <a:cubicBezTo>
                    <a:pt x="3408" y="1"/>
                    <a:pt x="2329" y="379"/>
                    <a:pt x="1424" y="1139"/>
                  </a:cubicBezTo>
                  <a:cubicBezTo>
                    <a:pt x="1100" y="1430"/>
                    <a:pt x="841" y="1851"/>
                    <a:pt x="777" y="2303"/>
                  </a:cubicBezTo>
                  <a:cubicBezTo>
                    <a:pt x="518" y="3630"/>
                    <a:pt x="0" y="5926"/>
                    <a:pt x="453" y="7349"/>
                  </a:cubicBezTo>
                  <a:cubicBezTo>
                    <a:pt x="984" y="8943"/>
                    <a:pt x="2167" y="10125"/>
                    <a:pt x="4023" y="10125"/>
                  </a:cubicBezTo>
                  <a:cubicBezTo>
                    <a:pt x="4315" y="10125"/>
                    <a:pt x="4624" y="10096"/>
                    <a:pt x="4949" y="10034"/>
                  </a:cubicBezTo>
                  <a:cubicBezTo>
                    <a:pt x="4949" y="10034"/>
                    <a:pt x="7828" y="9743"/>
                    <a:pt x="8411" y="6088"/>
                  </a:cubicBezTo>
                  <a:cubicBezTo>
                    <a:pt x="9066" y="2041"/>
                    <a:pt x="6862" y="1"/>
                    <a:pt x="4448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436;p60"/>
            <p:cNvSpPr/>
            <p:nvPr/>
          </p:nvSpPr>
          <p:spPr>
            <a:xfrm>
              <a:off x="2000500" y="2020275"/>
              <a:ext cx="19125" cy="16175"/>
            </a:xfrm>
            <a:custGeom>
              <a:avLst/>
              <a:gdLst/>
              <a:ahLst/>
              <a:cxnLst/>
              <a:rect l="l" t="t" r="r" b="b"/>
              <a:pathLst>
                <a:path w="765" h="647" extrusionOk="0">
                  <a:moveTo>
                    <a:pt x="424" y="1"/>
                  </a:moveTo>
                  <a:cubicBezTo>
                    <a:pt x="175" y="1"/>
                    <a:pt x="1" y="261"/>
                    <a:pt x="118" y="495"/>
                  </a:cubicBezTo>
                  <a:cubicBezTo>
                    <a:pt x="190" y="597"/>
                    <a:pt x="303" y="647"/>
                    <a:pt x="413" y="647"/>
                  </a:cubicBezTo>
                  <a:cubicBezTo>
                    <a:pt x="547" y="647"/>
                    <a:pt x="679" y="573"/>
                    <a:pt x="732" y="431"/>
                  </a:cubicBezTo>
                  <a:cubicBezTo>
                    <a:pt x="765" y="236"/>
                    <a:pt x="668" y="75"/>
                    <a:pt x="506" y="10"/>
                  </a:cubicBezTo>
                  <a:cubicBezTo>
                    <a:pt x="478" y="4"/>
                    <a:pt x="451" y="1"/>
                    <a:pt x="424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437;p60"/>
            <p:cNvSpPr/>
            <p:nvPr/>
          </p:nvSpPr>
          <p:spPr>
            <a:xfrm>
              <a:off x="2067625" y="2021900"/>
              <a:ext cx="19125" cy="15975"/>
            </a:xfrm>
            <a:custGeom>
              <a:avLst/>
              <a:gdLst/>
              <a:ahLst/>
              <a:cxnLst/>
              <a:rect l="l" t="t" r="r" b="b"/>
              <a:pathLst>
                <a:path w="765" h="639" extrusionOk="0">
                  <a:moveTo>
                    <a:pt x="400" y="1"/>
                  </a:moveTo>
                  <a:cubicBezTo>
                    <a:pt x="174" y="1"/>
                    <a:pt x="1" y="258"/>
                    <a:pt x="117" y="463"/>
                  </a:cubicBezTo>
                  <a:cubicBezTo>
                    <a:pt x="176" y="581"/>
                    <a:pt x="289" y="638"/>
                    <a:pt x="401" y="638"/>
                  </a:cubicBezTo>
                  <a:cubicBezTo>
                    <a:pt x="534" y="638"/>
                    <a:pt x="664" y="556"/>
                    <a:pt x="700" y="398"/>
                  </a:cubicBezTo>
                  <a:cubicBezTo>
                    <a:pt x="764" y="236"/>
                    <a:pt x="667" y="42"/>
                    <a:pt x="473" y="10"/>
                  </a:cubicBezTo>
                  <a:cubicBezTo>
                    <a:pt x="448" y="3"/>
                    <a:pt x="424" y="1"/>
                    <a:pt x="400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438;p60"/>
            <p:cNvSpPr/>
            <p:nvPr/>
          </p:nvSpPr>
          <p:spPr>
            <a:xfrm>
              <a:off x="2027700" y="2046400"/>
              <a:ext cx="11325" cy="25075"/>
            </a:xfrm>
            <a:custGeom>
              <a:avLst/>
              <a:gdLst/>
              <a:ahLst/>
              <a:cxnLst/>
              <a:rect l="l" t="t" r="r" b="b"/>
              <a:pathLst>
                <a:path w="453" h="1003" fill="none" extrusionOk="0">
                  <a:moveTo>
                    <a:pt x="324" y="0"/>
                  </a:moveTo>
                  <a:lnTo>
                    <a:pt x="32" y="744"/>
                  </a:lnTo>
                  <a:cubicBezTo>
                    <a:pt x="0" y="841"/>
                    <a:pt x="32" y="906"/>
                    <a:pt x="129" y="938"/>
                  </a:cubicBezTo>
                  <a:lnTo>
                    <a:pt x="453" y="1003"/>
                  </a:lnTo>
                </a:path>
              </a:pathLst>
            </a:custGeom>
            <a:noFill/>
            <a:ln w="3225" cap="rnd" cmpd="sng">
              <a:solidFill>
                <a:srgbClr val="3114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39;p60"/>
            <p:cNvSpPr/>
            <p:nvPr/>
          </p:nvSpPr>
          <p:spPr>
            <a:xfrm>
              <a:off x="2064900" y="1968000"/>
              <a:ext cx="55800" cy="20425"/>
            </a:xfrm>
            <a:custGeom>
              <a:avLst/>
              <a:gdLst/>
              <a:ahLst/>
              <a:cxnLst/>
              <a:rect l="l" t="t" r="r" b="b"/>
              <a:pathLst>
                <a:path w="2232" h="817" extrusionOk="0">
                  <a:moveTo>
                    <a:pt x="661" y="0"/>
                  </a:moveTo>
                  <a:cubicBezTo>
                    <a:pt x="379" y="0"/>
                    <a:pt x="51" y="52"/>
                    <a:pt x="32" y="290"/>
                  </a:cubicBezTo>
                  <a:cubicBezTo>
                    <a:pt x="32" y="290"/>
                    <a:pt x="0" y="613"/>
                    <a:pt x="841" y="742"/>
                  </a:cubicBezTo>
                  <a:cubicBezTo>
                    <a:pt x="1154" y="791"/>
                    <a:pt x="1400" y="816"/>
                    <a:pt x="1590" y="816"/>
                  </a:cubicBezTo>
                  <a:cubicBezTo>
                    <a:pt x="1911" y="816"/>
                    <a:pt x="2074" y="743"/>
                    <a:pt x="2135" y="581"/>
                  </a:cubicBezTo>
                  <a:cubicBezTo>
                    <a:pt x="2232" y="290"/>
                    <a:pt x="1520" y="63"/>
                    <a:pt x="1067" y="31"/>
                  </a:cubicBezTo>
                  <a:cubicBezTo>
                    <a:pt x="1067" y="31"/>
                    <a:pt x="878" y="0"/>
                    <a:pt x="661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40;p60"/>
            <p:cNvSpPr/>
            <p:nvPr/>
          </p:nvSpPr>
          <p:spPr>
            <a:xfrm>
              <a:off x="1988075" y="1968000"/>
              <a:ext cx="40450" cy="19525"/>
            </a:xfrm>
            <a:custGeom>
              <a:avLst/>
              <a:gdLst/>
              <a:ahLst/>
              <a:cxnLst/>
              <a:rect l="l" t="t" r="r" b="b"/>
              <a:pathLst>
                <a:path w="1618" h="781" extrusionOk="0">
                  <a:moveTo>
                    <a:pt x="899" y="0"/>
                  </a:moveTo>
                  <a:cubicBezTo>
                    <a:pt x="709" y="0"/>
                    <a:pt x="550" y="31"/>
                    <a:pt x="550" y="31"/>
                  </a:cubicBezTo>
                  <a:cubicBezTo>
                    <a:pt x="227" y="96"/>
                    <a:pt x="0" y="354"/>
                    <a:pt x="32" y="548"/>
                  </a:cubicBezTo>
                  <a:cubicBezTo>
                    <a:pt x="80" y="690"/>
                    <a:pt x="196" y="781"/>
                    <a:pt x="471" y="781"/>
                  </a:cubicBezTo>
                  <a:cubicBezTo>
                    <a:pt x="572" y="781"/>
                    <a:pt x="694" y="768"/>
                    <a:pt x="841" y="742"/>
                  </a:cubicBezTo>
                  <a:cubicBezTo>
                    <a:pt x="1617" y="581"/>
                    <a:pt x="1520" y="290"/>
                    <a:pt x="1520" y="290"/>
                  </a:cubicBezTo>
                  <a:cubicBezTo>
                    <a:pt x="1447" y="52"/>
                    <a:pt x="1147" y="0"/>
                    <a:pt x="899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41;p60"/>
            <p:cNvSpPr/>
            <p:nvPr/>
          </p:nvSpPr>
          <p:spPr>
            <a:xfrm>
              <a:off x="2078825" y="1903250"/>
              <a:ext cx="131650" cy="129475"/>
            </a:xfrm>
            <a:custGeom>
              <a:avLst/>
              <a:gdLst/>
              <a:ahLst/>
              <a:cxnLst/>
              <a:rect l="l" t="t" r="r" b="b"/>
              <a:pathLst>
                <a:path w="5266" h="5179" extrusionOk="0">
                  <a:moveTo>
                    <a:pt x="2095" y="1"/>
                  </a:moveTo>
                  <a:lnTo>
                    <a:pt x="2095" y="1"/>
                  </a:lnTo>
                  <a:cubicBezTo>
                    <a:pt x="0" y="2699"/>
                    <a:pt x="3980" y="5179"/>
                    <a:pt x="4343" y="5179"/>
                  </a:cubicBezTo>
                  <a:cubicBezTo>
                    <a:pt x="4350" y="5179"/>
                    <a:pt x="4355" y="5178"/>
                    <a:pt x="4360" y="5176"/>
                  </a:cubicBezTo>
                  <a:lnTo>
                    <a:pt x="5071" y="5176"/>
                  </a:lnTo>
                  <a:cubicBezTo>
                    <a:pt x="5265" y="745"/>
                    <a:pt x="2096" y="1"/>
                    <a:pt x="2095" y="1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42;p60"/>
            <p:cNvSpPr/>
            <p:nvPr/>
          </p:nvSpPr>
          <p:spPr>
            <a:xfrm>
              <a:off x="2010700" y="1879800"/>
              <a:ext cx="153675" cy="80900"/>
            </a:xfrm>
            <a:custGeom>
              <a:avLst/>
              <a:gdLst/>
              <a:ahLst/>
              <a:cxnLst/>
              <a:rect l="l" t="t" r="r" b="b"/>
              <a:pathLst>
                <a:path w="6147" h="3236" extrusionOk="0">
                  <a:moveTo>
                    <a:pt x="4691" y="1"/>
                  </a:moveTo>
                  <a:cubicBezTo>
                    <a:pt x="809" y="130"/>
                    <a:pt x="1" y="2653"/>
                    <a:pt x="1" y="2653"/>
                  </a:cubicBezTo>
                  <a:cubicBezTo>
                    <a:pt x="819" y="1950"/>
                    <a:pt x="1952" y="1776"/>
                    <a:pt x="2871" y="1776"/>
                  </a:cubicBezTo>
                  <a:cubicBezTo>
                    <a:pt x="3770" y="1776"/>
                    <a:pt x="4465" y="1942"/>
                    <a:pt x="4465" y="1942"/>
                  </a:cubicBezTo>
                  <a:lnTo>
                    <a:pt x="6147" y="3235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43;p60"/>
            <p:cNvSpPr/>
            <p:nvPr/>
          </p:nvSpPr>
          <p:spPr>
            <a:xfrm>
              <a:off x="2165975" y="1996250"/>
              <a:ext cx="32375" cy="72800"/>
            </a:xfrm>
            <a:custGeom>
              <a:avLst/>
              <a:gdLst/>
              <a:ahLst/>
              <a:cxnLst/>
              <a:rect l="l" t="t" r="r" b="b"/>
              <a:pathLst>
                <a:path w="1295" h="2912" extrusionOk="0">
                  <a:moveTo>
                    <a:pt x="0" y="1"/>
                  </a:moveTo>
                  <a:lnTo>
                    <a:pt x="291" y="2912"/>
                  </a:lnTo>
                  <a:lnTo>
                    <a:pt x="1294" y="2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44;p60"/>
            <p:cNvSpPr/>
            <p:nvPr/>
          </p:nvSpPr>
          <p:spPr>
            <a:xfrm>
              <a:off x="2155850" y="2021925"/>
              <a:ext cx="99100" cy="84025"/>
            </a:xfrm>
            <a:custGeom>
              <a:avLst/>
              <a:gdLst/>
              <a:ahLst/>
              <a:cxnLst/>
              <a:rect l="l" t="t" r="r" b="b"/>
              <a:pathLst>
                <a:path w="3964" h="3361" extrusionOk="0">
                  <a:moveTo>
                    <a:pt x="2081" y="1"/>
                  </a:moveTo>
                  <a:cubicBezTo>
                    <a:pt x="886" y="1"/>
                    <a:pt x="0" y="1297"/>
                    <a:pt x="599" y="2467"/>
                  </a:cubicBezTo>
                  <a:cubicBezTo>
                    <a:pt x="924" y="3072"/>
                    <a:pt x="1504" y="3361"/>
                    <a:pt x="2082" y="3361"/>
                  </a:cubicBezTo>
                  <a:cubicBezTo>
                    <a:pt x="2772" y="3361"/>
                    <a:pt x="3458" y="2950"/>
                    <a:pt x="3705" y="2176"/>
                  </a:cubicBezTo>
                  <a:cubicBezTo>
                    <a:pt x="3963" y="1270"/>
                    <a:pt x="3478" y="332"/>
                    <a:pt x="2573" y="73"/>
                  </a:cubicBezTo>
                  <a:cubicBezTo>
                    <a:pt x="2405" y="24"/>
                    <a:pt x="2240" y="1"/>
                    <a:pt x="2081" y="1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45;p60"/>
            <p:cNvSpPr/>
            <p:nvPr/>
          </p:nvSpPr>
          <p:spPr>
            <a:xfrm>
              <a:off x="2187800" y="2046400"/>
              <a:ext cx="39650" cy="30750"/>
            </a:xfrm>
            <a:custGeom>
              <a:avLst/>
              <a:gdLst/>
              <a:ahLst/>
              <a:cxnLst/>
              <a:rect l="l" t="t" r="r" b="b"/>
              <a:pathLst>
                <a:path w="1586" h="1230" fill="none" extrusionOk="0">
                  <a:moveTo>
                    <a:pt x="1586" y="194"/>
                  </a:moveTo>
                  <a:cubicBezTo>
                    <a:pt x="842" y="0"/>
                    <a:pt x="98" y="453"/>
                    <a:pt x="1" y="1229"/>
                  </a:cubicBezTo>
                </a:path>
              </a:pathLst>
            </a:custGeom>
            <a:noFill/>
            <a:ln w="3225" cap="rnd" cmpd="sng">
              <a:solidFill>
                <a:srgbClr val="3114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46;p60"/>
            <p:cNvSpPr/>
            <p:nvPr/>
          </p:nvSpPr>
          <p:spPr>
            <a:xfrm>
              <a:off x="2193475" y="1839175"/>
              <a:ext cx="177925" cy="162150"/>
            </a:xfrm>
            <a:custGeom>
              <a:avLst/>
              <a:gdLst/>
              <a:ahLst/>
              <a:cxnLst/>
              <a:rect l="l" t="t" r="r" b="b"/>
              <a:pathLst>
                <a:path w="7117" h="6486" extrusionOk="0">
                  <a:moveTo>
                    <a:pt x="3570" y="0"/>
                  </a:moveTo>
                  <a:cubicBezTo>
                    <a:pt x="2741" y="0"/>
                    <a:pt x="1909" y="316"/>
                    <a:pt x="1262" y="947"/>
                  </a:cubicBezTo>
                  <a:cubicBezTo>
                    <a:pt x="0" y="2208"/>
                    <a:pt x="0" y="4278"/>
                    <a:pt x="1262" y="5540"/>
                  </a:cubicBezTo>
                  <a:cubicBezTo>
                    <a:pt x="1909" y="6170"/>
                    <a:pt x="2741" y="6486"/>
                    <a:pt x="3570" y="6486"/>
                  </a:cubicBezTo>
                  <a:cubicBezTo>
                    <a:pt x="4399" y="6486"/>
                    <a:pt x="5224" y="6170"/>
                    <a:pt x="5855" y="5540"/>
                  </a:cubicBezTo>
                  <a:cubicBezTo>
                    <a:pt x="7116" y="4278"/>
                    <a:pt x="7116" y="2208"/>
                    <a:pt x="5855" y="947"/>
                  </a:cubicBezTo>
                  <a:cubicBezTo>
                    <a:pt x="5224" y="316"/>
                    <a:pt x="4399" y="0"/>
                    <a:pt x="3570" y="0"/>
                  </a:cubicBezTo>
                  <a:close/>
                </a:path>
              </a:pathLst>
            </a:custGeom>
            <a:solidFill>
              <a:srgbClr val="1D1F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447;p60"/>
            <p:cNvSpPr/>
            <p:nvPr/>
          </p:nvSpPr>
          <p:spPr>
            <a:xfrm>
              <a:off x="1993725" y="2056900"/>
              <a:ext cx="157725" cy="102125"/>
            </a:xfrm>
            <a:custGeom>
              <a:avLst/>
              <a:gdLst/>
              <a:ahLst/>
              <a:cxnLst/>
              <a:rect l="l" t="t" r="r" b="b"/>
              <a:pathLst>
                <a:path w="6309" h="4085" extrusionOk="0">
                  <a:moveTo>
                    <a:pt x="1424" y="1"/>
                  </a:moveTo>
                  <a:lnTo>
                    <a:pt x="33" y="712"/>
                  </a:lnTo>
                  <a:cubicBezTo>
                    <a:pt x="1" y="1456"/>
                    <a:pt x="292" y="2200"/>
                    <a:pt x="809" y="2782"/>
                  </a:cubicBezTo>
                  <a:cubicBezTo>
                    <a:pt x="1488" y="3559"/>
                    <a:pt x="2459" y="4012"/>
                    <a:pt x="3494" y="4076"/>
                  </a:cubicBezTo>
                  <a:cubicBezTo>
                    <a:pt x="3578" y="4082"/>
                    <a:pt x="3663" y="4084"/>
                    <a:pt x="3747" y="4084"/>
                  </a:cubicBezTo>
                  <a:cubicBezTo>
                    <a:pt x="4664" y="4084"/>
                    <a:pt x="5565" y="3766"/>
                    <a:pt x="6276" y="3203"/>
                  </a:cubicBezTo>
                  <a:lnTo>
                    <a:pt x="6308" y="1165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rgbClr val="FFFF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448;p60"/>
            <p:cNvSpPr/>
            <p:nvPr/>
          </p:nvSpPr>
          <p:spPr>
            <a:xfrm>
              <a:off x="2145750" y="2043975"/>
              <a:ext cx="36425" cy="56625"/>
            </a:xfrm>
            <a:custGeom>
              <a:avLst/>
              <a:gdLst/>
              <a:ahLst/>
              <a:cxnLst/>
              <a:rect l="l" t="t" r="r" b="b"/>
              <a:pathLst>
                <a:path w="1457" h="2265" fill="none" extrusionOk="0">
                  <a:moveTo>
                    <a:pt x="1036" y="0"/>
                  </a:moveTo>
                  <a:lnTo>
                    <a:pt x="1" y="1941"/>
                  </a:lnTo>
                  <a:lnTo>
                    <a:pt x="1456" y="2264"/>
                  </a:lnTo>
                </a:path>
              </a:pathLst>
            </a:custGeom>
            <a:noFill/>
            <a:ln w="5650" cap="flat" cmpd="sng">
              <a:solidFill>
                <a:srgbClr val="FFFFFA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449;p60"/>
            <p:cNvSpPr/>
            <p:nvPr/>
          </p:nvSpPr>
          <p:spPr>
            <a:xfrm>
              <a:off x="1955725" y="2280900"/>
              <a:ext cx="405075" cy="467800"/>
            </a:xfrm>
            <a:custGeom>
              <a:avLst/>
              <a:gdLst/>
              <a:ahLst/>
              <a:cxnLst/>
              <a:rect l="l" t="t" r="r" b="b"/>
              <a:pathLst>
                <a:path w="16203" h="18712" extrusionOk="0">
                  <a:moveTo>
                    <a:pt x="14330" y="1"/>
                  </a:moveTo>
                  <a:lnTo>
                    <a:pt x="1747" y="1262"/>
                  </a:lnTo>
                  <a:lnTo>
                    <a:pt x="0" y="1650"/>
                  </a:lnTo>
                  <a:lnTo>
                    <a:pt x="1488" y="3979"/>
                  </a:lnTo>
                  <a:cubicBezTo>
                    <a:pt x="1423" y="6082"/>
                    <a:pt x="1650" y="9025"/>
                    <a:pt x="3105" y="11257"/>
                  </a:cubicBezTo>
                  <a:cubicBezTo>
                    <a:pt x="5693" y="15139"/>
                    <a:pt x="5661" y="18600"/>
                    <a:pt x="5661" y="18600"/>
                  </a:cubicBezTo>
                  <a:cubicBezTo>
                    <a:pt x="5661" y="18600"/>
                    <a:pt x="7338" y="18711"/>
                    <a:pt x="9407" y="18711"/>
                  </a:cubicBezTo>
                  <a:cubicBezTo>
                    <a:pt x="11799" y="18711"/>
                    <a:pt x="14717" y="18562"/>
                    <a:pt x="16174" y="17920"/>
                  </a:cubicBezTo>
                  <a:cubicBezTo>
                    <a:pt x="16174" y="17921"/>
                    <a:pt x="16174" y="17921"/>
                    <a:pt x="16174" y="17921"/>
                  </a:cubicBezTo>
                  <a:cubicBezTo>
                    <a:pt x="16202" y="17921"/>
                    <a:pt x="15625" y="12764"/>
                    <a:pt x="16174" y="8411"/>
                  </a:cubicBezTo>
                  <a:lnTo>
                    <a:pt x="15656" y="7343"/>
                  </a:lnTo>
                  <a:cubicBezTo>
                    <a:pt x="15721" y="5370"/>
                    <a:pt x="15850" y="4982"/>
                    <a:pt x="15591" y="3138"/>
                  </a:cubicBezTo>
                  <a:lnTo>
                    <a:pt x="15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450;p60"/>
            <p:cNvSpPr/>
            <p:nvPr/>
          </p:nvSpPr>
          <p:spPr>
            <a:xfrm>
              <a:off x="2000200" y="2272975"/>
              <a:ext cx="314600" cy="60075"/>
            </a:xfrm>
            <a:custGeom>
              <a:avLst/>
              <a:gdLst/>
              <a:ahLst/>
              <a:cxnLst/>
              <a:rect l="l" t="t" r="r" b="b"/>
              <a:pathLst>
                <a:path w="12584" h="2403" extrusionOk="0">
                  <a:moveTo>
                    <a:pt x="7675" y="0"/>
                  </a:moveTo>
                  <a:cubicBezTo>
                    <a:pt x="6710" y="0"/>
                    <a:pt x="5747" y="40"/>
                    <a:pt x="4788" y="123"/>
                  </a:cubicBezTo>
                  <a:cubicBezTo>
                    <a:pt x="3170" y="479"/>
                    <a:pt x="1553" y="964"/>
                    <a:pt x="0" y="1579"/>
                  </a:cubicBezTo>
                  <a:cubicBezTo>
                    <a:pt x="0" y="1579"/>
                    <a:pt x="1563" y="2403"/>
                    <a:pt x="4358" y="2403"/>
                  </a:cubicBezTo>
                  <a:cubicBezTo>
                    <a:pt x="6454" y="2403"/>
                    <a:pt x="9242" y="1940"/>
                    <a:pt x="12583" y="318"/>
                  </a:cubicBezTo>
                  <a:cubicBezTo>
                    <a:pt x="10954" y="114"/>
                    <a:pt x="9313" y="0"/>
                    <a:pt x="7675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451;p60"/>
            <p:cNvSpPr/>
            <p:nvPr/>
          </p:nvSpPr>
          <p:spPr>
            <a:xfrm>
              <a:off x="1648425" y="2278475"/>
              <a:ext cx="467425" cy="466625"/>
            </a:xfrm>
            <a:custGeom>
              <a:avLst/>
              <a:gdLst/>
              <a:ahLst/>
              <a:cxnLst/>
              <a:rect l="l" t="t" r="r" b="b"/>
              <a:pathLst>
                <a:path w="18697" h="18665" extrusionOk="0">
                  <a:moveTo>
                    <a:pt x="1" y="1"/>
                  </a:moveTo>
                  <a:lnTo>
                    <a:pt x="1" y="18664"/>
                  </a:lnTo>
                  <a:lnTo>
                    <a:pt x="18697" y="18664"/>
                  </a:lnTo>
                  <a:lnTo>
                    <a:pt x="18697" y="1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452;p60"/>
            <p:cNvSpPr/>
            <p:nvPr/>
          </p:nvSpPr>
          <p:spPr>
            <a:xfrm>
              <a:off x="1511750" y="2278475"/>
              <a:ext cx="466625" cy="466625"/>
            </a:xfrm>
            <a:custGeom>
              <a:avLst/>
              <a:gdLst/>
              <a:ahLst/>
              <a:cxnLst/>
              <a:rect l="l" t="t" r="r" b="b"/>
              <a:pathLst>
                <a:path w="18665" h="18665" extrusionOk="0">
                  <a:moveTo>
                    <a:pt x="1" y="1"/>
                  </a:moveTo>
                  <a:lnTo>
                    <a:pt x="1" y="18664"/>
                  </a:lnTo>
                  <a:lnTo>
                    <a:pt x="18665" y="18664"/>
                  </a:lnTo>
                  <a:lnTo>
                    <a:pt x="18665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453;p60"/>
            <p:cNvSpPr/>
            <p:nvPr/>
          </p:nvSpPr>
          <p:spPr>
            <a:xfrm>
              <a:off x="1620125" y="2360950"/>
              <a:ext cx="249900" cy="52600"/>
            </a:xfrm>
            <a:custGeom>
              <a:avLst/>
              <a:gdLst/>
              <a:ahLst/>
              <a:cxnLst/>
              <a:rect l="l" t="t" r="r" b="b"/>
              <a:pathLst>
                <a:path w="9996" h="2104" extrusionOk="0">
                  <a:moveTo>
                    <a:pt x="0" y="1"/>
                  </a:moveTo>
                  <a:lnTo>
                    <a:pt x="0" y="2103"/>
                  </a:lnTo>
                  <a:lnTo>
                    <a:pt x="9995" y="2103"/>
                  </a:lnTo>
                  <a:lnTo>
                    <a:pt x="9995" y="1"/>
                  </a:lnTo>
                  <a:close/>
                </a:path>
              </a:pathLst>
            </a:custGeom>
            <a:solidFill>
              <a:srgbClr val="FD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454;p60"/>
            <p:cNvSpPr/>
            <p:nvPr/>
          </p:nvSpPr>
          <p:spPr>
            <a:xfrm>
              <a:off x="1965425" y="2639925"/>
              <a:ext cx="387900" cy="124575"/>
            </a:xfrm>
            <a:custGeom>
              <a:avLst/>
              <a:gdLst/>
              <a:ahLst/>
              <a:cxnLst/>
              <a:rect l="l" t="t" r="r" b="b"/>
              <a:pathLst>
                <a:path w="15516" h="4983" extrusionOk="0">
                  <a:moveTo>
                    <a:pt x="13102" y="0"/>
                  </a:moveTo>
                  <a:cubicBezTo>
                    <a:pt x="13080" y="0"/>
                    <a:pt x="13058" y="1"/>
                    <a:pt x="13036" y="1"/>
                  </a:cubicBezTo>
                  <a:lnTo>
                    <a:pt x="0" y="2783"/>
                  </a:lnTo>
                  <a:lnTo>
                    <a:pt x="356" y="4983"/>
                  </a:lnTo>
                  <a:lnTo>
                    <a:pt x="12907" y="4433"/>
                  </a:lnTo>
                  <a:cubicBezTo>
                    <a:pt x="12990" y="4442"/>
                    <a:pt x="13072" y="4447"/>
                    <a:pt x="13153" y="4447"/>
                  </a:cubicBezTo>
                  <a:cubicBezTo>
                    <a:pt x="14465" y="4447"/>
                    <a:pt x="15515" y="3250"/>
                    <a:pt x="15333" y="1910"/>
                  </a:cubicBezTo>
                  <a:cubicBezTo>
                    <a:pt x="15174" y="800"/>
                    <a:pt x="14207" y="0"/>
                    <a:pt x="13102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455;p60"/>
            <p:cNvSpPr/>
            <p:nvPr/>
          </p:nvSpPr>
          <p:spPr>
            <a:xfrm>
              <a:off x="1737375" y="2684850"/>
              <a:ext cx="268500" cy="88550"/>
            </a:xfrm>
            <a:custGeom>
              <a:avLst/>
              <a:gdLst/>
              <a:ahLst/>
              <a:cxnLst/>
              <a:rect l="l" t="t" r="r" b="b"/>
              <a:pathLst>
                <a:path w="10740" h="3542" extrusionOk="0">
                  <a:moveTo>
                    <a:pt x="6404" y="0"/>
                  </a:moveTo>
                  <a:cubicBezTo>
                    <a:pt x="6115" y="0"/>
                    <a:pt x="5823" y="27"/>
                    <a:pt x="5532" y="80"/>
                  </a:cubicBezTo>
                  <a:cubicBezTo>
                    <a:pt x="4991" y="216"/>
                    <a:pt x="4434" y="272"/>
                    <a:pt x="3883" y="272"/>
                  </a:cubicBezTo>
                  <a:cubicBezTo>
                    <a:pt x="3644" y="272"/>
                    <a:pt x="3406" y="262"/>
                    <a:pt x="3171" y="242"/>
                  </a:cubicBezTo>
                  <a:cubicBezTo>
                    <a:pt x="3151" y="239"/>
                    <a:pt x="3132" y="238"/>
                    <a:pt x="3113" y="238"/>
                  </a:cubicBezTo>
                  <a:cubicBezTo>
                    <a:pt x="2912" y="238"/>
                    <a:pt x="2744" y="388"/>
                    <a:pt x="2685" y="566"/>
                  </a:cubicBezTo>
                  <a:cubicBezTo>
                    <a:pt x="2621" y="792"/>
                    <a:pt x="2750" y="1018"/>
                    <a:pt x="2944" y="1116"/>
                  </a:cubicBezTo>
                  <a:cubicBezTo>
                    <a:pt x="3591" y="1342"/>
                    <a:pt x="4303" y="1439"/>
                    <a:pt x="4982" y="1471"/>
                  </a:cubicBezTo>
                  <a:lnTo>
                    <a:pt x="292" y="2862"/>
                  </a:lnTo>
                  <a:cubicBezTo>
                    <a:pt x="98" y="2959"/>
                    <a:pt x="1" y="3186"/>
                    <a:pt x="98" y="3347"/>
                  </a:cubicBezTo>
                  <a:cubicBezTo>
                    <a:pt x="162" y="3477"/>
                    <a:pt x="324" y="3541"/>
                    <a:pt x="453" y="3541"/>
                  </a:cubicBezTo>
                  <a:lnTo>
                    <a:pt x="6082" y="3250"/>
                  </a:lnTo>
                  <a:cubicBezTo>
                    <a:pt x="6082" y="3250"/>
                    <a:pt x="7958" y="3186"/>
                    <a:pt x="9511" y="3186"/>
                  </a:cubicBezTo>
                  <a:cubicBezTo>
                    <a:pt x="9931" y="3186"/>
                    <a:pt x="10319" y="2927"/>
                    <a:pt x="10513" y="2539"/>
                  </a:cubicBezTo>
                  <a:cubicBezTo>
                    <a:pt x="10740" y="1957"/>
                    <a:pt x="10449" y="1310"/>
                    <a:pt x="9899" y="1116"/>
                  </a:cubicBezTo>
                  <a:lnTo>
                    <a:pt x="9058" y="792"/>
                  </a:lnTo>
                  <a:cubicBezTo>
                    <a:pt x="8243" y="274"/>
                    <a:pt x="7335" y="0"/>
                    <a:pt x="6404" y="0"/>
                  </a:cubicBez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456;p60"/>
            <p:cNvSpPr/>
            <p:nvPr/>
          </p:nvSpPr>
          <p:spPr>
            <a:xfrm>
              <a:off x="2229050" y="2461225"/>
              <a:ext cx="159325" cy="286375"/>
            </a:xfrm>
            <a:custGeom>
              <a:avLst/>
              <a:gdLst/>
              <a:ahLst/>
              <a:cxnLst/>
              <a:rect l="l" t="t" r="r" b="b"/>
              <a:pathLst>
                <a:path w="6373" h="11455" extrusionOk="0">
                  <a:moveTo>
                    <a:pt x="647" y="1"/>
                  </a:moveTo>
                  <a:lnTo>
                    <a:pt x="97" y="8799"/>
                  </a:lnTo>
                  <a:cubicBezTo>
                    <a:pt x="0" y="10158"/>
                    <a:pt x="1003" y="11354"/>
                    <a:pt x="2362" y="11451"/>
                  </a:cubicBezTo>
                  <a:cubicBezTo>
                    <a:pt x="2403" y="11454"/>
                    <a:pt x="2445" y="11455"/>
                    <a:pt x="2487" y="11455"/>
                  </a:cubicBezTo>
                  <a:cubicBezTo>
                    <a:pt x="3634" y="11455"/>
                    <a:pt x="4666" y="10601"/>
                    <a:pt x="4885" y="9446"/>
                  </a:cubicBezTo>
                  <a:lnTo>
                    <a:pt x="6373" y="680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9B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457;p60"/>
            <p:cNvSpPr/>
            <p:nvPr/>
          </p:nvSpPr>
          <p:spPr>
            <a:xfrm>
              <a:off x="2243600" y="2280900"/>
              <a:ext cx="179550" cy="227250"/>
            </a:xfrm>
            <a:custGeom>
              <a:avLst/>
              <a:gdLst/>
              <a:ahLst/>
              <a:cxnLst/>
              <a:rect l="l" t="t" r="r" b="b"/>
              <a:pathLst>
                <a:path w="7182" h="9090" extrusionOk="0">
                  <a:moveTo>
                    <a:pt x="3690" y="0"/>
                  </a:moveTo>
                  <a:cubicBezTo>
                    <a:pt x="1873" y="0"/>
                    <a:pt x="322" y="1380"/>
                    <a:pt x="162" y="3203"/>
                  </a:cubicBezTo>
                  <a:lnTo>
                    <a:pt x="1" y="8087"/>
                  </a:lnTo>
                  <a:lnTo>
                    <a:pt x="6826" y="9090"/>
                  </a:lnTo>
                  <a:lnTo>
                    <a:pt x="7020" y="3656"/>
                  </a:lnTo>
                  <a:cubicBezTo>
                    <a:pt x="7182" y="1715"/>
                    <a:pt x="5694" y="33"/>
                    <a:pt x="3753" y="1"/>
                  </a:cubicBezTo>
                  <a:cubicBezTo>
                    <a:pt x="3732" y="0"/>
                    <a:pt x="3711" y="0"/>
                    <a:pt x="3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458;p60"/>
            <p:cNvSpPr/>
            <p:nvPr/>
          </p:nvSpPr>
          <p:spPr>
            <a:xfrm>
              <a:off x="2243600" y="2379550"/>
              <a:ext cx="5700" cy="103550"/>
            </a:xfrm>
            <a:custGeom>
              <a:avLst/>
              <a:gdLst/>
              <a:ahLst/>
              <a:cxnLst/>
              <a:rect l="l" t="t" r="r" b="b"/>
              <a:pathLst>
                <a:path w="228" h="4142" fill="none" extrusionOk="0">
                  <a:moveTo>
                    <a:pt x="1" y="4141"/>
                  </a:moveTo>
                  <a:lnTo>
                    <a:pt x="227" y="1"/>
                  </a:lnTo>
                </a:path>
              </a:pathLst>
            </a:custGeom>
            <a:noFill/>
            <a:ln w="3225" cap="rnd" cmpd="sng">
              <a:solidFill>
                <a:srgbClr val="1D1F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59;p60"/>
            <p:cNvSpPr/>
            <p:nvPr/>
          </p:nvSpPr>
          <p:spPr>
            <a:xfrm>
              <a:off x="238125" y="4080175"/>
              <a:ext cx="7075825" cy="25"/>
            </a:xfrm>
            <a:custGeom>
              <a:avLst/>
              <a:gdLst/>
              <a:ahLst/>
              <a:cxnLst/>
              <a:rect l="l" t="t" r="r" b="b"/>
              <a:pathLst>
                <a:path w="283033" h="1" fill="none" extrusionOk="0">
                  <a:moveTo>
                    <a:pt x="0" y="0"/>
                  </a:moveTo>
                  <a:lnTo>
                    <a:pt x="283033" y="0"/>
                  </a:lnTo>
                </a:path>
              </a:pathLst>
            </a:custGeom>
            <a:noFill/>
            <a:ln w="10525" cap="flat" cmpd="sng">
              <a:solidFill>
                <a:srgbClr val="1D1F30"/>
              </a:solidFill>
              <a:prstDash val="solid"/>
              <a:miter lim="3234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60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699"/>
            <a:ext cx="2983500" cy="1431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Seamless business integration or </a:t>
            </a:r>
            <a:r>
              <a:rPr lang="en-US" dirty="0" smtClean="0"/>
              <a:t>kick start .Whether you are an already existing courier service looking to expand your reach or a start up all you need to do is sign up.</a:t>
            </a:r>
            <a:endParaRPr lang="en-US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602418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Easy Startup</a:t>
            </a:r>
          </a:p>
        </p:txBody>
      </p:sp>
      <p:grpSp>
        <p:nvGrpSpPr>
          <p:cNvPr id="4" name="Google Shape;10453;p73"/>
          <p:cNvGrpSpPr/>
          <p:nvPr/>
        </p:nvGrpSpPr>
        <p:grpSpPr>
          <a:xfrm>
            <a:off x="5389310" y="974506"/>
            <a:ext cx="1833971" cy="1807524"/>
            <a:chOff x="-64774725" y="1916550"/>
            <a:chExt cx="319000" cy="314400"/>
          </a:xfrm>
        </p:grpSpPr>
        <p:sp>
          <p:nvSpPr>
            <p:cNvPr id="5" name="Google Shape;10454;p73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455;p73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6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699"/>
            <a:ext cx="2983500" cy="1431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Finding drivers for partnerships made </a:t>
            </a:r>
            <a:r>
              <a:rPr lang="en-US" dirty="0" smtClean="0"/>
              <a:t>easy. Drivers looking to partner with courier companies and courier companies looking to for driver can now meet easily.</a:t>
            </a:r>
            <a:endParaRPr lang="en-US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214491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Driver Recruitment</a:t>
            </a:r>
          </a:p>
        </p:txBody>
      </p:sp>
      <p:sp>
        <p:nvSpPr>
          <p:cNvPr id="8" name="Google Shape;11753;p77"/>
          <p:cNvSpPr/>
          <p:nvPr/>
        </p:nvSpPr>
        <p:spPr>
          <a:xfrm>
            <a:off x="5480229" y="1872918"/>
            <a:ext cx="1147357" cy="1140446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900;p77"/>
          <p:cNvGrpSpPr/>
          <p:nvPr/>
        </p:nvGrpSpPr>
        <p:grpSpPr>
          <a:xfrm>
            <a:off x="5501554" y="1040158"/>
            <a:ext cx="1104705" cy="1107634"/>
            <a:chOff x="6679825" y="2693700"/>
            <a:chExt cx="257875" cy="258575"/>
          </a:xfrm>
        </p:grpSpPr>
        <p:sp>
          <p:nvSpPr>
            <p:cNvPr id="10" name="Google Shape;11901;p77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02;p77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49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>
            <a:spLocks noGrp="1"/>
          </p:cNvSpPr>
          <p:nvPr>
            <p:ph type="subTitle" idx="1"/>
          </p:nvPr>
        </p:nvSpPr>
        <p:spPr>
          <a:xfrm>
            <a:off x="878650" y="2295699"/>
            <a:ext cx="2983500" cy="1431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Dashboard that makes managing logistic data </a:t>
            </a:r>
            <a:r>
              <a:rPr lang="en-US" dirty="0" smtClean="0"/>
              <a:t>easy. With our algorithms and Intuitive UI sorting out orders and deliveries is easy.</a:t>
            </a:r>
            <a:endParaRPr lang="en-US" dirty="0"/>
          </a:p>
        </p:txBody>
      </p:sp>
      <p:sp>
        <p:nvSpPr>
          <p:cNvPr id="577" name="Google Shape;577;p41"/>
          <p:cNvSpPr txBox="1">
            <a:spLocks noGrp="1"/>
          </p:cNvSpPr>
          <p:nvPr>
            <p:ph type="title"/>
          </p:nvPr>
        </p:nvSpPr>
        <p:spPr>
          <a:xfrm>
            <a:off x="878650" y="1214491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Logistics Management</a:t>
            </a:r>
          </a:p>
        </p:txBody>
      </p:sp>
      <p:grpSp>
        <p:nvGrpSpPr>
          <p:cNvPr id="6" name="Google Shape;8474;p67"/>
          <p:cNvGrpSpPr/>
          <p:nvPr/>
        </p:nvGrpSpPr>
        <p:grpSpPr>
          <a:xfrm>
            <a:off x="4770513" y="1069466"/>
            <a:ext cx="2804793" cy="1410498"/>
            <a:chOff x="3530532" y="1496185"/>
            <a:chExt cx="1561911" cy="785467"/>
          </a:xfrm>
        </p:grpSpPr>
        <p:grpSp>
          <p:nvGrpSpPr>
            <p:cNvPr id="7" name="Google Shape;8475;p67"/>
            <p:cNvGrpSpPr/>
            <p:nvPr/>
          </p:nvGrpSpPr>
          <p:grpSpPr>
            <a:xfrm>
              <a:off x="3720318" y="1857562"/>
              <a:ext cx="1372125" cy="54"/>
              <a:chOff x="3720318" y="1857562"/>
              <a:chExt cx="1372125" cy="54"/>
            </a:xfrm>
          </p:grpSpPr>
          <p:cxnSp>
            <p:nvCxnSpPr>
              <p:cNvPr id="24" name="Google Shape;8476;p67"/>
              <p:cNvCxnSpPr>
                <a:endCxn id="14" idx="2"/>
              </p:cNvCxnSpPr>
              <p:nvPr/>
            </p:nvCxnSpPr>
            <p:spPr>
              <a:xfrm>
                <a:off x="4440243" y="1857616"/>
                <a:ext cx="173400" cy="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8478;p67"/>
              <p:cNvCxnSpPr/>
              <p:nvPr/>
            </p:nvCxnSpPr>
            <p:spPr>
              <a:xfrm>
                <a:off x="4074943" y="1857562"/>
                <a:ext cx="173400" cy="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8479;p67"/>
              <p:cNvCxnSpPr/>
              <p:nvPr/>
            </p:nvCxnSpPr>
            <p:spPr>
              <a:xfrm>
                <a:off x="3720318" y="1857562"/>
                <a:ext cx="173400" cy="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8480;p67"/>
              <p:cNvCxnSpPr>
                <a:stCxn id="14" idx="6"/>
              </p:cNvCxnSpPr>
              <p:nvPr/>
            </p:nvCxnSpPr>
            <p:spPr>
              <a:xfrm>
                <a:off x="4801443" y="1857616"/>
                <a:ext cx="291000" cy="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8" name="Google Shape;8481;p67"/>
            <p:cNvGrpSpPr/>
            <p:nvPr/>
          </p:nvGrpSpPr>
          <p:grpSpPr>
            <a:xfrm>
              <a:off x="3567462" y="1496185"/>
              <a:ext cx="286500" cy="272914"/>
              <a:chOff x="3567462" y="1496185"/>
              <a:chExt cx="286500" cy="272914"/>
            </a:xfrm>
          </p:grpSpPr>
          <p:cxnSp>
            <p:nvCxnSpPr>
              <p:cNvPr id="22" name="Google Shape;8482;p67"/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8483;p67"/>
              <p:cNvSpPr/>
              <p:nvPr/>
            </p:nvSpPr>
            <p:spPr>
              <a:xfrm>
                <a:off x="3567462" y="1496185"/>
                <a:ext cx="286500" cy="99900"/>
              </a:xfrm>
              <a:prstGeom prst="rect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8484;p67"/>
            <p:cNvSpPr/>
            <p:nvPr/>
          </p:nvSpPr>
          <p:spPr>
            <a:xfrm>
              <a:off x="3530532" y="1771972"/>
              <a:ext cx="187800" cy="187800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85;p67"/>
            <p:cNvSpPr/>
            <p:nvPr/>
          </p:nvSpPr>
          <p:spPr>
            <a:xfrm>
              <a:off x="3891569" y="1779209"/>
              <a:ext cx="187800" cy="187800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8486;p67"/>
            <p:cNvGrpSpPr/>
            <p:nvPr/>
          </p:nvGrpSpPr>
          <p:grpSpPr>
            <a:xfrm>
              <a:off x="3929014" y="1960574"/>
              <a:ext cx="286500" cy="242342"/>
              <a:chOff x="3929014" y="1960574"/>
              <a:chExt cx="286500" cy="242342"/>
            </a:xfrm>
          </p:grpSpPr>
          <p:cxnSp>
            <p:nvCxnSpPr>
              <p:cNvPr id="20" name="Google Shape;8487;p67"/>
              <p:cNvCxnSpPr/>
              <p:nvPr/>
            </p:nvCxnSpPr>
            <p:spPr>
              <a:xfrm rot="10800000">
                <a:off x="3988400" y="1960574"/>
                <a:ext cx="0" cy="1443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8488;p67"/>
              <p:cNvSpPr/>
              <p:nvPr/>
            </p:nvSpPr>
            <p:spPr>
              <a:xfrm>
                <a:off x="3929014" y="2103016"/>
                <a:ext cx="286500" cy="99900"/>
              </a:xfrm>
              <a:prstGeom prst="rect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8489;p67"/>
            <p:cNvGrpSpPr/>
            <p:nvPr/>
          </p:nvGrpSpPr>
          <p:grpSpPr>
            <a:xfrm>
              <a:off x="4290828" y="1496185"/>
              <a:ext cx="286500" cy="272914"/>
              <a:chOff x="4290828" y="1496185"/>
              <a:chExt cx="286500" cy="272914"/>
            </a:xfrm>
          </p:grpSpPr>
          <p:cxnSp>
            <p:nvCxnSpPr>
              <p:cNvPr id="18" name="Google Shape;8490;p67"/>
              <p:cNvCxnSpPr/>
              <p:nvPr/>
            </p:nvCxnSpPr>
            <p:spPr>
              <a:xfrm rot="10800000">
                <a:off x="4350000" y="1596000"/>
                <a:ext cx="0" cy="1731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8491;p67"/>
              <p:cNvSpPr/>
              <p:nvPr/>
            </p:nvSpPr>
            <p:spPr>
              <a:xfrm>
                <a:off x="4290828" y="1496185"/>
                <a:ext cx="286500" cy="99900"/>
              </a:xfrm>
              <a:prstGeom prst="rect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8492;p67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477;p67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noFill/>
            <a:ln w="444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8493;p67"/>
            <p:cNvGrpSpPr/>
            <p:nvPr/>
          </p:nvGrpSpPr>
          <p:grpSpPr>
            <a:xfrm>
              <a:off x="4701208" y="1959674"/>
              <a:ext cx="286500" cy="321978"/>
              <a:chOff x="4701208" y="1959674"/>
              <a:chExt cx="286500" cy="321978"/>
            </a:xfrm>
          </p:grpSpPr>
          <p:cxnSp>
            <p:nvCxnSpPr>
              <p:cNvPr id="16" name="Google Shape;8494;p67"/>
              <p:cNvCxnSpPr/>
              <p:nvPr/>
            </p:nvCxnSpPr>
            <p:spPr>
              <a:xfrm rot="10800000">
                <a:off x="4707475" y="1959674"/>
                <a:ext cx="0" cy="145200"/>
              </a:xfrm>
              <a:prstGeom prst="straightConnector1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8495;p67"/>
              <p:cNvSpPr/>
              <p:nvPr/>
            </p:nvSpPr>
            <p:spPr>
              <a:xfrm>
                <a:off x="4701208" y="2181752"/>
                <a:ext cx="286500" cy="99900"/>
              </a:xfrm>
              <a:prstGeom prst="rect">
                <a:avLst/>
              </a:prstGeom>
              <a:noFill/>
              <a:ln w="4445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7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5"/>
          <p:cNvSpPr txBox="1">
            <a:spLocks noGrp="1"/>
          </p:cNvSpPr>
          <p:nvPr>
            <p:ph type="title"/>
          </p:nvPr>
        </p:nvSpPr>
        <p:spPr>
          <a:xfrm>
            <a:off x="3052564" y="403454"/>
            <a:ext cx="32745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</a:t>
            </a:r>
            <a:r>
              <a:rPr lang="en" dirty="0" smtClean="0"/>
              <a:t>PLATFORMS </a:t>
            </a:r>
            <a:endParaRPr dirty="0"/>
          </a:p>
        </p:txBody>
      </p:sp>
      <p:sp>
        <p:nvSpPr>
          <p:cNvPr id="705" name="Google Shape;705;p45"/>
          <p:cNvSpPr txBox="1">
            <a:spLocks noGrp="1"/>
          </p:cNvSpPr>
          <p:nvPr>
            <p:ph type="subTitle" idx="1"/>
          </p:nvPr>
        </p:nvSpPr>
        <p:spPr>
          <a:xfrm>
            <a:off x="1715700" y="1783360"/>
            <a:ext cx="1685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Mobile Application</a:t>
            </a:r>
            <a:endParaRPr dirty="0"/>
          </a:p>
        </p:txBody>
      </p:sp>
      <p:sp>
        <p:nvSpPr>
          <p:cNvPr id="706" name="Google Shape;706;p45"/>
          <p:cNvSpPr txBox="1">
            <a:spLocks noGrp="1"/>
          </p:cNvSpPr>
          <p:nvPr>
            <p:ph type="subTitle" idx="2"/>
          </p:nvPr>
        </p:nvSpPr>
        <p:spPr>
          <a:xfrm>
            <a:off x="1136400" y="2485466"/>
            <a:ext cx="22644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For customers and drivers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07" name="Google Shape;707;p45"/>
          <p:cNvSpPr txBox="1">
            <a:spLocks noGrp="1"/>
          </p:cNvSpPr>
          <p:nvPr>
            <p:ph type="subTitle" idx="3"/>
          </p:nvPr>
        </p:nvSpPr>
        <p:spPr>
          <a:xfrm>
            <a:off x="5743213" y="1714100"/>
            <a:ext cx="1685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Web Application</a:t>
            </a:r>
            <a:endParaRPr dirty="0"/>
          </a:p>
        </p:txBody>
      </p:sp>
      <p:sp>
        <p:nvSpPr>
          <p:cNvPr id="708" name="Google Shape;708;p45"/>
          <p:cNvSpPr txBox="1">
            <a:spLocks noGrp="1"/>
          </p:cNvSpPr>
          <p:nvPr>
            <p:ph type="subTitle" idx="4"/>
          </p:nvPr>
        </p:nvSpPr>
        <p:spPr>
          <a:xfrm>
            <a:off x="5743213" y="2485466"/>
            <a:ext cx="22644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For courier services. </a:t>
            </a:r>
            <a:endParaRPr dirty="0"/>
          </a:p>
        </p:txBody>
      </p:sp>
      <p:grpSp>
        <p:nvGrpSpPr>
          <p:cNvPr id="709" name="Google Shape;709;p45"/>
          <p:cNvGrpSpPr/>
          <p:nvPr/>
        </p:nvGrpSpPr>
        <p:grpSpPr>
          <a:xfrm flipH="1">
            <a:off x="4011389" y="1842261"/>
            <a:ext cx="1121528" cy="1727921"/>
            <a:chOff x="6037863" y="1425516"/>
            <a:chExt cx="337058" cy="503327"/>
          </a:xfrm>
        </p:grpSpPr>
        <p:sp>
          <p:nvSpPr>
            <p:cNvPr id="710" name="Google Shape;710;p45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6133705" y="1515435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7"/>
          <p:cNvSpPr txBox="1">
            <a:spLocks noGrp="1"/>
          </p:cNvSpPr>
          <p:nvPr>
            <p:ph type="subTitle" idx="1"/>
          </p:nvPr>
        </p:nvSpPr>
        <p:spPr>
          <a:xfrm>
            <a:off x="1188275" y="2237679"/>
            <a:ext cx="28587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Customers can easily get their </a:t>
            </a:r>
            <a:r>
              <a:rPr lang="en-US" dirty="0"/>
              <a:t>item delivered </a:t>
            </a:r>
            <a:r>
              <a:rPr lang="en-US" dirty="0" smtClean="0"/>
              <a:t>to destinations </a:t>
            </a:r>
            <a:r>
              <a:rPr lang="en-US" dirty="0"/>
              <a:t>by a wide range courier services with all sorts of vehicles </a:t>
            </a:r>
            <a:r>
              <a:rPr lang="en-US" dirty="0" smtClean="0"/>
              <a:t>at </a:t>
            </a:r>
            <a:r>
              <a:rPr lang="en-US" dirty="0"/>
              <a:t>affordable delivery </a:t>
            </a:r>
            <a:r>
              <a:rPr lang="en-US" dirty="0" smtClean="0"/>
              <a:t>options. Drivers also receive and accept user request through a similar app</a:t>
            </a:r>
            <a:endParaRPr dirty="0"/>
          </a:p>
        </p:txBody>
      </p:sp>
      <p:sp>
        <p:nvSpPr>
          <p:cNvPr id="728" name="Google Shape;728;p47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grpSp>
        <p:nvGrpSpPr>
          <p:cNvPr id="729" name="Google Shape;729;p47"/>
          <p:cNvGrpSpPr/>
          <p:nvPr/>
        </p:nvGrpSpPr>
        <p:grpSpPr>
          <a:xfrm>
            <a:off x="5637188" y="1073730"/>
            <a:ext cx="1761951" cy="2996155"/>
            <a:chOff x="5637188" y="1073730"/>
            <a:chExt cx="1761951" cy="2996155"/>
          </a:xfrm>
        </p:grpSpPr>
        <p:grpSp>
          <p:nvGrpSpPr>
            <p:cNvPr id="730" name="Google Shape;730;p47"/>
            <p:cNvGrpSpPr/>
            <p:nvPr/>
          </p:nvGrpSpPr>
          <p:grpSpPr>
            <a:xfrm>
              <a:off x="5637188" y="1073730"/>
              <a:ext cx="1761951" cy="2996155"/>
              <a:chOff x="2265675" y="238125"/>
              <a:chExt cx="3057350" cy="5198950"/>
            </a:xfrm>
          </p:grpSpPr>
          <p:sp>
            <p:nvSpPr>
              <p:cNvPr id="731" name="Google Shape;731;p47"/>
              <p:cNvSpPr/>
              <p:nvPr/>
            </p:nvSpPr>
            <p:spPr>
              <a:xfrm>
                <a:off x="2265675" y="238125"/>
                <a:ext cx="3057350" cy="5198950"/>
              </a:xfrm>
              <a:custGeom>
                <a:avLst/>
                <a:gdLst/>
                <a:ahLst/>
                <a:cxnLst/>
                <a:rect l="l" t="t" r="r" b="b"/>
                <a:pathLst>
                  <a:path w="122294" h="207958" extrusionOk="0">
                    <a:moveTo>
                      <a:pt x="9670" y="0"/>
                    </a:moveTo>
                    <a:cubicBezTo>
                      <a:pt x="4323" y="0"/>
                      <a:pt x="0" y="4323"/>
                      <a:pt x="0" y="9670"/>
                    </a:cubicBezTo>
                    <a:lnTo>
                      <a:pt x="0" y="198288"/>
                    </a:lnTo>
                    <a:cubicBezTo>
                      <a:pt x="0" y="203634"/>
                      <a:pt x="4323" y="207957"/>
                      <a:pt x="9670" y="207957"/>
                    </a:cubicBezTo>
                    <a:lnTo>
                      <a:pt x="112624" y="207957"/>
                    </a:lnTo>
                    <a:cubicBezTo>
                      <a:pt x="117971" y="207957"/>
                      <a:pt x="122294" y="203634"/>
                      <a:pt x="122294" y="198288"/>
                    </a:cubicBezTo>
                    <a:lnTo>
                      <a:pt x="122294" y="9670"/>
                    </a:lnTo>
                    <a:cubicBezTo>
                      <a:pt x="122294" y="4323"/>
                      <a:pt x="117971" y="0"/>
                      <a:pt x="112624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2265675" y="684625"/>
                <a:ext cx="3057350" cy="4510700"/>
              </a:xfrm>
              <a:custGeom>
                <a:avLst/>
                <a:gdLst/>
                <a:ahLst/>
                <a:cxnLst/>
                <a:rect l="l" t="t" r="r" b="b"/>
                <a:pathLst>
                  <a:path w="122294" h="180428" extrusionOk="0">
                    <a:moveTo>
                      <a:pt x="0" y="1"/>
                    </a:moveTo>
                    <a:lnTo>
                      <a:pt x="0" y="180428"/>
                    </a:lnTo>
                    <a:lnTo>
                      <a:pt x="122294" y="180428"/>
                    </a:lnTo>
                    <a:lnTo>
                      <a:pt x="122294" y="1"/>
                    </a:lnTo>
                    <a:close/>
                  </a:path>
                </a:pathLst>
              </a:custGeom>
              <a:solidFill>
                <a:srgbClr val="172F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4156950" y="417300"/>
                <a:ext cx="128000" cy="128000"/>
              </a:xfrm>
              <a:custGeom>
                <a:avLst/>
                <a:gdLst/>
                <a:ahLst/>
                <a:cxnLst/>
                <a:rect l="l" t="t" r="r" b="b"/>
                <a:pathLst>
                  <a:path w="5120" h="5120" extrusionOk="0">
                    <a:moveTo>
                      <a:pt x="2617" y="0"/>
                    </a:moveTo>
                    <a:cubicBezTo>
                      <a:pt x="1138" y="0"/>
                      <a:pt x="0" y="1138"/>
                      <a:pt x="0" y="2503"/>
                    </a:cubicBezTo>
                    <a:cubicBezTo>
                      <a:pt x="0" y="3982"/>
                      <a:pt x="1138" y="5119"/>
                      <a:pt x="2617" y="5119"/>
                    </a:cubicBezTo>
                    <a:cubicBezTo>
                      <a:pt x="3982" y="5119"/>
                      <a:pt x="5120" y="3982"/>
                      <a:pt x="5120" y="2503"/>
                    </a:cubicBezTo>
                    <a:cubicBezTo>
                      <a:pt x="5120" y="1138"/>
                      <a:pt x="3982" y="0"/>
                      <a:pt x="2617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3303725" y="417300"/>
                <a:ext cx="753700" cy="128000"/>
              </a:xfrm>
              <a:custGeom>
                <a:avLst/>
                <a:gdLst/>
                <a:ahLst/>
                <a:cxnLst/>
                <a:rect l="l" t="t" r="r" b="b"/>
                <a:pathLst>
                  <a:path w="30148" h="5120" extrusionOk="0">
                    <a:moveTo>
                      <a:pt x="2617" y="0"/>
                    </a:moveTo>
                    <a:cubicBezTo>
                      <a:pt x="1139" y="0"/>
                      <a:pt x="1" y="1138"/>
                      <a:pt x="1" y="2503"/>
                    </a:cubicBezTo>
                    <a:cubicBezTo>
                      <a:pt x="1" y="3982"/>
                      <a:pt x="1139" y="5119"/>
                      <a:pt x="2617" y="5119"/>
                    </a:cubicBezTo>
                    <a:lnTo>
                      <a:pt x="27645" y="5119"/>
                    </a:lnTo>
                    <a:cubicBezTo>
                      <a:pt x="29010" y="5119"/>
                      <a:pt x="30148" y="3982"/>
                      <a:pt x="30148" y="2503"/>
                    </a:cubicBezTo>
                    <a:cubicBezTo>
                      <a:pt x="30148" y="1138"/>
                      <a:pt x="29010" y="0"/>
                      <a:pt x="27645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5" name="Google Shape;735;p47"/>
            <p:cNvPicPr preferRelativeResize="0"/>
            <p:nvPr/>
          </p:nvPicPr>
          <p:blipFill rotWithShape="1">
            <a:blip r:embed="rId3">
              <a:alphaModFix/>
            </a:blip>
            <a:srcRect l="11762" t="502" r="11755" b="57981"/>
            <a:stretch/>
          </p:blipFill>
          <p:spPr>
            <a:xfrm>
              <a:off x="5689450" y="1388600"/>
              <a:ext cx="1657500" cy="247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7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8587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Courier services can signup</a:t>
            </a:r>
            <a:r>
              <a:rPr lang="en-US" dirty="0"/>
              <a:t>, optimize </a:t>
            </a:r>
            <a:r>
              <a:rPr lang="en-US" dirty="0" smtClean="0"/>
              <a:t>their </a:t>
            </a:r>
            <a:r>
              <a:rPr lang="en-US" dirty="0"/>
              <a:t>business, easily manage </a:t>
            </a:r>
            <a:r>
              <a:rPr lang="en-US" dirty="0" smtClean="0"/>
              <a:t>logistics </a:t>
            </a:r>
            <a:r>
              <a:rPr lang="en-US" dirty="0"/>
              <a:t>and access a pool of drivers </a:t>
            </a:r>
            <a:r>
              <a:rPr lang="en-US" dirty="0" smtClean="0"/>
              <a:t>and resources from the web app.</a:t>
            </a:r>
            <a:endParaRPr lang="en-US" dirty="0"/>
          </a:p>
        </p:txBody>
      </p:sp>
      <p:sp>
        <p:nvSpPr>
          <p:cNvPr id="728" name="Google Shape;728;p47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9835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</a:t>
            </a:r>
            <a:r>
              <a:rPr lang="en" dirty="0"/>
              <a:t>APP</a:t>
            </a:r>
            <a:endParaRPr dirty="0"/>
          </a:p>
        </p:txBody>
      </p:sp>
      <p:sp>
        <p:nvSpPr>
          <p:cNvPr id="11" name="Google Shape;9993;p71"/>
          <p:cNvSpPr/>
          <p:nvPr/>
        </p:nvSpPr>
        <p:spPr>
          <a:xfrm>
            <a:off x="5056910" y="1085456"/>
            <a:ext cx="3193472" cy="299385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12" name="Google Shape;735;p47"/>
          <p:cNvPicPr preferRelativeResize="0"/>
          <p:nvPr/>
        </p:nvPicPr>
        <p:blipFill rotWithShape="1">
          <a:blip r:embed="rId3">
            <a:alphaModFix/>
          </a:blip>
          <a:srcRect l="11762" t="502" r="11755" b="57981"/>
          <a:stretch/>
        </p:blipFill>
        <p:spPr>
          <a:xfrm>
            <a:off x="5188638" y="1274619"/>
            <a:ext cx="2888562" cy="1683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7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 flipH="1">
            <a:off x="1116692" y="2867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flipH="1">
            <a:off x="48173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flipH="1">
            <a:off x="4817392" y="2867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flipH="1">
            <a:off x="11166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1"/>
          </p:nvPr>
        </p:nvSpPr>
        <p:spPr>
          <a:xfrm>
            <a:off x="2013976" y="16256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ubTitle" idx="2"/>
          </p:nvPr>
        </p:nvSpPr>
        <p:spPr>
          <a:xfrm>
            <a:off x="1996594" y="2013469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Origin </a:t>
            </a:r>
            <a:r>
              <a:rPr lang="en-US" dirty="0" smtClean="0"/>
              <a:t>Story , how it started</a:t>
            </a:r>
            <a:endParaRPr dirty="0"/>
          </a:p>
        </p:txBody>
      </p:sp>
      <p:sp>
        <p:nvSpPr>
          <p:cNvPr id="421" name="Google Shape;421;p35"/>
          <p:cNvSpPr txBox="1">
            <a:spLocks noGrp="1"/>
          </p:cNvSpPr>
          <p:nvPr>
            <p:ph type="title" idx="3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4"/>
          </p:nvPr>
        </p:nvSpPr>
        <p:spPr>
          <a:xfrm>
            <a:off x="5537682" y="14712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THE IDEA OF A SOLUTION</a:t>
            </a:r>
            <a:endParaRPr lang="en-US" dirty="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5"/>
          </p:nvPr>
        </p:nvSpPr>
        <p:spPr>
          <a:xfrm>
            <a:off x="5710302" y="2108151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Using various State of the Art solutions in the process</a:t>
            </a:r>
            <a:endParaRPr dirty="0"/>
          </a:p>
        </p:txBody>
      </p:sp>
      <p:sp>
        <p:nvSpPr>
          <p:cNvPr id="424" name="Google Shape;424;p35"/>
          <p:cNvSpPr txBox="1">
            <a:spLocks noGrp="1"/>
          </p:cNvSpPr>
          <p:nvPr>
            <p:ph type="title" idx="6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7"/>
          </p:nvPr>
        </p:nvSpPr>
        <p:spPr>
          <a:xfrm>
            <a:off x="1977717" y="29226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Loop </a:t>
            </a:r>
            <a:r>
              <a:rPr lang="en-US" dirty="0" smtClean="0"/>
              <a:t>holes and pain points</a:t>
            </a:r>
            <a:endParaRPr lang="en-US" dirty="0"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8"/>
          </p:nvPr>
        </p:nvSpPr>
        <p:spPr>
          <a:xfrm>
            <a:off x="2050988" y="3636688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Deriving my problem statement from loop holes and pain points of SOAs</a:t>
            </a:r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9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Design Brief and Proposed Solution</a:t>
            </a:r>
            <a:endParaRPr dirty="0"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14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 solution module that will address loop holes and pain points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title" idx="15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1408734" y="468544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 YOUR CONSIDERATION</a:t>
            </a:r>
            <a:endParaRPr dirty="0"/>
          </a:p>
        </p:txBody>
      </p:sp>
      <p:grpSp>
        <p:nvGrpSpPr>
          <p:cNvPr id="561" name="Google Shape;561;p39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56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565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23109" y="1488688"/>
            <a:ext cx="5943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US" sz="1800" b="1" dirty="0" smtClean="0"/>
          </a:p>
          <a:p>
            <a:pPr lvl="0" algn="ctr"/>
            <a:r>
              <a:rPr lang="en-US" sz="1800" b="1" dirty="0" smtClean="0"/>
              <a:t>LOGISTICS INTELLIGENCE</a:t>
            </a:r>
            <a:endParaRPr lang="en-US" sz="1800" b="1" dirty="0"/>
          </a:p>
          <a:p>
            <a:pPr lvl="0" algn="ctr"/>
            <a:r>
              <a:rPr lang="en-US" dirty="0" smtClean="0"/>
              <a:t>Innovative </a:t>
            </a:r>
            <a:r>
              <a:rPr lang="en-US" dirty="0"/>
              <a:t>services powered by software designed to drive ease of use, </a:t>
            </a:r>
            <a:endParaRPr lang="en-US" dirty="0" smtClean="0"/>
          </a:p>
          <a:p>
            <a:pPr lvl="0" algn="ctr"/>
            <a:r>
              <a:rPr lang="en-US" dirty="0" smtClean="0"/>
              <a:t>delivery </a:t>
            </a:r>
            <a:r>
              <a:rPr lang="en-US" dirty="0"/>
              <a:t>options, vehicle range and an affordable couriers service digitization platform.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9673" y="3019020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BY KERL KOFI KLU</a:t>
            </a:r>
          </a:p>
          <a:p>
            <a:pPr algn="ctr"/>
            <a:r>
              <a:rPr lang="en-US" dirty="0" smtClean="0"/>
              <a:t>ID:10658676</a:t>
            </a:r>
            <a:endParaRPr lang="en-US" dirty="0"/>
          </a:p>
        </p:txBody>
      </p:sp>
      <p:sp>
        <p:nvSpPr>
          <p:cNvPr id="14" name="Google Shape;559;p39"/>
          <p:cNvSpPr txBox="1">
            <a:spLocks/>
          </p:cNvSpPr>
          <p:nvPr/>
        </p:nvSpPr>
        <p:spPr>
          <a:xfrm>
            <a:off x="1064361" y="3794307"/>
            <a:ext cx="62532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Regular"/>
              <a:buNone/>
              <a:defRPr sz="3500" b="0" i="0" u="none" strike="noStrike" cap="none">
                <a:solidFill>
                  <a:srgbClr val="20124D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2"/>
          <p:cNvSpPr txBox="1">
            <a:spLocks noGrp="1"/>
          </p:cNvSpPr>
          <p:nvPr>
            <p:ph type="title"/>
          </p:nvPr>
        </p:nvSpPr>
        <p:spPr>
          <a:xfrm>
            <a:off x="2670825" y="390380"/>
            <a:ext cx="38025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919" name="Google Shape;919;p52"/>
          <p:cNvSpPr txBox="1">
            <a:spLocks noGrp="1"/>
          </p:cNvSpPr>
          <p:nvPr>
            <p:ph type="subTitle" idx="1"/>
          </p:nvPr>
        </p:nvSpPr>
        <p:spPr>
          <a:xfrm>
            <a:off x="632676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KERL </a:t>
            </a:r>
            <a:endParaRPr dirty="0"/>
          </a:p>
        </p:txBody>
      </p:sp>
      <p:sp>
        <p:nvSpPr>
          <p:cNvPr id="920" name="Google Shape;920;p52"/>
          <p:cNvSpPr txBox="1">
            <a:spLocks noGrp="1"/>
          </p:cNvSpPr>
          <p:nvPr>
            <p:ph type="subTitle" idx="2"/>
          </p:nvPr>
        </p:nvSpPr>
        <p:spPr>
          <a:xfrm>
            <a:off x="650013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This is me I have a Merch business as a side hustle, and finding a rider and delivery fees are a headache</a:t>
            </a:r>
            <a:endParaRPr dirty="0"/>
          </a:p>
        </p:txBody>
      </p:sp>
      <p:sp>
        <p:nvSpPr>
          <p:cNvPr id="921" name="Google Shape;921;p52"/>
          <p:cNvSpPr txBox="1">
            <a:spLocks noGrp="1"/>
          </p:cNvSpPr>
          <p:nvPr>
            <p:ph type="subTitle" idx="3"/>
          </p:nvPr>
        </p:nvSpPr>
        <p:spPr>
          <a:xfrm>
            <a:off x="3436750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Kerl&amp;Co.</a:t>
            </a:r>
            <a:endParaRPr dirty="0"/>
          </a:p>
        </p:txBody>
      </p:sp>
      <p:sp>
        <p:nvSpPr>
          <p:cNvPr id="922" name="Google Shape;922;p52"/>
          <p:cNvSpPr txBox="1">
            <a:spLocks noGrp="1"/>
          </p:cNvSpPr>
          <p:nvPr>
            <p:ph type="subTitle" idx="4"/>
          </p:nvPr>
        </p:nvSpPr>
        <p:spPr>
          <a:xfrm>
            <a:off x="3454163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Joshua,Clive and I also have a business.We send a foos ball game to hall weeks</a:t>
            </a:r>
            <a:endParaRPr dirty="0"/>
          </a:p>
        </p:txBody>
      </p:sp>
      <p:sp>
        <p:nvSpPr>
          <p:cNvPr id="923" name="Google Shape;923;p52"/>
          <p:cNvSpPr txBox="1">
            <a:spLocks noGrp="1"/>
          </p:cNvSpPr>
          <p:nvPr>
            <p:ph type="subTitle" idx="5"/>
          </p:nvPr>
        </p:nvSpPr>
        <p:spPr>
          <a:xfrm>
            <a:off x="6217213" y="3381850"/>
            <a:ext cx="2294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Sylvia</a:t>
            </a:r>
            <a:endParaRPr dirty="0"/>
          </a:p>
        </p:txBody>
      </p:sp>
      <p:sp>
        <p:nvSpPr>
          <p:cNvPr id="924" name="Google Shape;924;p52"/>
          <p:cNvSpPr txBox="1">
            <a:spLocks noGrp="1"/>
          </p:cNvSpPr>
          <p:nvPr>
            <p:ph type="subTitle" idx="6"/>
          </p:nvPr>
        </p:nvSpPr>
        <p:spPr>
          <a:xfrm>
            <a:off x="6217038" y="3707850"/>
            <a:ext cx="2294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Sylvia</a:t>
            </a:r>
            <a:r>
              <a:rPr lang="en-US" dirty="0" smtClean="0"/>
              <a:t>’s Boss wants me to build him an app for his mini </a:t>
            </a:r>
            <a:r>
              <a:rPr lang="en-US" dirty="0" err="1" smtClean="0"/>
              <a:t>Aboboyaa</a:t>
            </a:r>
            <a:r>
              <a:rPr lang="en-US" dirty="0" smtClean="0"/>
              <a:t> business</a:t>
            </a:r>
            <a:endParaRPr dirty="0"/>
          </a:p>
        </p:txBody>
      </p:sp>
      <p:grpSp>
        <p:nvGrpSpPr>
          <p:cNvPr id="958" name="Google Shape;958;p52"/>
          <p:cNvGrpSpPr/>
          <p:nvPr/>
        </p:nvGrpSpPr>
        <p:grpSpPr>
          <a:xfrm>
            <a:off x="6729235" y="1530473"/>
            <a:ext cx="1269704" cy="1733966"/>
            <a:chOff x="1905100" y="237850"/>
            <a:chExt cx="3763200" cy="5139200"/>
          </a:xfrm>
        </p:grpSpPr>
        <p:sp>
          <p:nvSpPr>
            <p:cNvPr id="959" name="Google Shape;959;p52"/>
            <p:cNvSpPr/>
            <p:nvPr/>
          </p:nvSpPr>
          <p:spPr>
            <a:xfrm>
              <a:off x="2513075" y="237850"/>
              <a:ext cx="2656000" cy="3420400"/>
            </a:xfrm>
            <a:custGeom>
              <a:avLst/>
              <a:gdLst/>
              <a:ahLst/>
              <a:cxnLst/>
              <a:rect l="l" t="t" r="r" b="b"/>
              <a:pathLst>
                <a:path w="106240" h="136816" extrusionOk="0">
                  <a:moveTo>
                    <a:pt x="46514" y="0"/>
                  </a:moveTo>
                  <a:cubicBezTo>
                    <a:pt x="46364" y="0"/>
                    <a:pt x="46214" y="4"/>
                    <a:pt x="46064" y="11"/>
                  </a:cubicBezTo>
                  <a:cubicBezTo>
                    <a:pt x="43401" y="277"/>
                    <a:pt x="40916" y="1697"/>
                    <a:pt x="39407" y="3827"/>
                  </a:cubicBezTo>
                  <a:cubicBezTo>
                    <a:pt x="38409" y="5194"/>
                    <a:pt x="38281" y="5969"/>
                    <a:pt x="37846" y="5969"/>
                  </a:cubicBezTo>
                  <a:cubicBezTo>
                    <a:pt x="37547" y="5969"/>
                    <a:pt x="37101" y="5600"/>
                    <a:pt x="36123" y="4804"/>
                  </a:cubicBezTo>
                  <a:cubicBezTo>
                    <a:pt x="34965" y="3782"/>
                    <a:pt x="33440" y="3230"/>
                    <a:pt x="31910" y="3230"/>
                  </a:cubicBezTo>
                  <a:cubicBezTo>
                    <a:pt x="31448" y="3230"/>
                    <a:pt x="30985" y="3281"/>
                    <a:pt x="30532" y="3384"/>
                  </a:cubicBezTo>
                  <a:cubicBezTo>
                    <a:pt x="27514" y="4094"/>
                    <a:pt x="25295" y="6845"/>
                    <a:pt x="25206" y="10040"/>
                  </a:cubicBezTo>
                  <a:cubicBezTo>
                    <a:pt x="24443" y="9543"/>
                    <a:pt x="23581" y="9305"/>
                    <a:pt x="22722" y="9305"/>
                  </a:cubicBezTo>
                  <a:cubicBezTo>
                    <a:pt x="21282" y="9305"/>
                    <a:pt x="19850" y="9971"/>
                    <a:pt x="18905" y="11194"/>
                  </a:cubicBezTo>
                  <a:cubicBezTo>
                    <a:pt x="18727" y="11372"/>
                    <a:pt x="18638" y="11638"/>
                    <a:pt x="18461" y="11904"/>
                  </a:cubicBezTo>
                  <a:cubicBezTo>
                    <a:pt x="17692" y="11469"/>
                    <a:pt x="16859" y="11261"/>
                    <a:pt x="16035" y="11261"/>
                  </a:cubicBezTo>
                  <a:cubicBezTo>
                    <a:pt x="14672" y="11261"/>
                    <a:pt x="13332" y="11830"/>
                    <a:pt x="12337" y="12880"/>
                  </a:cubicBezTo>
                  <a:cubicBezTo>
                    <a:pt x="10739" y="14656"/>
                    <a:pt x="10384" y="17229"/>
                    <a:pt x="11538" y="19360"/>
                  </a:cubicBezTo>
                  <a:cubicBezTo>
                    <a:pt x="11289" y="19307"/>
                    <a:pt x="11039" y="19282"/>
                    <a:pt x="10790" y="19282"/>
                  </a:cubicBezTo>
                  <a:cubicBezTo>
                    <a:pt x="9353" y="19282"/>
                    <a:pt x="7985" y="20128"/>
                    <a:pt x="7455" y="21490"/>
                  </a:cubicBezTo>
                  <a:cubicBezTo>
                    <a:pt x="6745" y="23176"/>
                    <a:pt x="7189" y="25040"/>
                    <a:pt x="8609" y="26194"/>
                  </a:cubicBezTo>
                  <a:cubicBezTo>
                    <a:pt x="8454" y="26078"/>
                    <a:pt x="8289" y="26024"/>
                    <a:pt x="8115" y="26024"/>
                  </a:cubicBezTo>
                  <a:cubicBezTo>
                    <a:pt x="6299" y="26024"/>
                    <a:pt x="3608" y="31870"/>
                    <a:pt x="3284" y="32762"/>
                  </a:cubicBezTo>
                  <a:cubicBezTo>
                    <a:pt x="2130" y="35957"/>
                    <a:pt x="2840" y="39507"/>
                    <a:pt x="5148" y="42081"/>
                  </a:cubicBezTo>
                  <a:cubicBezTo>
                    <a:pt x="2485" y="42613"/>
                    <a:pt x="444" y="44832"/>
                    <a:pt x="178" y="47584"/>
                  </a:cubicBezTo>
                  <a:cubicBezTo>
                    <a:pt x="0" y="50335"/>
                    <a:pt x="1598" y="52909"/>
                    <a:pt x="4171" y="53974"/>
                  </a:cubicBezTo>
                  <a:cubicBezTo>
                    <a:pt x="2840" y="54773"/>
                    <a:pt x="2041" y="56193"/>
                    <a:pt x="2130" y="57702"/>
                  </a:cubicBezTo>
                  <a:cubicBezTo>
                    <a:pt x="2130" y="59210"/>
                    <a:pt x="2929" y="60631"/>
                    <a:pt x="4349" y="61341"/>
                  </a:cubicBezTo>
                  <a:cubicBezTo>
                    <a:pt x="1775" y="62406"/>
                    <a:pt x="89" y="64891"/>
                    <a:pt x="89" y="67731"/>
                  </a:cubicBezTo>
                  <a:cubicBezTo>
                    <a:pt x="89" y="70660"/>
                    <a:pt x="1864" y="72701"/>
                    <a:pt x="4083" y="74121"/>
                  </a:cubicBezTo>
                  <a:cubicBezTo>
                    <a:pt x="1947" y="76172"/>
                    <a:pt x="2854" y="83652"/>
                    <a:pt x="6410" y="83652"/>
                  </a:cubicBezTo>
                  <a:cubicBezTo>
                    <a:pt x="6547" y="83652"/>
                    <a:pt x="6689" y="83641"/>
                    <a:pt x="6834" y="83618"/>
                  </a:cubicBezTo>
                  <a:lnTo>
                    <a:pt x="6834" y="83618"/>
                  </a:lnTo>
                  <a:cubicBezTo>
                    <a:pt x="4083" y="84151"/>
                    <a:pt x="2041" y="86458"/>
                    <a:pt x="1864" y="89298"/>
                  </a:cubicBezTo>
                  <a:cubicBezTo>
                    <a:pt x="1686" y="92050"/>
                    <a:pt x="3284" y="94712"/>
                    <a:pt x="5947" y="95777"/>
                  </a:cubicBezTo>
                  <a:cubicBezTo>
                    <a:pt x="4615" y="100126"/>
                    <a:pt x="5414" y="104919"/>
                    <a:pt x="8254" y="108558"/>
                  </a:cubicBezTo>
                  <a:cubicBezTo>
                    <a:pt x="10603" y="111513"/>
                    <a:pt x="14181" y="113239"/>
                    <a:pt x="17939" y="113239"/>
                  </a:cubicBezTo>
                  <a:cubicBezTo>
                    <a:pt x="18583" y="113239"/>
                    <a:pt x="19232" y="113188"/>
                    <a:pt x="19881" y="113085"/>
                  </a:cubicBezTo>
                  <a:lnTo>
                    <a:pt x="19881" y="113085"/>
                  </a:lnTo>
                  <a:cubicBezTo>
                    <a:pt x="19704" y="115037"/>
                    <a:pt x="19970" y="117079"/>
                    <a:pt x="20769" y="118854"/>
                  </a:cubicBezTo>
                  <a:cubicBezTo>
                    <a:pt x="21452" y="120371"/>
                    <a:pt x="22978" y="121630"/>
                    <a:pt x="24516" y="121630"/>
                  </a:cubicBezTo>
                  <a:cubicBezTo>
                    <a:pt x="24777" y="121630"/>
                    <a:pt x="25038" y="121593"/>
                    <a:pt x="25295" y="121516"/>
                  </a:cubicBezTo>
                  <a:cubicBezTo>
                    <a:pt x="26538" y="126220"/>
                    <a:pt x="28845" y="131546"/>
                    <a:pt x="33372" y="132344"/>
                  </a:cubicBezTo>
                  <a:cubicBezTo>
                    <a:pt x="33860" y="132433"/>
                    <a:pt x="34354" y="132461"/>
                    <a:pt x="34850" y="132461"/>
                  </a:cubicBezTo>
                  <a:cubicBezTo>
                    <a:pt x="35677" y="132461"/>
                    <a:pt x="36513" y="132384"/>
                    <a:pt x="37343" y="132384"/>
                  </a:cubicBezTo>
                  <a:cubicBezTo>
                    <a:pt x="38007" y="132384"/>
                    <a:pt x="38667" y="132433"/>
                    <a:pt x="39318" y="132611"/>
                  </a:cubicBezTo>
                  <a:cubicBezTo>
                    <a:pt x="40383" y="132966"/>
                    <a:pt x="41360" y="133409"/>
                    <a:pt x="42247" y="133942"/>
                  </a:cubicBezTo>
                  <a:cubicBezTo>
                    <a:pt x="47040" y="136338"/>
                    <a:pt x="51921" y="135983"/>
                    <a:pt x="56980" y="136427"/>
                  </a:cubicBezTo>
                  <a:cubicBezTo>
                    <a:pt x="57983" y="136514"/>
                    <a:pt x="60143" y="136816"/>
                    <a:pt x="62217" y="136816"/>
                  </a:cubicBezTo>
                  <a:cubicBezTo>
                    <a:pt x="64365" y="136816"/>
                    <a:pt x="66423" y="136492"/>
                    <a:pt x="67010" y="135273"/>
                  </a:cubicBezTo>
                  <a:cubicBezTo>
                    <a:pt x="67808" y="133764"/>
                    <a:pt x="66122" y="131457"/>
                    <a:pt x="67365" y="130392"/>
                  </a:cubicBezTo>
                  <a:cubicBezTo>
                    <a:pt x="67720" y="130125"/>
                    <a:pt x="68163" y="129948"/>
                    <a:pt x="68696" y="129948"/>
                  </a:cubicBezTo>
                  <a:cubicBezTo>
                    <a:pt x="71891" y="129770"/>
                    <a:pt x="74909" y="128617"/>
                    <a:pt x="77394" y="126664"/>
                  </a:cubicBezTo>
                  <a:cubicBezTo>
                    <a:pt x="80323" y="123913"/>
                    <a:pt x="80500" y="120185"/>
                    <a:pt x="79879" y="116369"/>
                  </a:cubicBezTo>
                  <a:cubicBezTo>
                    <a:pt x="82542" y="116280"/>
                    <a:pt x="85204" y="116191"/>
                    <a:pt x="87512" y="114948"/>
                  </a:cubicBezTo>
                  <a:cubicBezTo>
                    <a:pt x="89820" y="113795"/>
                    <a:pt x="91772" y="111221"/>
                    <a:pt x="91417" y="108558"/>
                  </a:cubicBezTo>
                  <a:cubicBezTo>
                    <a:pt x="94524" y="107671"/>
                    <a:pt x="96920" y="105008"/>
                    <a:pt x="97541" y="101813"/>
                  </a:cubicBezTo>
                  <a:cubicBezTo>
                    <a:pt x="98162" y="98529"/>
                    <a:pt x="96831" y="95156"/>
                    <a:pt x="94257" y="93115"/>
                  </a:cubicBezTo>
                  <a:cubicBezTo>
                    <a:pt x="98340" y="93115"/>
                    <a:pt x="101446" y="89742"/>
                    <a:pt x="102156" y="85748"/>
                  </a:cubicBezTo>
                  <a:cubicBezTo>
                    <a:pt x="102423" y="84328"/>
                    <a:pt x="103665" y="78914"/>
                    <a:pt x="101003" y="78914"/>
                  </a:cubicBezTo>
                  <a:cubicBezTo>
                    <a:pt x="103576" y="78736"/>
                    <a:pt x="105707" y="76784"/>
                    <a:pt x="105973" y="74299"/>
                  </a:cubicBezTo>
                  <a:cubicBezTo>
                    <a:pt x="106239" y="71725"/>
                    <a:pt x="104730" y="69240"/>
                    <a:pt x="102334" y="68441"/>
                  </a:cubicBezTo>
                  <a:cubicBezTo>
                    <a:pt x="104020" y="65335"/>
                    <a:pt x="103488" y="61429"/>
                    <a:pt x="100914" y="58944"/>
                  </a:cubicBezTo>
                  <a:cubicBezTo>
                    <a:pt x="102334" y="55660"/>
                    <a:pt x="100026" y="51223"/>
                    <a:pt x="96654" y="50512"/>
                  </a:cubicBezTo>
                  <a:cubicBezTo>
                    <a:pt x="99583" y="49004"/>
                    <a:pt x="101713" y="46341"/>
                    <a:pt x="102511" y="43146"/>
                  </a:cubicBezTo>
                  <a:cubicBezTo>
                    <a:pt x="103576" y="38797"/>
                    <a:pt x="101624" y="34004"/>
                    <a:pt x="99583" y="30276"/>
                  </a:cubicBezTo>
                  <a:cubicBezTo>
                    <a:pt x="98606" y="28501"/>
                    <a:pt x="97186" y="26992"/>
                    <a:pt x="95411" y="25927"/>
                  </a:cubicBezTo>
                  <a:cubicBezTo>
                    <a:pt x="95051" y="25639"/>
                    <a:pt x="92181" y="24359"/>
                    <a:pt x="90919" y="24359"/>
                  </a:cubicBezTo>
                  <a:cubicBezTo>
                    <a:pt x="90632" y="24359"/>
                    <a:pt x="90428" y="24425"/>
                    <a:pt x="90357" y="24585"/>
                  </a:cubicBezTo>
                  <a:lnTo>
                    <a:pt x="90357" y="24585"/>
                  </a:lnTo>
                  <a:cubicBezTo>
                    <a:pt x="91859" y="21037"/>
                    <a:pt x="91148" y="16871"/>
                    <a:pt x="88666" y="14034"/>
                  </a:cubicBezTo>
                  <a:cubicBezTo>
                    <a:pt x="86897" y="12206"/>
                    <a:pt x="84540" y="11240"/>
                    <a:pt x="82142" y="11240"/>
                  </a:cubicBezTo>
                  <a:cubicBezTo>
                    <a:pt x="80931" y="11240"/>
                    <a:pt x="79709" y="11487"/>
                    <a:pt x="78548" y="11993"/>
                  </a:cubicBezTo>
                  <a:cubicBezTo>
                    <a:pt x="79258" y="9597"/>
                    <a:pt x="78281" y="7023"/>
                    <a:pt x="76151" y="5603"/>
                  </a:cubicBezTo>
                  <a:cubicBezTo>
                    <a:pt x="75334" y="5125"/>
                    <a:pt x="74437" y="4897"/>
                    <a:pt x="73548" y="4897"/>
                  </a:cubicBezTo>
                  <a:cubicBezTo>
                    <a:pt x="72121" y="4897"/>
                    <a:pt x="70711" y="5485"/>
                    <a:pt x="69672" y="6579"/>
                  </a:cubicBezTo>
                  <a:cubicBezTo>
                    <a:pt x="68341" y="3827"/>
                    <a:pt x="65678" y="1964"/>
                    <a:pt x="62661" y="1609"/>
                  </a:cubicBezTo>
                  <a:cubicBezTo>
                    <a:pt x="62419" y="1587"/>
                    <a:pt x="62178" y="1577"/>
                    <a:pt x="61938" y="1577"/>
                  </a:cubicBezTo>
                  <a:cubicBezTo>
                    <a:pt x="59182" y="1577"/>
                    <a:pt x="56579" y="2962"/>
                    <a:pt x="55028" y="5248"/>
                  </a:cubicBezTo>
                  <a:cubicBezTo>
                    <a:pt x="53409" y="2011"/>
                    <a:pt x="50075" y="0"/>
                    <a:pt x="46514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2"/>
            <p:cNvSpPr/>
            <p:nvPr/>
          </p:nvSpPr>
          <p:spPr>
            <a:xfrm>
              <a:off x="4299250" y="3463650"/>
              <a:ext cx="1369050" cy="1886750"/>
            </a:xfrm>
            <a:custGeom>
              <a:avLst/>
              <a:gdLst/>
              <a:ahLst/>
              <a:cxnLst/>
              <a:rect l="l" t="t" r="r" b="b"/>
              <a:pathLst>
                <a:path w="54762" h="75470" extrusionOk="0">
                  <a:moveTo>
                    <a:pt x="14586" y="1"/>
                  </a:moveTo>
                  <a:cubicBezTo>
                    <a:pt x="12947" y="1"/>
                    <a:pt x="11281" y="323"/>
                    <a:pt x="9675" y="1005"/>
                  </a:cubicBezTo>
                  <a:lnTo>
                    <a:pt x="9586" y="1005"/>
                  </a:lnTo>
                  <a:cubicBezTo>
                    <a:pt x="3107" y="3667"/>
                    <a:pt x="0" y="11123"/>
                    <a:pt x="2752" y="17602"/>
                  </a:cubicBezTo>
                  <a:lnTo>
                    <a:pt x="26982" y="75470"/>
                  </a:lnTo>
                  <a:lnTo>
                    <a:pt x="54762" y="75470"/>
                  </a:lnTo>
                  <a:lnTo>
                    <a:pt x="26360" y="7839"/>
                  </a:lnTo>
                  <a:cubicBezTo>
                    <a:pt x="24291" y="2966"/>
                    <a:pt x="19561" y="1"/>
                    <a:pt x="14586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1905100" y="3465550"/>
              <a:ext cx="1366850" cy="1887075"/>
            </a:xfrm>
            <a:custGeom>
              <a:avLst/>
              <a:gdLst/>
              <a:ahLst/>
              <a:cxnLst/>
              <a:rect l="l" t="t" r="r" b="b"/>
              <a:pathLst>
                <a:path w="54674" h="75483" extrusionOk="0">
                  <a:moveTo>
                    <a:pt x="40123" y="1"/>
                  </a:moveTo>
                  <a:cubicBezTo>
                    <a:pt x="35168" y="1"/>
                    <a:pt x="30464" y="2929"/>
                    <a:pt x="28402" y="7852"/>
                  </a:cubicBezTo>
                  <a:lnTo>
                    <a:pt x="0" y="75483"/>
                  </a:lnTo>
                  <a:lnTo>
                    <a:pt x="27692" y="75394"/>
                  </a:lnTo>
                  <a:lnTo>
                    <a:pt x="52010" y="17615"/>
                  </a:lnTo>
                  <a:cubicBezTo>
                    <a:pt x="54673" y="11136"/>
                    <a:pt x="51655" y="3680"/>
                    <a:pt x="45176" y="1017"/>
                  </a:cubicBezTo>
                  <a:lnTo>
                    <a:pt x="45088" y="1017"/>
                  </a:lnTo>
                  <a:cubicBezTo>
                    <a:pt x="43464" y="328"/>
                    <a:pt x="41780" y="1"/>
                    <a:pt x="40123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2"/>
            <p:cNvSpPr/>
            <p:nvPr/>
          </p:nvSpPr>
          <p:spPr>
            <a:xfrm>
              <a:off x="2879175" y="2476950"/>
              <a:ext cx="1737400" cy="2263475"/>
            </a:xfrm>
            <a:custGeom>
              <a:avLst/>
              <a:gdLst/>
              <a:ahLst/>
              <a:cxnLst/>
              <a:rect l="l" t="t" r="r" b="b"/>
              <a:pathLst>
                <a:path w="69496" h="90539" extrusionOk="0">
                  <a:moveTo>
                    <a:pt x="24497" y="1"/>
                  </a:moveTo>
                  <a:cubicBezTo>
                    <a:pt x="24319" y="2397"/>
                    <a:pt x="24319" y="11805"/>
                    <a:pt x="24053" y="13669"/>
                  </a:cubicBezTo>
                  <a:cubicBezTo>
                    <a:pt x="23343" y="19260"/>
                    <a:pt x="22722" y="25651"/>
                    <a:pt x="19349" y="30532"/>
                  </a:cubicBezTo>
                  <a:cubicBezTo>
                    <a:pt x="15355" y="36301"/>
                    <a:pt x="7722" y="38076"/>
                    <a:pt x="1421" y="40384"/>
                  </a:cubicBezTo>
                  <a:cubicBezTo>
                    <a:pt x="1" y="53697"/>
                    <a:pt x="1154" y="68164"/>
                    <a:pt x="8432" y="79525"/>
                  </a:cubicBezTo>
                  <a:cubicBezTo>
                    <a:pt x="13611" y="87601"/>
                    <a:pt x="21958" y="90538"/>
                    <a:pt x="30678" y="90538"/>
                  </a:cubicBezTo>
                  <a:cubicBezTo>
                    <a:pt x="34512" y="90538"/>
                    <a:pt x="38418" y="89970"/>
                    <a:pt x="42159" y="89022"/>
                  </a:cubicBezTo>
                  <a:cubicBezTo>
                    <a:pt x="48283" y="87513"/>
                    <a:pt x="54585" y="85028"/>
                    <a:pt x="59377" y="80767"/>
                  </a:cubicBezTo>
                  <a:cubicBezTo>
                    <a:pt x="64880" y="75797"/>
                    <a:pt x="66744" y="68342"/>
                    <a:pt x="68075" y="61330"/>
                  </a:cubicBezTo>
                  <a:cubicBezTo>
                    <a:pt x="69318" y="54318"/>
                    <a:pt x="68785" y="46686"/>
                    <a:pt x="69495" y="39408"/>
                  </a:cubicBezTo>
                  <a:cubicBezTo>
                    <a:pt x="68696" y="39053"/>
                    <a:pt x="67809" y="38609"/>
                    <a:pt x="66921" y="38343"/>
                  </a:cubicBezTo>
                  <a:cubicBezTo>
                    <a:pt x="63815" y="37189"/>
                    <a:pt x="60531" y="36301"/>
                    <a:pt x="57780" y="34437"/>
                  </a:cubicBezTo>
                  <a:cubicBezTo>
                    <a:pt x="51833" y="30355"/>
                    <a:pt x="51744" y="18817"/>
                    <a:pt x="52898" y="12515"/>
                  </a:cubicBezTo>
                  <a:cubicBezTo>
                    <a:pt x="53431" y="8344"/>
                    <a:pt x="53786" y="4172"/>
                    <a:pt x="53786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2"/>
            <p:cNvSpPr/>
            <p:nvPr/>
          </p:nvSpPr>
          <p:spPr>
            <a:xfrm>
              <a:off x="2652850" y="3302800"/>
              <a:ext cx="2285450" cy="2074250"/>
            </a:xfrm>
            <a:custGeom>
              <a:avLst/>
              <a:gdLst/>
              <a:ahLst/>
              <a:cxnLst/>
              <a:rect l="l" t="t" r="r" b="b"/>
              <a:pathLst>
                <a:path w="91418" h="82970" extrusionOk="0">
                  <a:moveTo>
                    <a:pt x="17963" y="0"/>
                  </a:moveTo>
                  <a:cubicBezTo>
                    <a:pt x="17344" y="0"/>
                    <a:pt x="15926" y="807"/>
                    <a:pt x="15621" y="960"/>
                  </a:cubicBezTo>
                  <a:cubicBezTo>
                    <a:pt x="13758" y="1758"/>
                    <a:pt x="12071" y="2912"/>
                    <a:pt x="10296" y="3711"/>
                  </a:cubicBezTo>
                  <a:cubicBezTo>
                    <a:pt x="9675" y="3977"/>
                    <a:pt x="5148" y="5486"/>
                    <a:pt x="5060" y="6196"/>
                  </a:cubicBezTo>
                  <a:cubicBezTo>
                    <a:pt x="3284" y="26432"/>
                    <a:pt x="1" y="49065"/>
                    <a:pt x="3462" y="70366"/>
                  </a:cubicBezTo>
                  <a:cubicBezTo>
                    <a:pt x="3995" y="74182"/>
                    <a:pt x="4438" y="79064"/>
                    <a:pt x="4882" y="82969"/>
                  </a:cubicBezTo>
                  <a:lnTo>
                    <a:pt x="85737" y="82969"/>
                  </a:lnTo>
                  <a:cubicBezTo>
                    <a:pt x="86270" y="79153"/>
                    <a:pt x="87157" y="74449"/>
                    <a:pt x="87779" y="70721"/>
                  </a:cubicBezTo>
                  <a:cubicBezTo>
                    <a:pt x="91418" y="49508"/>
                    <a:pt x="88222" y="26787"/>
                    <a:pt x="86625" y="6462"/>
                  </a:cubicBezTo>
                  <a:cubicBezTo>
                    <a:pt x="86536" y="5841"/>
                    <a:pt x="82010" y="4244"/>
                    <a:pt x="81477" y="3977"/>
                  </a:cubicBezTo>
                  <a:cubicBezTo>
                    <a:pt x="79613" y="3179"/>
                    <a:pt x="77927" y="2025"/>
                    <a:pt x="76152" y="1226"/>
                  </a:cubicBezTo>
                  <a:cubicBezTo>
                    <a:pt x="75836" y="1068"/>
                    <a:pt x="74325" y="207"/>
                    <a:pt x="73746" y="207"/>
                  </a:cubicBezTo>
                  <a:cubicBezTo>
                    <a:pt x="73674" y="207"/>
                    <a:pt x="73617" y="220"/>
                    <a:pt x="73578" y="250"/>
                  </a:cubicBezTo>
                  <a:cubicBezTo>
                    <a:pt x="73134" y="516"/>
                    <a:pt x="73400" y="2735"/>
                    <a:pt x="73400" y="3267"/>
                  </a:cubicBezTo>
                  <a:cubicBezTo>
                    <a:pt x="73223" y="8149"/>
                    <a:pt x="73045" y="13030"/>
                    <a:pt x="72868" y="17912"/>
                  </a:cubicBezTo>
                  <a:cubicBezTo>
                    <a:pt x="72779" y="22793"/>
                    <a:pt x="72779" y="27852"/>
                    <a:pt x="71004" y="32468"/>
                  </a:cubicBezTo>
                  <a:cubicBezTo>
                    <a:pt x="68697" y="38592"/>
                    <a:pt x="63105" y="41698"/>
                    <a:pt x="57158" y="43207"/>
                  </a:cubicBezTo>
                  <a:cubicBezTo>
                    <a:pt x="53253" y="44183"/>
                    <a:pt x="49259" y="44716"/>
                    <a:pt x="45354" y="44716"/>
                  </a:cubicBezTo>
                  <a:cubicBezTo>
                    <a:pt x="41538" y="44627"/>
                    <a:pt x="37810" y="44094"/>
                    <a:pt x="34260" y="43118"/>
                  </a:cubicBezTo>
                  <a:cubicBezTo>
                    <a:pt x="28224" y="41521"/>
                    <a:pt x="22722" y="38414"/>
                    <a:pt x="20414" y="32290"/>
                  </a:cubicBezTo>
                  <a:cubicBezTo>
                    <a:pt x="18728" y="27675"/>
                    <a:pt x="18817" y="22616"/>
                    <a:pt x="18728" y="17734"/>
                  </a:cubicBezTo>
                  <a:cubicBezTo>
                    <a:pt x="18639" y="12853"/>
                    <a:pt x="18461" y="7883"/>
                    <a:pt x="18373" y="3090"/>
                  </a:cubicBezTo>
                  <a:cubicBezTo>
                    <a:pt x="18373" y="2557"/>
                    <a:pt x="18639" y="338"/>
                    <a:pt x="18195" y="72"/>
                  </a:cubicBezTo>
                  <a:cubicBezTo>
                    <a:pt x="18145" y="22"/>
                    <a:pt x="18065" y="0"/>
                    <a:pt x="17963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3003425" y="1824875"/>
              <a:ext cx="299425" cy="536350"/>
            </a:xfrm>
            <a:custGeom>
              <a:avLst/>
              <a:gdLst/>
              <a:ahLst/>
              <a:cxnLst/>
              <a:rect l="l" t="t" r="r" b="b"/>
              <a:pathLst>
                <a:path w="11977" h="21454" extrusionOk="0">
                  <a:moveTo>
                    <a:pt x="4492" y="0"/>
                  </a:moveTo>
                  <a:cubicBezTo>
                    <a:pt x="4074" y="0"/>
                    <a:pt x="3641" y="80"/>
                    <a:pt x="3196" y="256"/>
                  </a:cubicBezTo>
                  <a:cubicBezTo>
                    <a:pt x="1598" y="877"/>
                    <a:pt x="622" y="3007"/>
                    <a:pt x="445" y="5049"/>
                  </a:cubicBezTo>
                  <a:cubicBezTo>
                    <a:pt x="1" y="10285"/>
                    <a:pt x="1687" y="15522"/>
                    <a:pt x="5060" y="19516"/>
                  </a:cubicBezTo>
                  <a:cubicBezTo>
                    <a:pt x="5592" y="20226"/>
                    <a:pt x="6214" y="20758"/>
                    <a:pt x="7012" y="21202"/>
                  </a:cubicBezTo>
                  <a:cubicBezTo>
                    <a:pt x="7387" y="21374"/>
                    <a:pt x="7725" y="21454"/>
                    <a:pt x="8030" y="21454"/>
                  </a:cubicBezTo>
                  <a:cubicBezTo>
                    <a:pt x="11977" y="21454"/>
                    <a:pt x="10258" y="7984"/>
                    <a:pt x="9764" y="5759"/>
                  </a:cubicBezTo>
                  <a:cubicBezTo>
                    <a:pt x="9302" y="3448"/>
                    <a:pt x="7235" y="0"/>
                    <a:pt x="4492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2"/>
            <p:cNvSpPr/>
            <p:nvPr/>
          </p:nvSpPr>
          <p:spPr>
            <a:xfrm>
              <a:off x="3083300" y="1935550"/>
              <a:ext cx="119850" cy="290700"/>
            </a:xfrm>
            <a:custGeom>
              <a:avLst/>
              <a:gdLst/>
              <a:ahLst/>
              <a:cxnLst/>
              <a:rect l="l" t="t" r="r" b="b"/>
              <a:pathLst>
                <a:path w="4794" h="11628" fill="none" extrusionOk="0">
                  <a:moveTo>
                    <a:pt x="1" y="1775"/>
                  </a:moveTo>
                  <a:cubicBezTo>
                    <a:pt x="90" y="1332"/>
                    <a:pt x="178" y="977"/>
                    <a:pt x="356" y="622"/>
                  </a:cubicBezTo>
                  <a:cubicBezTo>
                    <a:pt x="533" y="267"/>
                    <a:pt x="888" y="89"/>
                    <a:pt x="1332" y="0"/>
                  </a:cubicBezTo>
                  <a:cubicBezTo>
                    <a:pt x="1954" y="0"/>
                    <a:pt x="2397" y="799"/>
                    <a:pt x="2575" y="1509"/>
                  </a:cubicBezTo>
                  <a:cubicBezTo>
                    <a:pt x="3019" y="3284"/>
                    <a:pt x="3285" y="5059"/>
                    <a:pt x="3285" y="6923"/>
                  </a:cubicBezTo>
                  <a:cubicBezTo>
                    <a:pt x="3196" y="6746"/>
                    <a:pt x="2930" y="6746"/>
                    <a:pt x="2752" y="6835"/>
                  </a:cubicBezTo>
                  <a:cubicBezTo>
                    <a:pt x="2575" y="7012"/>
                    <a:pt x="2397" y="7190"/>
                    <a:pt x="2397" y="7456"/>
                  </a:cubicBezTo>
                  <a:cubicBezTo>
                    <a:pt x="1865" y="9231"/>
                    <a:pt x="2930" y="11095"/>
                    <a:pt x="4794" y="11627"/>
                  </a:cubicBezTo>
                </a:path>
              </a:pathLst>
            </a:custGeom>
            <a:noFill/>
            <a:ln w="9525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>
              <a:off x="4385925" y="1824875"/>
              <a:ext cx="301650" cy="536350"/>
            </a:xfrm>
            <a:custGeom>
              <a:avLst/>
              <a:gdLst/>
              <a:ahLst/>
              <a:cxnLst/>
              <a:rect l="l" t="t" r="r" b="b"/>
              <a:pathLst>
                <a:path w="12066" h="21454" extrusionOk="0">
                  <a:moveTo>
                    <a:pt x="7516" y="0"/>
                  </a:moveTo>
                  <a:cubicBezTo>
                    <a:pt x="4830" y="0"/>
                    <a:pt x="2753" y="3448"/>
                    <a:pt x="2214" y="5759"/>
                  </a:cubicBezTo>
                  <a:cubicBezTo>
                    <a:pt x="1719" y="7984"/>
                    <a:pt x="1" y="21454"/>
                    <a:pt x="4019" y="21454"/>
                  </a:cubicBezTo>
                  <a:cubicBezTo>
                    <a:pt x="4328" y="21454"/>
                    <a:pt x="4672" y="21374"/>
                    <a:pt x="5054" y="21202"/>
                  </a:cubicBezTo>
                  <a:cubicBezTo>
                    <a:pt x="5764" y="20758"/>
                    <a:pt x="6474" y="20226"/>
                    <a:pt x="7006" y="19516"/>
                  </a:cubicBezTo>
                  <a:cubicBezTo>
                    <a:pt x="10379" y="15522"/>
                    <a:pt x="12065" y="10285"/>
                    <a:pt x="11533" y="5049"/>
                  </a:cubicBezTo>
                  <a:cubicBezTo>
                    <a:pt x="11355" y="3007"/>
                    <a:pt x="10468" y="877"/>
                    <a:pt x="8781" y="256"/>
                  </a:cubicBezTo>
                  <a:cubicBezTo>
                    <a:pt x="8348" y="80"/>
                    <a:pt x="7925" y="0"/>
                    <a:pt x="7516" y="0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4487850" y="1935550"/>
              <a:ext cx="117625" cy="288475"/>
            </a:xfrm>
            <a:custGeom>
              <a:avLst/>
              <a:gdLst/>
              <a:ahLst/>
              <a:cxnLst/>
              <a:rect l="l" t="t" r="r" b="b"/>
              <a:pathLst>
                <a:path w="4705" h="11539" fill="none" extrusionOk="0">
                  <a:moveTo>
                    <a:pt x="4704" y="1775"/>
                  </a:moveTo>
                  <a:cubicBezTo>
                    <a:pt x="4704" y="1332"/>
                    <a:pt x="4527" y="977"/>
                    <a:pt x="4349" y="622"/>
                  </a:cubicBezTo>
                  <a:cubicBezTo>
                    <a:pt x="4172" y="267"/>
                    <a:pt x="3817" y="89"/>
                    <a:pt x="3462" y="0"/>
                  </a:cubicBezTo>
                  <a:cubicBezTo>
                    <a:pt x="2752" y="0"/>
                    <a:pt x="2397" y="799"/>
                    <a:pt x="2219" y="1509"/>
                  </a:cubicBezTo>
                  <a:cubicBezTo>
                    <a:pt x="1687" y="3284"/>
                    <a:pt x="1421" y="5059"/>
                    <a:pt x="1421" y="6923"/>
                  </a:cubicBezTo>
                  <a:cubicBezTo>
                    <a:pt x="1598" y="6746"/>
                    <a:pt x="1864" y="6746"/>
                    <a:pt x="2042" y="6835"/>
                  </a:cubicBezTo>
                  <a:cubicBezTo>
                    <a:pt x="2219" y="7012"/>
                    <a:pt x="2308" y="7190"/>
                    <a:pt x="2397" y="7456"/>
                  </a:cubicBezTo>
                  <a:cubicBezTo>
                    <a:pt x="2841" y="9231"/>
                    <a:pt x="1776" y="11095"/>
                    <a:pt x="0" y="11539"/>
                  </a:cubicBezTo>
                </a:path>
              </a:pathLst>
            </a:custGeom>
            <a:noFill/>
            <a:ln w="9525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>
              <a:off x="3176500" y="974575"/>
              <a:ext cx="1340225" cy="1930650"/>
            </a:xfrm>
            <a:custGeom>
              <a:avLst/>
              <a:gdLst/>
              <a:ahLst/>
              <a:cxnLst/>
              <a:rect l="l" t="t" r="r" b="b"/>
              <a:pathLst>
                <a:path w="53609" h="77226" extrusionOk="0">
                  <a:moveTo>
                    <a:pt x="28161" y="1"/>
                  </a:moveTo>
                  <a:cubicBezTo>
                    <a:pt x="23124" y="1"/>
                    <a:pt x="18106" y="1205"/>
                    <a:pt x="13580" y="3559"/>
                  </a:cubicBezTo>
                  <a:cubicBezTo>
                    <a:pt x="7722" y="6843"/>
                    <a:pt x="3817" y="12701"/>
                    <a:pt x="2219" y="19091"/>
                  </a:cubicBezTo>
                  <a:cubicBezTo>
                    <a:pt x="1066" y="23174"/>
                    <a:pt x="444" y="27434"/>
                    <a:pt x="178" y="31694"/>
                  </a:cubicBezTo>
                  <a:cubicBezTo>
                    <a:pt x="1" y="35333"/>
                    <a:pt x="89" y="39061"/>
                    <a:pt x="533" y="42700"/>
                  </a:cubicBezTo>
                  <a:cubicBezTo>
                    <a:pt x="1598" y="51575"/>
                    <a:pt x="4705" y="60539"/>
                    <a:pt x="10207" y="67551"/>
                  </a:cubicBezTo>
                  <a:cubicBezTo>
                    <a:pt x="13846" y="72255"/>
                    <a:pt x="18817" y="76249"/>
                    <a:pt x="24941" y="77048"/>
                  </a:cubicBezTo>
                  <a:cubicBezTo>
                    <a:pt x="25739" y="77136"/>
                    <a:pt x="26627" y="77225"/>
                    <a:pt x="27514" y="77225"/>
                  </a:cubicBezTo>
                  <a:cubicBezTo>
                    <a:pt x="33017" y="77048"/>
                    <a:pt x="37899" y="74030"/>
                    <a:pt x="41626" y="70036"/>
                  </a:cubicBezTo>
                  <a:cubicBezTo>
                    <a:pt x="46242" y="64888"/>
                    <a:pt x="49082" y="58409"/>
                    <a:pt x="50768" y="51841"/>
                  </a:cubicBezTo>
                  <a:cubicBezTo>
                    <a:pt x="52898" y="43765"/>
                    <a:pt x="53608" y="35333"/>
                    <a:pt x="52810" y="26990"/>
                  </a:cubicBezTo>
                  <a:cubicBezTo>
                    <a:pt x="52366" y="21398"/>
                    <a:pt x="52011" y="14121"/>
                    <a:pt x="48638" y="9417"/>
                  </a:cubicBezTo>
                  <a:cubicBezTo>
                    <a:pt x="45443" y="4979"/>
                    <a:pt x="40650" y="1872"/>
                    <a:pt x="35236" y="807"/>
                  </a:cubicBezTo>
                  <a:cubicBezTo>
                    <a:pt x="32907" y="268"/>
                    <a:pt x="30532" y="1"/>
                    <a:pt x="28161" y="1"/>
                  </a:cubicBezTo>
                  <a:close/>
                </a:path>
              </a:pathLst>
            </a:custGeom>
            <a:solidFill>
              <a:srgbClr val="E5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>
              <a:off x="3001225" y="683825"/>
              <a:ext cx="1704100" cy="1029650"/>
            </a:xfrm>
            <a:custGeom>
              <a:avLst/>
              <a:gdLst/>
              <a:ahLst/>
              <a:cxnLst/>
              <a:rect l="l" t="t" r="r" b="b"/>
              <a:pathLst>
                <a:path w="68164" h="41186" extrusionOk="0">
                  <a:moveTo>
                    <a:pt x="36869" y="0"/>
                  </a:moveTo>
                  <a:cubicBezTo>
                    <a:pt x="34587" y="0"/>
                    <a:pt x="32286" y="156"/>
                    <a:pt x="29999" y="367"/>
                  </a:cubicBezTo>
                  <a:cubicBezTo>
                    <a:pt x="26360" y="544"/>
                    <a:pt x="22810" y="1432"/>
                    <a:pt x="19437" y="2763"/>
                  </a:cubicBezTo>
                  <a:cubicBezTo>
                    <a:pt x="15443" y="4804"/>
                    <a:pt x="12071" y="7733"/>
                    <a:pt x="9585" y="11461"/>
                  </a:cubicBezTo>
                  <a:cubicBezTo>
                    <a:pt x="4970" y="17763"/>
                    <a:pt x="1065" y="26372"/>
                    <a:pt x="710" y="34360"/>
                  </a:cubicBezTo>
                  <a:cubicBezTo>
                    <a:pt x="710" y="35869"/>
                    <a:pt x="0" y="39863"/>
                    <a:pt x="1331" y="40839"/>
                  </a:cubicBezTo>
                  <a:cubicBezTo>
                    <a:pt x="1671" y="41084"/>
                    <a:pt x="2107" y="41185"/>
                    <a:pt x="2595" y="41185"/>
                  </a:cubicBezTo>
                  <a:cubicBezTo>
                    <a:pt x="4405" y="41185"/>
                    <a:pt x="6940" y="39800"/>
                    <a:pt x="7988" y="39241"/>
                  </a:cubicBezTo>
                  <a:cubicBezTo>
                    <a:pt x="12581" y="37070"/>
                    <a:pt x="16231" y="33485"/>
                    <a:pt x="19529" y="29742"/>
                  </a:cubicBezTo>
                  <a:lnTo>
                    <a:pt x="19529" y="29742"/>
                  </a:lnTo>
                  <a:cubicBezTo>
                    <a:pt x="19058" y="30892"/>
                    <a:pt x="19967" y="32673"/>
                    <a:pt x="21390" y="33028"/>
                  </a:cubicBezTo>
                  <a:cubicBezTo>
                    <a:pt x="21678" y="33104"/>
                    <a:pt x="21969" y="33139"/>
                    <a:pt x="22260" y="33139"/>
                  </a:cubicBezTo>
                  <a:cubicBezTo>
                    <a:pt x="23672" y="33139"/>
                    <a:pt x="25094" y="32329"/>
                    <a:pt x="26271" y="31520"/>
                  </a:cubicBezTo>
                  <a:cubicBezTo>
                    <a:pt x="31508" y="27881"/>
                    <a:pt x="35857" y="23177"/>
                    <a:pt x="39141" y="17674"/>
                  </a:cubicBezTo>
                  <a:lnTo>
                    <a:pt x="39141" y="17674"/>
                  </a:lnTo>
                  <a:cubicBezTo>
                    <a:pt x="38963" y="19449"/>
                    <a:pt x="39141" y="21224"/>
                    <a:pt x="39762" y="22910"/>
                  </a:cubicBezTo>
                  <a:cubicBezTo>
                    <a:pt x="40433" y="24328"/>
                    <a:pt x="41857" y="25432"/>
                    <a:pt x="43295" y="25432"/>
                  </a:cubicBezTo>
                  <a:cubicBezTo>
                    <a:pt x="43568" y="25432"/>
                    <a:pt x="43842" y="25392"/>
                    <a:pt x="44111" y="25307"/>
                  </a:cubicBezTo>
                  <a:lnTo>
                    <a:pt x="44111" y="25307"/>
                  </a:lnTo>
                  <a:cubicBezTo>
                    <a:pt x="43062" y="28291"/>
                    <a:pt x="45826" y="31716"/>
                    <a:pt x="48803" y="31716"/>
                  </a:cubicBezTo>
                  <a:cubicBezTo>
                    <a:pt x="49102" y="31716"/>
                    <a:pt x="49403" y="31681"/>
                    <a:pt x="49703" y="31608"/>
                  </a:cubicBezTo>
                  <a:cubicBezTo>
                    <a:pt x="50856" y="35159"/>
                    <a:pt x="53164" y="38620"/>
                    <a:pt x="56714" y="40040"/>
                  </a:cubicBezTo>
                  <a:cubicBezTo>
                    <a:pt x="57745" y="40463"/>
                    <a:pt x="58879" y="40674"/>
                    <a:pt x="60012" y="40674"/>
                  </a:cubicBezTo>
                  <a:cubicBezTo>
                    <a:pt x="62681" y="40674"/>
                    <a:pt x="65346" y="39505"/>
                    <a:pt x="66655" y="37200"/>
                  </a:cubicBezTo>
                  <a:cubicBezTo>
                    <a:pt x="68163" y="34804"/>
                    <a:pt x="67897" y="31697"/>
                    <a:pt x="67365" y="28946"/>
                  </a:cubicBezTo>
                  <a:cubicBezTo>
                    <a:pt x="66388" y="22999"/>
                    <a:pt x="64169" y="17319"/>
                    <a:pt x="60886" y="12349"/>
                  </a:cubicBezTo>
                  <a:cubicBezTo>
                    <a:pt x="57602" y="7290"/>
                    <a:pt x="52720" y="3562"/>
                    <a:pt x="47040" y="1432"/>
                  </a:cubicBezTo>
                  <a:cubicBezTo>
                    <a:pt x="43772" y="360"/>
                    <a:pt x="40343" y="0"/>
                    <a:pt x="36869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3098850" y="586900"/>
              <a:ext cx="1409000" cy="603525"/>
            </a:xfrm>
            <a:custGeom>
              <a:avLst/>
              <a:gdLst/>
              <a:ahLst/>
              <a:cxnLst/>
              <a:rect l="l" t="t" r="r" b="b"/>
              <a:pathLst>
                <a:path w="56360" h="24141" extrusionOk="0">
                  <a:moveTo>
                    <a:pt x="31723" y="0"/>
                  </a:moveTo>
                  <a:cubicBezTo>
                    <a:pt x="22716" y="0"/>
                    <a:pt x="13383" y="3930"/>
                    <a:pt x="7101" y="10368"/>
                  </a:cubicBezTo>
                  <a:cubicBezTo>
                    <a:pt x="3728" y="13829"/>
                    <a:pt x="89" y="19155"/>
                    <a:pt x="0" y="24125"/>
                  </a:cubicBezTo>
                  <a:cubicBezTo>
                    <a:pt x="64" y="24135"/>
                    <a:pt x="126" y="24140"/>
                    <a:pt x="188" y="24140"/>
                  </a:cubicBezTo>
                  <a:cubicBezTo>
                    <a:pt x="1682" y="24140"/>
                    <a:pt x="2688" y="21154"/>
                    <a:pt x="3284" y="20131"/>
                  </a:cubicBezTo>
                  <a:cubicBezTo>
                    <a:pt x="7722" y="12232"/>
                    <a:pt x="15710" y="7084"/>
                    <a:pt x="24674" y="6285"/>
                  </a:cubicBezTo>
                  <a:cubicBezTo>
                    <a:pt x="25631" y="6209"/>
                    <a:pt x="26596" y="6170"/>
                    <a:pt x="27562" y="6170"/>
                  </a:cubicBezTo>
                  <a:cubicBezTo>
                    <a:pt x="29998" y="6170"/>
                    <a:pt x="32440" y="6423"/>
                    <a:pt x="34792" y="6995"/>
                  </a:cubicBezTo>
                  <a:cubicBezTo>
                    <a:pt x="43934" y="8859"/>
                    <a:pt x="52809" y="14451"/>
                    <a:pt x="56359" y="23148"/>
                  </a:cubicBezTo>
                  <a:cubicBezTo>
                    <a:pt x="55738" y="16758"/>
                    <a:pt x="51833" y="11078"/>
                    <a:pt x="47129" y="6729"/>
                  </a:cubicBezTo>
                  <a:cubicBezTo>
                    <a:pt x="44022" y="3800"/>
                    <a:pt x="40028" y="782"/>
                    <a:pt x="35591" y="250"/>
                  </a:cubicBezTo>
                  <a:cubicBezTo>
                    <a:pt x="34315" y="82"/>
                    <a:pt x="33022" y="0"/>
                    <a:pt x="31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2"/>
            <p:cNvSpPr/>
            <p:nvPr/>
          </p:nvSpPr>
          <p:spPr>
            <a:xfrm>
              <a:off x="3755625" y="1831250"/>
              <a:ext cx="97650" cy="485975"/>
            </a:xfrm>
            <a:custGeom>
              <a:avLst/>
              <a:gdLst/>
              <a:ahLst/>
              <a:cxnLst/>
              <a:rect l="l" t="t" r="r" b="b"/>
              <a:pathLst>
                <a:path w="3906" h="19439" fill="none" extrusionOk="0">
                  <a:moveTo>
                    <a:pt x="3906" y="19438"/>
                  </a:moveTo>
                  <a:cubicBezTo>
                    <a:pt x="2663" y="19083"/>
                    <a:pt x="1509" y="18373"/>
                    <a:pt x="711" y="17397"/>
                  </a:cubicBezTo>
                  <a:cubicBezTo>
                    <a:pt x="178" y="16332"/>
                    <a:pt x="1" y="15000"/>
                    <a:pt x="267" y="13847"/>
                  </a:cubicBezTo>
                  <a:cubicBezTo>
                    <a:pt x="622" y="9231"/>
                    <a:pt x="1066" y="4616"/>
                    <a:pt x="1509" y="1"/>
                  </a:cubicBezTo>
                </a:path>
              </a:pathLst>
            </a:custGeom>
            <a:noFill/>
            <a:ln w="19050" cap="rnd" cmpd="sng">
              <a:solidFill>
                <a:srgbClr val="20124D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2"/>
            <p:cNvSpPr/>
            <p:nvPr/>
          </p:nvSpPr>
          <p:spPr>
            <a:xfrm>
              <a:off x="3418950" y="1877400"/>
              <a:ext cx="167525" cy="122975"/>
            </a:xfrm>
            <a:custGeom>
              <a:avLst/>
              <a:gdLst/>
              <a:ahLst/>
              <a:cxnLst/>
              <a:rect l="l" t="t" r="r" b="b"/>
              <a:pathLst>
                <a:path w="6701" h="4919" extrusionOk="0">
                  <a:moveTo>
                    <a:pt x="3290" y="0"/>
                  </a:moveTo>
                  <a:cubicBezTo>
                    <a:pt x="388" y="0"/>
                    <a:pt x="0" y="4558"/>
                    <a:pt x="3083" y="4900"/>
                  </a:cubicBezTo>
                  <a:cubicBezTo>
                    <a:pt x="3193" y="4913"/>
                    <a:pt x="3300" y="4918"/>
                    <a:pt x="3404" y="4918"/>
                  </a:cubicBezTo>
                  <a:cubicBezTo>
                    <a:pt x="6311" y="4918"/>
                    <a:pt x="6701" y="276"/>
                    <a:pt x="3616" y="19"/>
                  </a:cubicBezTo>
                  <a:cubicBezTo>
                    <a:pt x="3504" y="6"/>
                    <a:pt x="3395" y="0"/>
                    <a:pt x="3290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3338475" y="1687025"/>
              <a:ext cx="286250" cy="51075"/>
            </a:xfrm>
            <a:custGeom>
              <a:avLst/>
              <a:gdLst/>
              <a:ahLst/>
              <a:cxnLst/>
              <a:rect l="l" t="t" r="r" b="b"/>
              <a:pathLst>
                <a:path w="11450" h="2043" fill="none" extrusionOk="0">
                  <a:moveTo>
                    <a:pt x="1" y="2042"/>
                  </a:moveTo>
                  <a:cubicBezTo>
                    <a:pt x="3551" y="90"/>
                    <a:pt x="7811" y="1"/>
                    <a:pt x="11450" y="1865"/>
                  </a:cubicBezTo>
                </a:path>
              </a:pathLst>
            </a:custGeom>
            <a:noFill/>
            <a:ln w="19050" cap="rnd" cmpd="sng">
              <a:solidFill>
                <a:srgbClr val="39222F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2"/>
            <p:cNvSpPr/>
            <p:nvPr/>
          </p:nvSpPr>
          <p:spPr>
            <a:xfrm>
              <a:off x="4048525" y="1687025"/>
              <a:ext cx="284025" cy="51075"/>
            </a:xfrm>
            <a:custGeom>
              <a:avLst/>
              <a:gdLst/>
              <a:ahLst/>
              <a:cxnLst/>
              <a:rect l="l" t="t" r="r" b="b"/>
              <a:pathLst>
                <a:path w="11361" h="2043" fill="none" extrusionOk="0">
                  <a:moveTo>
                    <a:pt x="0" y="2042"/>
                  </a:moveTo>
                  <a:cubicBezTo>
                    <a:pt x="3550" y="90"/>
                    <a:pt x="7811" y="1"/>
                    <a:pt x="11361" y="1865"/>
                  </a:cubicBezTo>
                </a:path>
              </a:pathLst>
            </a:custGeom>
            <a:noFill/>
            <a:ln w="19050" cap="rnd" cmpd="sng">
              <a:solidFill>
                <a:srgbClr val="39222F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2"/>
            <p:cNvSpPr/>
            <p:nvPr/>
          </p:nvSpPr>
          <p:spPr>
            <a:xfrm>
              <a:off x="4071225" y="1877400"/>
              <a:ext cx="167550" cy="122975"/>
            </a:xfrm>
            <a:custGeom>
              <a:avLst/>
              <a:gdLst/>
              <a:ahLst/>
              <a:cxnLst/>
              <a:rect l="l" t="t" r="r" b="b"/>
              <a:pathLst>
                <a:path w="6702" h="4919" extrusionOk="0">
                  <a:moveTo>
                    <a:pt x="3412" y="0"/>
                  </a:moveTo>
                  <a:cubicBezTo>
                    <a:pt x="3307" y="0"/>
                    <a:pt x="3198" y="6"/>
                    <a:pt x="3086" y="19"/>
                  </a:cubicBezTo>
                  <a:cubicBezTo>
                    <a:pt x="1" y="276"/>
                    <a:pt x="391" y="4918"/>
                    <a:pt x="3298" y="4918"/>
                  </a:cubicBezTo>
                  <a:cubicBezTo>
                    <a:pt x="3402" y="4918"/>
                    <a:pt x="3509" y="4913"/>
                    <a:pt x="3619" y="4900"/>
                  </a:cubicBezTo>
                  <a:cubicBezTo>
                    <a:pt x="6702" y="4558"/>
                    <a:pt x="6314" y="0"/>
                    <a:pt x="3412" y="0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3682400" y="2479175"/>
              <a:ext cx="304000" cy="53275"/>
            </a:xfrm>
            <a:custGeom>
              <a:avLst/>
              <a:gdLst/>
              <a:ahLst/>
              <a:cxnLst/>
              <a:rect l="l" t="t" r="r" b="b"/>
              <a:pathLst>
                <a:path w="12160" h="2131" fill="none" extrusionOk="0">
                  <a:moveTo>
                    <a:pt x="1" y="267"/>
                  </a:moveTo>
                  <a:cubicBezTo>
                    <a:pt x="3817" y="2130"/>
                    <a:pt x="8344" y="2042"/>
                    <a:pt x="12160" y="0"/>
                  </a:cubicBezTo>
                </a:path>
              </a:pathLst>
            </a:custGeom>
            <a:noFill/>
            <a:ln w="44375" cap="rnd" cmpd="sng">
              <a:solidFill>
                <a:srgbClr val="39222F"/>
              </a:solidFill>
              <a:prstDash val="solid"/>
              <a:miter lim="88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52"/>
          <p:cNvGrpSpPr/>
          <p:nvPr/>
        </p:nvGrpSpPr>
        <p:grpSpPr>
          <a:xfrm>
            <a:off x="1195197" y="1613050"/>
            <a:ext cx="1203827" cy="1641633"/>
            <a:chOff x="1911625" y="237786"/>
            <a:chExt cx="3769025" cy="5139738"/>
          </a:xfrm>
        </p:grpSpPr>
        <p:sp>
          <p:nvSpPr>
            <p:cNvPr id="978" name="Google Shape;978;p52"/>
            <p:cNvSpPr/>
            <p:nvPr/>
          </p:nvSpPr>
          <p:spPr>
            <a:xfrm>
              <a:off x="4922675" y="3785225"/>
              <a:ext cx="757975" cy="1583050"/>
            </a:xfrm>
            <a:custGeom>
              <a:avLst/>
              <a:gdLst/>
              <a:ahLst/>
              <a:cxnLst/>
              <a:rect l="l" t="t" r="r" b="b"/>
              <a:pathLst>
                <a:path w="30319" h="63322" extrusionOk="0">
                  <a:moveTo>
                    <a:pt x="12204" y="1"/>
                  </a:moveTo>
                  <a:cubicBezTo>
                    <a:pt x="12142" y="1"/>
                    <a:pt x="12079" y="2"/>
                    <a:pt x="12017" y="4"/>
                  </a:cubicBezTo>
                  <a:cubicBezTo>
                    <a:pt x="11953" y="2"/>
                    <a:pt x="11890" y="1"/>
                    <a:pt x="11827" y="1"/>
                  </a:cubicBezTo>
                  <a:cubicBezTo>
                    <a:pt x="8767" y="1"/>
                    <a:pt x="6182" y="2191"/>
                    <a:pt x="5639" y="5180"/>
                  </a:cubicBezTo>
                  <a:cubicBezTo>
                    <a:pt x="2866" y="19970"/>
                    <a:pt x="0" y="48440"/>
                    <a:pt x="647" y="63322"/>
                  </a:cubicBezTo>
                  <a:lnTo>
                    <a:pt x="30319" y="63322"/>
                  </a:lnTo>
                  <a:cubicBezTo>
                    <a:pt x="25697" y="42246"/>
                    <a:pt x="20890" y="15440"/>
                    <a:pt x="18210" y="4810"/>
                  </a:cubicBezTo>
                  <a:cubicBezTo>
                    <a:pt x="17486" y="2007"/>
                    <a:pt x="14994" y="1"/>
                    <a:pt x="12204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2"/>
            <p:cNvSpPr/>
            <p:nvPr/>
          </p:nvSpPr>
          <p:spPr>
            <a:xfrm>
              <a:off x="5024350" y="3475875"/>
              <a:ext cx="508400" cy="924150"/>
            </a:xfrm>
            <a:custGeom>
              <a:avLst/>
              <a:gdLst/>
              <a:ahLst/>
              <a:cxnLst/>
              <a:rect l="l" t="t" r="r" b="b"/>
              <a:pathLst>
                <a:path w="20336" h="36966" extrusionOk="0">
                  <a:moveTo>
                    <a:pt x="8088" y="1"/>
                  </a:moveTo>
                  <a:cubicBezTo>
                    <a:pt x="7843" y="1"/>
                    <a:pt x="7610" y="113"/>
                    <a:pt x="7395" y="361"/>
                  </a:cubicBezTo>
                  <a:cubicBezTo>
                    <a:pt x="6193" y="1655"/>
                    <a:pt x="2404" y="18478"/>
                    <a:pt x="0" y="36965"/>
                  </a:cubicBezTo>
                  <a:lnTo>
                    <a:pt x="20336" y="36965"/>
                  </a:lnTo>
                  <a:cubicBezTo>
                    <a:pt x="17563" y="25319"/>
                    <a:pt x="15344" y="16260"/>
                    <a:pt x="14143" y="12008"/>
                  </a:cubicBezTo>
                  <a:cubicBezTo>
                    <a:pt x="13496" y="9512"/>
                    <a:pt x="12664" y="7109"/>
                    <a:pt x="11647" y="4706"/>
                  </a:cubicBezTo>
                  <a:cubicBezTo>
                    <a:pt x="10585" y="2353"/>
                    <a:pt x="9211" y="1"/>
                    <a:pt x="8088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2"/>
            <p:cNvSpPr/>
            <p:nvPr/>
          </p:nvSpPr>
          <p:spPr>
            <a:xfrm>
              <a:off x="1911625" y="3785225"/>
              <a:ext cx="757975" cy="1583050"/>
            </a:xfrm>
            <a:custGeom>
              <a:avLst/>
              <a:gdLst/>
              <a:ahLst/>
              <a:cxnLst/>
              <a:rect l="l" t="t" r="r" b="b"/>
              <a:pathLst>
                <a:path w="30319" h="63322" extrusionOk="0">
                  <a:moveTo>
                    <a:pt x="18109" y="1"/>
                  </a:moveTo>
                  <a:cubicBezTo>
                    <a:pt x="15232" y="1"/>
                    <a:pt x="12742" y="2007"/>
                    <a:pt x="12109" y="4810"/>
                  </a:cubicBezTo>
                  <a:cubicBezTo>
                    <a:pt x="9428" y="15440"/>
                    <a:pt x="4622" y="42246"/>
                    <a:pt x="0" y="63322"/>
                  </a:cubicBezTo>
                  <a:lnTo>
                    <a:pt x="29672" y="63322"/>
                  </a:lnTo>
                  <a:cubicBezTo>
                    <a:pt x="30319" y="48440"/>
                    <a:pt x="27453" y="19970"/>
                    <a:pt x="24680" y="5180"/>
                  </a:cubicBezTo>
                  <a:cubicBezTo>
                    <a:pt x="24046" y="2191"/>
                    <a:pt x="21548" y="1"/>
                    <a:pt x="18491" y="1"/>
                  </a:cubicBezTo>
                  <a:cubicBezTo>
                    <a:pt x="18428" y="1"/>
                    <a:pt x="18365" y="2"/>
                    <a:pt x="18302" y="4"/>
                  </a:cubicBezTo>
                  <a:cubicBezTo>
                    <a:pt x="18237" y="2"/>
                    <a:pt x="18173" y="1"/>
                    <a:pt x="18109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2"/>
            <p:cNvSpPr/>
            <p:nvPr/>
          </p:nvSpPr>
          <p:spPr>
            <a:xfrm>
              <a:off x="2059500" y="3475875"/>
              <a:ext cx="508425" cy="924150"/>
            </a:xfrm>
            <a:custGeom>
              <a:avLst/>
              <a:gdLst/>
              <a:ahLst/>
              <a:cxnLst/>
              <a:rect l="l" t="t" r="r" b="b"/>
              <a:pathLst>
                <a:path w="20337" h="36966" extrusionOk="0">
                  <a:moveTo>
                    <a:pt x="12156" y="1"/>
                  </a:moveTo>
                  <a:cubicBezTo>
                    <a:pt x="11034" y="1"/>
                    <a:pt x="9660" y="2353"/>
                    <a:pt x="8597" y="4706"/>
                  </a:cubicBezTo>
                  <a:cubicBezTo>
                    <a:pt x="7581" y="7109"/>
                    <a:pt x="6749" y="9512"/>
                    <a:pt x="6102" y="12008"/>
                  </a:cubicBezTo>
                  <a:cubicBezTo>
                    <a:pt x="4992" y="16260"/>
                    <a:pt x="2774" y="25319"/>
                    <a:pt x="1" y="36965"/>
                  </a:cubicBezTo>
                  <a:lnTo>
                    <a:pt x="20337" y="36965"/>
                  </a:lnTo>
                  <a:cubicBezTo>
                    <a:pt x="17933" y="18478"/>
                    <a:pt x="14051" y="1655"/>
                    <a:pt x="12849" y="361"/>
                  </a:cubicBezTo>
                  <a:cubicBezTo>
                    <a:pt x="12634" y="113"/>
                    <a:pt x="12401" y="1"/>
                    <a:pt x="1215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2"/>
            <p:cNvSpPr/>
            <p:nvPr/>
          </p:nvSpPr>
          <p:spPr>
            <a:xfrm>
              <a:off x="2406150" y="2142275"/>
              <a:ext cx="2796150" cy="3135875"/>
            </a:xfrm>
            <a:custGeom>
              <a:avLst/>
              <a:gdLst/>
              <a:ahLst/>
              <a:cxnLst/>
              <a:rect l="l" t="t" r="r" b="b"/>
              <a:pathLst>
                <a:path w="111846" h="125435" extrusionOk="0">
                  <a:moveTo>
                    <a:pt x="42612" y="0"/>
                  </a:moveTo>
                  <a:lnTo>
                    <a:pt x="40764" y="27454"/>
                  </a:lnTo>
                  <a:cubicBezTo>
                    <a:pt x="40486" y="31798"/>
                    <a:pt x="37898" y="35588"/>
                    <a:pt x="34016" y="37344"/>
                  </a:cubicBezTo>
                  <a:lnTo>
                    <a:pt x="0" y="53243"/>
                  </a:lnTo>
                  <a:lnTo>
                    <a:pt x="9983" y="125435"/>
                  </a:lnTo>
                  <a:lnTo>
                    <a:pt x="104081" y="125435"/>
                  </a:lnTo>
                  <a:lnTo>
                    <a:pt x="111846" y="54907"/>
                  </a:lnTo>
                  <a:lnTo>
                    <a:pt x="78015" y="37437"/>
                  </a:lnTo>
                  <a:cubicBezTo>
                    <a:pt x="74410" y="35588"/>
                    <a:pt x="72007" y="31983"/>
                    <a:pt x="71637" y="27916"/>
                  </a:cubicBezTo>
                  <a:cubicBezTo>
                    <a:pt x="70805" y="17933"/>
                    <a:pt x="69326" y="0"/>
                    <a:pt x="69326" y="0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2"/>
            <p:cNvSpPr/>
            <p:nvPr/>
          </p:nvSpPr>
          <p:spPr>
            <a:xfrm>
              <a:off x="2362226" y="3031949"/>
              <a:ext cx="2879376" cy="2345575"/>
            </a:xfrm>
            <a:custGeom>
              <a:avLst/>
              <a:gdLst/>
              <a:ahLst/>
              <a:cxnLst/>
              <a:rect l="l" t="t" r="r" b="b"/>
              <a:pathLst>
                <a:path w="115175" h="93823" extrusionOk="0">
                  <a:moveTo>
                    <a:pt x="33739" y="1"/>
                  </a:moveTo>
                  <a:lnTo>
                    <a:pt x="1" y="17656"/>
                  </a:lnTo>
                  <a:lnTo>
                    <a:pt x="7211" y="93822"/>
                  </a:lnTo>
                  <a:lnTo>
                    <a:pt x="108242" y="93822"/>
                  </a:lnTo>
                  <a:lnTo>
                    <a:pt x="115174" y="17933"/>
                  </a:lnTo>
                  <a:lnTo>
                    <a:pt x="81713" y="648"/>
                  </a:lnTo>
                  <a:cubicBezTo>
                    <a:pt x="81713" y="648"/>
                    <a:pt x="76259" y="24589"/>
                    <a:pt x="57865" y="24589"/>
                  </a:cubicBezTo>
                  <a:cubicBezTo>
                    <a:pt x="39193" y="24589"/>
                    <a:pt x="33739" y="1"/>
                    <a:pt x="33739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2"/>
            <p:cNvSpPr/>
            <p:nvPr/>
          </p:nvSpPr>
          <p:spPr>
            <a:xfrm>
              <a:off x="4355225" y="1454225"/>
              <a:ext cx="334075" cy="598525"/>
            </a:xfrm>
            <a:custGeom>
              <a:avLst/>
              <a:gdLst/>
              <a:ahLst/>
              <a:cxnLst/>
              <a:rect l="l" t="t" r="r" b="b"/>
              <a:pathLst>
                <a:path w="13363" h="23941" extrusionOk="0">
                  <a:moveTo>
                    <a:pt x="8466" y="1"/>
                  </a:moveTo>
                  <a:cubicBezTo>
                    <a:pt x="5354" y="1"/>
                    <a:pt x="3021" y="3860"/>
                    <a:pt x="2455" y="6447"/>
                  </a:cubicBezTo>
                  <a:cubicBezTo>
                    <a:pt x="1941" y="8930"/>
                    <a:pt x="1" y="23940"/>
                    <a:pt x="4417" y="23940"/>
                  </a:cubicBezTo>
                  <a:cubicBezTo>
                    <a:pt x="4769" y="23940"/>
                    <a:pt x="5161" y="23845"/>
                    <a:pt x="5598" y="23640"/>
                  </a:cubicBezTo>
                  <a:cubicBezTo>
                    <a:pt x="6430" y="23178"/>
                    <a:pt x="7169" y="22623"/>
                    <a:pt x="7724" y="21884"/>
                  </a:cubicBezTo>
                  <a:cubicBezTo>
                    <a:pt x="11514" y="17355"/>
                    <a:pt x="13362" y="11531"/>
                    <a:pt x="12900" y="5708"/>
                  </a:cubicBezTo>
                  <a:cubicBezTo>
                    <a:pt x="12623" y="3397"/>
                    <a:pt x="11606" y="1086"/>
                    <a:pt x="9850" y="254"/>
                  </a:cubicBezTo>
                  <a:cubicBezTo>
                    <a:pt x="9374" y="80"/>
                    <a:pt x="8912" y="1"/>
                    <a:pt x="8466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4467425" y="1580725"/>
              <a:ext cx="131750" cy="321250"/>
            </a:xfrm>
            <a:custGeom>
              <a:avLst/>
              <a:gdLst/>
              <a:ahLst/>
              <a:cxnLst/>
              <a:rect l="l" t="t" r="r" b="b"/>
              <a:pathLst>
                <a:path w="5270" h="12850" extrusionOk="0">
                  <a:moveTo>
                    <a:pt x="3883" y="1"/>
                  </a:moveTo>
                  <a:cubicBezTo>
                    <a:pt x="3143" y="1"/>
                    <a:pt x="2681" y="925"/>
                    <a:pt x="2496" y="1665"/>
                  </a:cubicBezTo>
                  <a:cubicBezTo>
                    <a:pt x="1942" y="3606"/>
                    <a:pt x="1664" y="5639"/>
                    <a:pt x="1664" y="7765"/>
                  </a:cubicBezTo>
                  <a:cubicBezTo>
                    <a:pt x="1715" y="7613"/>
                    <a:pt x="1850" y="7544"/>
                    <a:pt x="1992" y="7544"/>
                  </a:cubicBezTo>
                  <a:cubicBezTo>
                    <a:pt x="2108" y="7544"/>
                    <a:pt x="2228" y="7590"/>
                    <a:pt x="2311" y="7673"/>
                  </a:cubicBezTo>
                  <a:cubicBezTo>
                    <a:pt x="2354" y="7694"/>
                    <a:pt x="2397" y="7725"/>
                    <a:pt x="2437" y="7763"/>
                  </a:cubicBezTo>
                  <a:lnTo>
                    <a:pt x="2437" y="7763"/>
                  </a:lnTo>
                  <a:lnTo>
                    <a:pt x="5269" y="1849"/>
                  </a:lnTo>
                  <a:cubicBezTo>
                    <a:pt x="5269" y="1480"/>
                    <a:pt x="5084" y="1017"/>
                    <a:pt x="4900" y="648"/>
                  </a:cubicBezTo>
                  <a:cubicBezTo>
                    <a:pt x="4715" y="278"/>
                    <a:pt x="4345" y="93"/>
                    <a:pt x="3883" y="1"/>
                  </a:cubicBezTo>
                  <a:close/>
                  <a:moveTo>
                    <a:pt x="2437" y="7763"/>
                  </a:moveTo>
                  <a:lnTo>
                    <a:pt x="1" y="12849"/>
                  </a:lnTo>
                  <a:cubicBezTo>
                    <a:pt x="2034" y="12295"/>
                    <a:pt x="3236" y="10261"/>
                    <a:pt x="2681" y="8227"/>
                  </a:cubicBezTo>
                  <a:cubicBezTo>
                    <a:pt x="2681" y="8085"/>
                    <a:pt x="2572" y="7888"/>
                    <a:pt x="2437" y="7763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4467425" y="1580725"/>
              <a:ext cx="131750" cy="321250"/>
            </a:xfrm>
            <a:custGeom>
              <a:avLst/>
              <a:gdLst/>
              <a:ahLst/>
              <a:cxnLst/>
              <a:rect l="l" t="t" r="r" b="b"/>
              <a:pathLst>
                <a:path w="5270" h="12850" fill="none" extrusionOk="0">
                  <a:moveTo>
                    <a:pt x="5269" y="1849"/>
                  </a:moveTo>
                  <a:cubicBezTo>
                    <a:pt x="5269" y="1480"/>
                    <a:pt x="5084" y="1017"/>
                    <a:pt x="4900" y="648"/>
                  </a:cubicBezTo>
                  <a:cubicBezTo>
                    <a:pt x="4715" y="278"/>
                    <a:pt x="4345" y="93"/>
                    <a:pt x="3883" y="1"/>
                  </a:cubicBezTo>
                  <a:cubicBezTo>
                    <a:pt x="3143" y="1"/>
                    <a:pt x="2681" y="925"/>
                    <a:pt x="2496" y="1665"/>
                  </a:cubicBezTo>
                  <a:cubicBezTo>
                    <a:pt x="1942" y="3606"/>
                    <a:pt x="1664" y="5639"/>
                    <a:pt x="1664" y="7765"/>
                  </a:cubicBezTo>
                  <a:cubicBezTo>
                    <a:pt x="1757" y="7488"/>
                    <a:pt x="2127" y="7488"/>
                    <a:pt x="2311" y="7673"/>
                  </a:cubicBezTo>
                  <a:cubicBezTo>
                    <a:pt x="2496" y="7765"/>
                    <a:pt x="2681" y="8043"/>
                    <a:pt x="2681" y="8227"/>
                  </a:cubicBezTo>
                  <a:cubicBezTo>
                    <a:pt x="3236" y="10261"/>
                    <a:pt x="2034" y="12295"/>
                    <a:pt x="1" y="12849"/>
                  </a:cubicBezTo>
                </a:path>
              </a:pathLst>
            </a:custGeom>
            <a:noFill/>
            <a:ln w="25425" cap="rnd" cmpd="sng">
              <a:solidFill>
                <a:srgbClr val="7F3D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2942250" y="1454225"/>
              <a:ext cx="334075" cy="598525"/>
            </a:xfrm>
            <a:custGeom>
              <a:avLst/>
              <a:gdLst/>
              <a:ahLst/>
              <a:cxnLst/>
              <a:rect l="l" t="t" r="r" b="b"/>
              <a:pathLst>
                <a:path w="13363" h="23941" extrusionOk="0">
                  <a:moveTo>
                    <a:pt x="4897" y="1"/>
                  </a:moveTo>
                  <a:cubicBezTo>
                    <a:pt x="4451" y="1"/>
                    <a:pt x="3989" y="80"/>
                    <a:pt x="3513" y="254"/>
                  </a:cubicBezTo>
                  <a:cubicBezTo>
                    <a:pt x="1757" y="1086"/>
                    <a:pt x="740" y="3397"/>
                    <a:pt x="463" y="5708"/>
                  </a:cubicBezTo>
                  <a:cubicBezTo>
                    <a:pt x="1" y="11531"/>
                    <a:pt x="1850" y="17355"/>
                    <a:pt x="5639" y="21884"/>
                  </a:cubicBezTo>
                  <a:cubicBezTo>
                    <a:pt x="6194" y="22623"/>
                    <a:pt x="6933" y="23178"/>
                    <a:pt x="7765" y="23640"/>
                  </a:cubicBezTo>
                  <a:cubicBezTo>
                    <a:pt x="8202" y="23845"/>
                    <a:pt x="8595" y="23940"/>
                    <a:pt x="8947" y="23940"/>
                  </a:cubicBezTo>
                  <a:cubicBezTo>
                    <a:pt x="13363" y="23940"/>
                    <a:pt x="11422" y="8930"/>
                    <a:pt x="10908" y="6447"/>
                  </a:cubicBezTo>
                  <a:cubicBezTo>
                    <a:pt x="10342" y="3860"/>
                    <a:pt x="8009" y="1"/>
                    <a:pt x="4897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>
              <a:off x="3030075" y="1580725"/>
              <a:ext cx="134050" cy="321250"/>
            </a:xfrm>
            <a:custGeom>
              <a:avLst/>
              <a:gdLst/>
              <a:ahLst/>
              <a:cxnLst/>
              <a:rect l="l" t="t" r="r" b="b"/>
              <a:pathLst>
                <a:path w="5362" h="12850" extrusionOk="0">
                  <a:moveTo>
                    <a:pt x="1479" y="1"/>
                  </a:moveTo>
                  <a:cubicBezTo>
                    <a:pt x="1017" y="93"/>
                    <a:pt x="647" y="278"/>
                    <a:pt x="463" y="648"/>
                  </a:cubicBezTo>
                  <a:cubicBezTo>
                    <a:pt x="278" y="1017"/>
                    <a:pt x="93" y="1387"/>
                    <a:pt x="0" y="1849"/>
                  </a:cubicBezTo>
                  <a:lnTo>
                    <a:pt x="2896" y="7791"/>
                  </a:lnTo>
                  <a:lnTo>
                    <a:pt x="2896" y="7791"/>
                  </a:lnTo>
                  <a:cubicBezTo>
                    <a:pt x="2945" y="7741"/>
                    <a:pt x="2998" y="7699"/>
                    <a:pt x="3051" y="7673"/>
                  </a:cubicBezTo>
                  <a:cubicBezTo>
                    <a:pt x="3134" y="7590"/>
                    <a:pt x="3236" y="7544"/>
                    <a:pt x="3339" y="7544"/>
                  </a:cubicBezTo>
                  <a:cubicBezTo>
                    <a:pt x="3466" y="7544"/>
                    <a:pt x="3596" y="7613"/>
                    <a:pt x="3698" y="7765"/>
                  </a:cubicBezTo>
                  <a:cubicBezTo>
                    <a:pt x="3698" y="5639"/>
                    <a:pt x="3420" y="3606"/>
                    <a:pt x="2866" y="1665"/>
                  </a:cubicBezTo>
                  <a:cubicBezTo>
                    <a:pt x="2681" y="925"/>
                    <a:pt x="2219" y="1"/>
                    <a:pt x="1479" y="1"/>
                  </a:cubicBezTo>
                  <a:close/>
                  <a:moveTo>
                    <a:pt x="2896" y="7791"/>
                  </a:moveTo>
                  <a:cubicBezTo>
                    <a:pt x="2775" y="7916"/>
                    <a:pt x="2681" y="8095"/>
                    <a:pt x="2681" y="8227"/>
                  </a:cubicBezTo>
                  <a:cubicBezTo>
                    <a:pt x="2126" y="10261"/>
                    <a:pt x="3328" y="12295"/>
                    <a:pt x="5362" y="12849"/>
                  </a:cubicBezTo>
                  <a:lnTo>
                    <a:pt x="2896" y="7791"/>
                  </a:ln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>
              <a:off x="3030075" y="1580725"/>
              <a:ext cx="134050" cy="321250"/>
            </a:xfrm>
            <a:custGeom>
              <a:avLst/>
              <a:gdLst/>
              <a:ahLst/>
              <a:cxnLst/>
              <a:rect l="l" t="t" r="r" b="b"/>
              <a:pathLst>
                <a:path w="5362" h="12850" fill="none" extrusionOk="0">
                  <a:moveTo>
                    <a:pt x="0" y="1849"/>
                  </a:moveTo>
                  <a:cubicBezTo>
                    <a:pt x="93" y="1387"/>
                    <a:pt x="278" y="1017"/>
                    <a:pt x="463" y="648"/>
                  </a:cubicBezTo>
                  <a:cubicBezTo>
                    <a:pt x="647" y="278"/>
                    <a:pt x="1017" y="93"/>
                    <a:pt x="1479" y="1"/>
                  </a:cubicBezTo>
                  <a:cubicBezTo>
                    <a:pt x="2219" y="1"/>
                    <a:pt x="2681" y="925"/>
                    <a:pt x="2866" y="1665"/>
                  </a:cubicBezTo>
                  <a:cubicBezTo>
                    <a:pt x="3420" y="3606"/>
                    <a:pt x="3698" y="5639"/>
                    <a:pt x="3698" y="7765"/>
                  </a:cubicBezTo>
                  <a:cubicBezTo>
                    <a:pt x="3513" y="7488"/>
                    <a:pt x="3236" y="7488"/>
                    <a:pt x="3051" y="7673"/>
                  </a:cubicBezTo>
                  <a:cubicBezTo>
                    <a:pt x="2866" y="7765"/>
                    <a:pt x="2681" y="8043"/>
                    <a:pt x="2681" y="8227"/>
                  </a:cubicBezTo>
                  <a:cubicBezTo>
                    <a:pt x="2126" y="10261"/>
                    <a:pt x="3328" y="12295"/>
                    <a:pt x="5362" y="12849"/>
                  </a:cubicBezTo>
                </a:path>
              </a:pathLst>
            </a:custGeom>
            <a:noFill/>
            <a:ln w="25425" cap="rnd" cmpd="sng">
              <a:solidFill>
                <a:srgbClr val="7F3D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3127125" y="581275"/>
              <a:ext cx="1395775" cy="2061125"/>
            </a:xfrm>
            <a:custGeom>
              <a:avLst/>
              <a:gdLst/>
              <a:ahLst/>
              <a:cxnLst/>
              <a:rect l="l" t="t" r="r" b="b"/>
              <a:pathLst>
                <a:path w="55831" h="82445" extrusionOk="0">
                  <a:moveTo>
                    <a:pt x="29449" y="1"/>
                  </a:moveTo>
                  <a:cubicBezTo>
                    <a:pt x="24194" y="1"/>
                    <a:pt x="18958" y="1318"/>
                    <a:pt x="14236" y="3837"/>
                  </a:cubicBezTo>
                  <a:cubicBezTo>
                    <a:pt x="8042" y="7257"/>
                    <a:pt x="4068" y="13542"/>
                    <a:pt x="2312" y="20382"/>
                  </a:cubicBezTo>
                  <a:cubicBezTo>
                    <a:pt x="1202" y="24819"/>
                    <a:pt x="463" y="29349"/>
                    <a:pt x="186" y="33878"/>
                  </a:cubicBezTo>
                  <a:cubicBezTo>
                    <a:pt x="1" y="37853"/>
                    <a:pt x="93" y="41735"/>
                    <a:pt x="555" y="45617"/>
                  </a:cubicBezTo>
                  <a:cubicBezTo>
                    <a:pt x="1572" y="55138"/>
                    <a:pt x="4900" y="64659"/>
                    <a:pt x="10446" y="72146"/>
                  </a:cubicBezTo>
                  <a:cubicBezTo>
                    <a:pt x="14236" y="77138"/>
                    <a:pt x="19504" y="81482"/>
                    <a:pt x="25790" y="82314"/>
                  </a:cubicBezTo>
                  <a:cubicBezTo>
                    <a:pt x="26443" y="82379"/>
                    <a:pt x="27097" y="82445"/>
                    <a:pt x="27751" y="82445"/>
                  </a:cubicBezTo>
                  <a:cubicBezTo>
                    <a:pt x="28021" y="82445"/>
                    <a:pt x="28292" y="82433"/>
                    <a:pt x="28563" y="82406"/>
                  </a:cubicBezTo>
                  <a:cubicBezTo>
                    <a:pt x="34294" y="82314"/>
                    <a:pt x="39378" y="78986"/>
                    <a:pt x="43168" y="74734"/>
                  </a:cubicBezTo>
                  <a:cubicBezTo>
                    <a:pt x="48067" y="69281"/>
                    <a:pt x="51024" y="62348"/>
                    <a:pt x="52873" y="55323"/>
                  </a:cubicBezTo>
                  <a:cubicBezTo>
                    <a:pt x="54999" y="46634"/>
                    <a:pt x="55831" y="37668"/>
                    <a:pt x="54999" y="28702"/>
                  </a:cubicBezTo>
                  <a:cubicBezTo>
                    <a:pt x="54537" y="22693"/>
                    <a:pt x="54260" y="15021"/>
                    <a:pt x="50747" y="9937"/>
                  </a:cubicBezTo>
                  <a:cubicBezTo>
                    <a:pt x="47419" y="5223"/>
                    <a:pt x="42428" y="1988"/>
                    <a:pt x="36790" y="879"/>
                  </a:cubicBezTo>
                  <a:cubicBezTo>
                    <a:pt x="34373" y="289"/>
                    <a:pt x="31909" y="1"/>
                    <a:pt x="29449" y="1"/>
                  </a:cubicBezTo>
                  <a:close/>
                </a:path>
              </a:pathLst>
            </a:custGeom>
            <a:solidFill>
              <a:srgbClr val="A85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3016167" y="237786"/>
              <a:ext cx="1603775" cy="1517826"/>
            </a:xfrm>
            <a:custGeom>
              <a:avLst/>
              <a:gdLst/>
              <a:ahLst/>
              <a:cxnLst/>
              <a:rect l="l" t="t" r="r" b="b"/>
              <a:pathLst>
                <a:path w="64151" h="60005" extrusionOk="0">
                  <a:moveTo>
                    <a:pt x="31004" y="1"/>
                  </a:moveTo>
                  <a:cubicBezTo>
                    <a:pt x="25125" y="1"/>
                    <a:pt x="19446" y="1749"/>
                    <a:pt x="14605" y="5005"/>
                  </a:cubicBezTo>
                  <a:cubicBezTo>
                    <a:pt x="8320" y="9257"/>
                    <a:pt x="3698" y="15543"/>
                    <a:pt x="1572" y="22845"/>
                  </a:cubicBezTo>
                  <a:cubicBezTo>
                    <a:pt x="463" y="27005"/>
                    <a:pt x="1" y="37727"/>
                    <a:pt x="1" y="41979"/>
                  </a:cubicBezTo>
                  <a:cubicBezTo>
                    <a:pt x="1" y="44198"/>
                    <a:pt x="93" y="46416"/>
                    <a:pt x="186" y="48542"/>
                  </a:cubicBezTo>
                  <a:cubicBezTo>
                    <a:pt x="186" y="48542"/>
                    <a:pt x="278" y="48542"/>
                    <a:pt x="463" y="48635"/>
                  </a:cubicBezTo>
                  <a:cubicBezTo>
                    <a:pt x="833" y="48404"/>
                    <a:pt x="1249" y="48288"/>
                    <a:pt x="1665" y="48288"/>
                  </a:cubicBezTo>
                  <a:cubicBezTo>
                    <a:pt x="2081" y="48288"/>
                    <a:pt x="2497" y="48404"/>
                    <a:pt x="2866" y="48635"/>
                  </a:cubicBezTo>
                  <a:cubicBezTo>
                    <a:pt x="3975" y="49005"/>
                    <a:pt x="4345" y="50668"/>
                    <a:pt x="4438" y="52147"/>
                  </a:cubicBezTo>
                  <a:cubicBezTo>
                    <a:pt x="4530" y="53072"/>
                    <a:pt x="4623" y="54088"/>
                    <a:pt x="4623" y="55105"/>
                  </a:cubicBezTo>
                  <a:cubicBezTo>
                    <a:pt x="4715" y="56399"/>
                    <a:pt x="4807" y="57693"/>
                    <a:pt x="4992" y="58987"/>
                  </a:cubicBezTo>
                  <a:cubicBezTo>
                    <a:pt x="5732" y="54643"/>
                    <a:pt x="6471" y="50206"/>
                    <a:pt x="7303" y="45862"/>
                  </a:cubicBezTo>
                  <a:cubicBezTo>
                    <a:pt x="7950" y="41795"/>
                    <a:pt x="7765" y="37727"/>
                    <a:pt x="8597" y="33660"/>
                  </a:cubicBezTo>
                  <a:cubicBezTo>
                    <a:pt x="8874" y="31349"/>
                    <a:pt x="9614" y="29039"/>
                    <a:pt x="10631" y="26913"/>
                  </a:cubicBezTo>
                  <a:cubicBezTo>
                    <a:pt x="11648" y="24694"/>
                    <a:pt x="13589" y="23123"/>
                    <a:pt x="15900" y="22568"/>
                  </a:cubicBezTo>
                  <a:cubicBezTo>
                    <a:pt x="16342" y="22480"/>
                    <a:pt x="16779" y="22440"/>
                    <a:pt x="17211" y="22440"/>
                  </a:cubicBezTo>
                  <a:cubicBezTo>
                    <a:pt x="19943" y="22440"/>
                    <a:pt x="22497" y="24039"/>
                    <a:pt x="25051" y="25156"/>
                  </a:cubicBezTo>
                  <a:cubicBezTo>
                    <a:pt x="27223" y="26081"/>
                    <a:pt x="29534" y="26543"/>
                    <a:pt x="31844" y="26543"/>
                  </a:cubicBezTo>
                  <a:cubicBezTo>
                    <a:pt x="34155" y="26543"/>
                    <a:pt x="36466" y="26081"/>
                    <a:pt x="38638" y="25156"/>
                  </a:cubicBezTo>
                  <a:cubicBezTo>
                    <a:pt x="41192" y="24039"/>
                    <a:pt x="43746" y="22440"/>
                    <a:pt x="46537" y="22440"/>
                  </a:cubicBezTo>
                  <a:cubicBezTo>
                    <a:pt x="46979" y="22440"/>
                    <a:pt x="47427" y="22480"/>
                    <a:pt x="47882" y="22568"/>
                  </a:cubicBezTo>
                  <a:cubicBezTo>
                    <a:pt x="50193" y="23123"/>
                    <a:pt x="52134" y="24694"/>
                    <a:pt x="53151" y="26913"/>
                  </a:cubicBezTo>
                  <a:cubicBezTo>
                    <a:pt x="54167" y="29039"/>
                    <a:pt x="54814" y="31349"/>
                    <a:pt x="55184" y="33660"/>
                  </a:cubicBezTo>
                  <a:cubicBezTo>
                    <a:pt x="55831" y="37265"/>
                    <a:pt x="55924" y="40963"/>
                    <a:pt x="56293" y="44568"/>
                  </a:cubicBezTo>
                  <a:cubicBezTo>
                    <a:pt x="56756" y="49744"/>
                    <a:pt x="57865" y="54828"/>
                    <a:pt x="58604" y="60004"/>
                  </a:cubicBezTo>
                  <a:lnTo>
                    <a:pt x="59344" y="53349"/>
                  </a:lnTo>
                  <a:cubicBezTo>
                    <a:pt x="59436" y="52240"/>
                    <a:pt x="59713" y="51131"/>
                    <a:pt x="60268" y="50114"/>
                  </a:cubicBezTo>
                  <a:cubicBezTo>
                    <a:pt x="60730" y="49467"/>
                    <a:pt x="61562" y="49005"/>
                    <a:pt x="62394" y="49005"/>
                  </a:cubicBezTo>
                  <a:cubicBezTo>
                    <a:pt x="62834" y="49005"/>
                    <a:pt x="63065" y="49109"/>
                    <a:pt x="63215" y="49109"/>
                  </a:cubicBezTo>
                  <a:cubicBezTo>
                    <a:pt x="63381" y="49109"/>
                    <a:pt x="63450" y="48983"/>
                    <a:pt x="63596" y="48450"/>
                  </a:cubicBezTo>
                  <a:cubicBezTo>
                    <a:pt x="64150" y="46694"/>
                    <a:pt x="63781" y="43921"/>
                    <a:pt x="63781" y="41979"/>
                  </a:cubicBezTo>
                  <a:cubicBezTo>
                    <a:pt x="63781" y="37727"/>
                    <a:pt x="63411" y="27005"/>
                    <a:pt x="62209" y="22845"/>
                  </a:cubicBezTo>
                  <a:cubicBezTo>
                    <a:pt x="60083" y="15543"/>
                    <a:pt x="55461" y="9257"/>
                    <a:pt x="49268" y="5005"/>
                  </a:cubicBezTo>
                  <a:cubicBezTo>
                    <a:pt x="44427" y="1749"/>
                    <a:pt x="38664" y="1"/>
                    <a:pt x="32778" y="1"/>
                  </a:cubicBezTo>
                  <a:cubicBezTo>
                    <a:pt x="32482" y="1"/>
                    <a:pt x="32187" y="5"/>
                    <a:pt x="31891" y="14"/>
                  </a:cubicBezTo>
                  <a:cubicBezTo>
                    <a:pt x="31595" y="5"/>
                    <a:pt x="31299" y="1"/>
                    <a:pt x="31004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3727950" y="1522950"/>
              <a:ext cx="101700" cy="506125"/>
            </a:xfrm>
            <a:custGeom>
              <a:avLst/>
              <a:gdLst/>
              <a:ahLst/>
              <a:cxnLst/>
              <a:rect l="l" t="t" r="r" b="b"/>
              <a:pathLst>
                <a:path w="4068" h="20245" fill="none" extrusionOk="0">
                  <a:moveTo>
                    <a:pt x="4068" y="20244"/>
                  </a:moveTo>
                  <a:cubicBezTo>
                    <a:pt x="2774" y="19967"/>
                    <a:pt x="1572" y="19227"/>
                    <a:pt x="740" y="18118"/>
                  </a:cubicBezTo>
                  <a:cubicBezTo>
                    <a:pt x="185" y="17009"/>
                    <a:pt x="1" y="15715"/>
                    <a:pt x="278" y="14421"/>
                  </a:cubicBezTo>
                  <a:cubicBezTo>
                    <a:pt x="648" y="9614"/>
                    <a:pt x="1110" y="4807"/>
                    <a:pt x="1480" y="1"/>
                  </a:cubicBezTo>
                </a:path>
              </a:pathLst>
            </a:custGeom>
            <a:noFill/>
            <a:ln w="19050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3377300" y="1571000"/>
              <a:ext cx="174450" cy="128100"/>
            </a:xfrm>
            <a:custGeom>
              <a:avLst/>
              <a:gdLst/>
              <a:ahLst/>
              <a:cxnLst/>
              <a:rect l="l" t="t" r="r" b="b"/>
              <a:pathLst>
                <a:path w="6978" h="5124" extrusionOk="0">
                  <a:moveTo>
                    <a:pt x="3427" y="1"/>
                  </a:moveTo>
                  <a:cubicBezTo>
                    <a:pt x="405" y="1"/>
                    <a:pt x="1" y="4747"/>
                    <a:pt x="3212" y="5104"/>
                  </a:cubicBezTo>
                  <a:cubicBezTo>
                    <a:pt x="3328" y="5117"/>
                    <a:pt x="3442" y="5123"/>
                    <a:pt x="3551" y="5123"/>
                  </a:cubicBezTo>
                  <a:cubicBezTo>
                    <a:pt x="6574" y="5123"/>
                    <a:pt x="6977" y="377"/>
                    <a:pt x="3766" y="20"/>
                  </a:cubicBezTo>
                  <a:cubicBezTo>
                    <a:pt x="3650" y="7"/>
                    <a:pt x="3537" y="1"/>
                    <a:pt x="3427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3180275" y="1320000"/>
              <a:ext cx="473750" cy="154575"/>
            </a:xfrm>
            <a:custGeom>
              <a:avLst/>
              <a:gdLst/>
              <a:ahLst/>
              <a:cxnLst/>
              <a:rect l="l" t="t" r="r" b="b"/>
              <a:pathLst>
                <a:path w="18950" h="6183" extrusionOk="0">
                  <a:moveTo>
                    <a:pt x="9973" y="0"/>
                  </a:moveTo>
                  <a:cubicBezTo>
                    <a:pt x="6203" y="0"/>
                    <a:pt x="2296" y="1389"/>
                    <a:pt x="463" y="3867"/>
                  </a:cubicBezTo>
                  <a:cubicBezTo>
                    <a:pt x="1" y="4699"/>
                    <a:pt x="648" y="5808"/>
                    <a:pt x="1664" y="5808"/>
                  </a:cubicBezTo>
                  <a:cubicBezTo>
                    <a:pt x="4160" y="5716"/>
                    <a:pt x="6471" y="4884"/>
                    <a:pt x="8967" y="4884"/>
                  </a:cubicBezTo>
                  <a:cubicBezTo>
                    <a:pt x="11382" y="4884"/>
                    <a:pt x="13797" y="6182"/>
                    <a:pt x="16129" y="6182"/>
                  </a:cubicBezTo>
                  <a:cubicBezTo>
                    <a:pt x="16206" y="6182"/>
                    <a:pt x="16284" y="6181"/>
                    <a:pt x="16362" y="6178"/>
                  </a:cubicBezTo>
                  <a:cubicBezTo>
                    <a:pt x="17748" y="6085"/>
                    <a:pt x="18950" y="4514"/>
                    <a:pt x="18025" y="3312"/>
                  </a:cubicBezTo>
                  <a:cubicBezTo>
                    <a:pt x="16396" y="1040"/>
                    <a:pt x="13235" y="0"/>
                    <a:pt x="9973" y="0"/>
                  </a:cubicBezTo>
                  <a:close/>
                </a:path>
              </a:pathLst>
            </a:custGeom>
            <a:solidFill>
              <a:srgbClr val="372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4056700" y="1571000"/>
              <a:ext cx="174450" cy="128100"/>
            </a:xfrm>
            <a:custGeom>
              <a:avLst/>
              <a:gdLst/>
              <a:ahLst/>
              <a:cxnLst/>
              <a:rect l="l" t="t" r="r" b="b"/>
              <a:pathLst>
                <a:path w="6978" h="5124" extrusionOk="0">
                  <a:moveTo>
                    <a:pt x="3551" y="1"/>
                  </a:moveTo>
                  <a:cubicBezTo>
                    <a:pt x="3441" y="1"/>
                    <a:pt x="3328" y="7"/>
                    <a:pt x="3211" y="20"/>
                  </a:cubicBezTo>
                  <a:cubicBezTo>
                    <a:pt x="0" y="377"/>
                    <a:pt x="404" y="5123"/>
                    <a:pt x="3427" y="5123"/>
                  </a:cubicBezTo>
                  <a:cubicBezTo>
                    <a:pt x="3536" y="5123"/>
                    <a:pt x="3649" y="5117"/>
                    <a:pt x="3766" y="5104"/>
                  </a:cubicBezTo>
                  <a:cubicBezTo>
                    <a:pt x="6977" y="4747"/>
                    <a:pt x="6573" y="1"/>
                    <a:pt x="3551" y="1"/>
                  </a:cubicBezTo>
                  <a:close/>
                </a:path>
              </a:pathLst>
            </a:custGeom>
            <a:solidFill>
              <a:srgbClr val="392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3954425" y="1320000"/>
              <a:ext cx="473750" cy="154575"/>
            </a:xfrm>
            <a:custGeom>
              <a:avLst/>
              <a:gdLst/>
              <a:ahLst/>
              <a:cxnLst/>
              <a:rect l="l" t="t" r="r" b="b"/>
              <a:pathLst>
                <a:path w="18950" h="6183" extrusionOk="0">
                  <a:moveTo>
                    <a:pt x="8977" y="0"/>
                  </a:moveTo>
                  <a:cubicBezTo>
                    <a:pt x="5715" y="0"/>
                    <a:pt x="2554" y="1040"/>
                    <a:pt x="924" y="3312"/>
                  </a:cubicBezTo>
                  <a:cubicBezTo>
                    <a:pt x="0" y="4514"/>
                    <a:pt x="1202" y="6085"/>
                    <a:pt x="2496" y="6178"/>
                  </a:cubicBezTo>
                  <a:cubicBezTo>
                    <a:pt x="2576" y="6181"/>
                    <a:pt x="2657" y="6182"/>
                    <a:pt x="2737" y="6182"/>
                  </a:cubicBezTo>
                  <a:cubicBezTo>
                    <a:pt x="5147" y="6182"/>
                    <a:pt x="7478" y="4884"/>
                    <a:pt x="9983" y="4884"/>
                  </a:cubicBezTo>
                  <a:cubicBezTo>
                    <a:pt x="12571" y="4884"/>
                    <a:pt x="14790" y="5716"/>
                    <a:pt x="17285" y="5808"/>
                  </a:cubicBezTo>
                  <a:cubicBezTo>
                    <a:pt x="18302" y="5808"/>
                    <a:pt x="18949" y="4699"/>
                    <a:pt x="18487" y="3867"/>
                  </a:cubicBezTo>
                  <a:cubicBezTo>
                    <a:pt x="16653" y="1389"/>
                    <a:pt x="12747" y="0"/>
                    <a:pt x="8977" y="0"/>
                  </a:cubicBezTo>
                  <a:close/>
                </a:path>
              </a:pathLst>
            </a:custGeom>
            <a:solidFill>
              <a:srgbClr val="3721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3641375" y="2223775"/>
              <a:ext cx="342625" cy="89825"/>
            </a:xfrm>
            <a:custGeom>
              <a:avLst/>
              <a:gdLst/>
              <a:ahLst/>
              <a:cxnLst/>
              <a:rect l="l" t="t" r="r" b="b"/>
              <a:pathLst>
                <a:path w="13705" h="3593" extrusionOk="0">
                  <a:moveTo>
                    <a:pt x="12200" y="0"/>
                  </a:moveTo>
                  <a:cubicBezTo>
                    <a:pt x="12096" y="0"/>
                    <a:pt x="11987" y="22"/>
                    <a:pt x="11875" y="68"/>
                  </a:cubicBezTo>
                  <a:cubicBezTo>
                    <a:pt x="9907" y="897"/>
                    <a:pt x="7824" y="1319"/>
                    <a:pt x="5737" y="1319"/>
                  </a:cubicBezTo>
                  <a:cubicBezTo>
                    <a:pt x="4100" y="1319"/>
                    <a:pt x="2461" y="1059"/>
                    <a:pt x="875" y="530"/>
                  </a:cubicBezTo>
                  <a:cubicBezTo>
                    <a:pt x="818" y="514"/>
                    <a:pt x="763" y="506"/>
                    <a:pt x="711" y="506"/>
                  </a:cubicBezTo>
                  <a:cubicBezTo>
                    <a:pt x="185" y="506"/>
                    <a:pt x="1" y="1303"/>
                    <a:pt x="506" y="1639"/>
                  </a:cubicBezTo>
                  <a:cubicBezTo>
                    <a:pt x="2458" y="2941"/>
                    <a:pt x="4736" y="3592"/>
                    <a:pt x="7032" y="3592"/>
                  </a:cubicBezTo>
                  <a:cubicBezTo>
                    <a:pt x="8974" y="3592"/>
                    <a:pt x="10928" y="3126"/>
                    <a:pt x="12707" y="2194"/>
                  </a:cubicBezTo>
                  <a:cubicBezTo>
                    <a:pt x="13705" y="1695"/>
                    <a:pt x="13132" y="0"/>
                    <a:pt x="12200" y="0"/>
                  </a:cubicBezTo>
                  <a:close/>
                </a:path>
              </a:pathLst>
            </a:custGeom>
            <a:solidFill>
              <a:srgbClr val="7F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" name="Google Shape;1616;p64"/>
          <p:cNvPicPr preferRelativeResize="0"/>
          <p:nvPr/>
        </p:nvPicPr>
        <p:blipFill rotWithShape="1">
          <a:blip r:embed="rId3">
            <a:alphaModFix/>
          </a:blip>
          <a:srcRect t="11708" b="17967"/>
          <a:stretch/>
        </p:blipFill>
        <p:spPr>
          <a:xfrm>
            <a:off x="3508019" y="1831292"/>
            <a:ext cx="2038030" cy="14331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59924" y="2812075"/>
            <a:ext cx="6928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tx1"/>
                </a:solidFill>
              </a:rPr>
              <a:t>GOD EEHH!</a:t>
            </a:r>
            <a:endParaRPr lang="en-US" sz="7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87" y="1258828"/>
            <a:ext cx="1231051" cy="1231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3624850" y="1296500"/>
            <a:ext cx="4636200" cy="24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THREE</a:t>
            </a:r>
            <a:br>
              <a:rPr lang="en" sz="8000" dirty="0" smtClean="0"/>
            </a:br>
            <a:r>
              <a:rPr lang="en" sz="8000" dirty="0" smtClean="0"/>
              <a:t>TROUBLES</a:t>
            </a:r>
            <a:br>
              <a:rPr lang="en" sz="8000" dirty="0" smtClean="0"/>
            </a:br>
            <a:r>
              <a:rPr lang="en" sz="8000" dirty="0" smtClean="0"/>
              <a:t>ONE</a:t>
            </a:r>
            <a:br>
              <a:rPr lang="en" sz="8000" dirty="0" smtClean="0"/>
            </a:br>
            <a:r>
              <a:rPr lang="en" sz="8000" dirty="0" smtClean="0"/>
              <a:t>SOLUTION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1687350" y="183894"/>
            <a:ext cx="57693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IDEA OF A SOLUTION</a:t>
            </a:r>
            <a:endParaRPr dirty="0"/>
          </a:p>
        </p:txBody>
      </p:sp>
      <p:sp>
        <p:nvSpPr>
          <p:cNvPr id="544" name="Google Shape;544;p38"/>
          <p:cNvSpPr txBox="1">
            <a:spLocks noGrp="1"/>
          </p:cNvSpPr>
          <p:nvPr>
            <p:ph type="subTitle" idx="2"/>
          </p:nvPr>
        </p:nvSpPr>
        <p:spPr>
          <a:xfrm>
            <a:off x="1109905" y="2931935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It is used for food delivery from select resturants through an app</a:t>
            </a:r>
            <a:endParaRPr dirty="0"/>
          </a:p>
        </p:txBody>
      </p:sp>
      <p:sp>
        <p:nvSpPr>
          <p:cNvPr id="546" name="Google Shape;546;p38"/>
          <p:cNvSpPr txBox="1">
            <a:spLocks noGrp="1"/>
          </p:cNvSpPr>
          <p:nvPr>
            <p:ph type="subTitle" idx="4"/>
          </p:nvPr>
        </p:nvSpPr>
        <p:spPr>
          <a:xfrm>
            <a:off x="3507880" y="2881324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It is a ride hailing system that can sometimes be used to send items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6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Uses </a:t>
            </a:r>
            <a:r>
              <a:rPr lang="en-US" dirty="0" smtClean="0"/>
              <a:t>USSD and </a:t>
            </a:r>
            <a:r>
              <a:rPr lang="en-US" dirty="0"/>
              <a:t>Partnerships with courier services to find you a rider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63" y="1469887"/>
            <a:ext cx="1197529" cy="1197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548" y="1725424"/>
            <a:ext cx="1034904" cy="607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31" y="2029184"/>
            <a:ext cx="1725888" cy="517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2367" y="820495"/>
            <a:ext cx="199926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STATE OF THE ARTS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/>
          <p:nvPr/>
        </p:nvSpPr>
        <p:spPr>
          <a:xfrm>
            <a:off x="2411722" y="1437400"/>
            <a:ext cx="5238000" cy="600000"/>
          </a:xfrm>
          <a:prstGeom prst="roundRect">
            <a:avLst>
              <a:gd name="adj" fmla="val 28076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/>
          <p:nvPr/>
        </p:nvSpPr>
        <p:spPr>
          <a:xfrm>
            <a:off x="2551508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Ease of Use</a:t>
            </a:r>
            <a:endParaRPr sz="1600" dirty="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4" name="Google Shape;604;p43"/>
          <p:cNvSpPr txBox="1"/>
          <p:nvPr/>
        </p:nvSpPr>
        <p:spPr>
          <a:xfrm>
            <a:off x="3854209" y="1592392"/>
            <a:ext cx="107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Delivery Options</a:t>
            </a:r>
            <a:endParaRPr sz="1600" dirty="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p43"/>
          <p:cNvSpPr txBox="1"/>
          <p:nvPr/>
        </p:nvSpPr>
        <p:spPr>
          <a:xfrm>
            <a:off x="5276775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Vehicle Range</a:t>
            </a:r>
            <a:endParaRPr sz="1600" dirty="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Google Shape;606;p43"/>
          <p:cNvSpPr txBox="1"/>
          <p:nvPr/>
        </p:nvSpPr>
        <p:spPr>
          <a:xfrm>
            <a:off x="6579975" y="1592392"/>
            <a:ext cx="955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rPr>
              <a:t>Open Market</a:t>
            </a:r>
            <a:endParaRPr sz="1600" dirty="0">
              <a:solidFill>
                <a:srgbClr val="20124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2411722" y="2290800"/>
            <a:ext cx="5238000" cy="600000"/>
          </a:xfrm>
          <a:prstGeom prst="roundRect">
            <a:avLst>
              <a:gd name="adj" fmla="val 28076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2E9"/>
              </a:solidFill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2411722" y="3055811"/>
            <a:ext cx="5238000" cy="600000"/>
          </a:xfrm>
          <a:prstGeom prst="roundRect">
            <a:avLst>
              <a:gd name="adj" fmla="val 28076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2E9"/>
              </a:solidFill>
            </a:endParaRPr>
          </a:p>
        </p:txBody>
      </p:sp>
      <p:sp>
        <p:nvSpPr>
          <p:cNvPr id="609" name="Google Shape;609;p43"/>
          <p:cNvSpPr/>
          <p:nvPr/>
        </p:nvSpPr>
        <p:spPr>
          <a:xfrm>
            <a:off x="2411722" y="3820840"/>
            <a:ext cx="5238000" cy="600000"/>
          </a:xfrm>
          <a:prstGeom prst="roundRect">
            <a:avLst>
              <a:gd name="adj" fmla="val 28076"/>
            </a:avLst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2E9"/>
              </a:solidFill>
            </a:endParaRPr>
          </a:p>
        </p:txBody>
      </p:sp>
      <p:sp>
        <p:nvSpPr>
          <p:cNvPr id="610" name="Google Shape;610;p43"/>
          <p:cNvSpPr txBox="1">
            <a:spLocks noGrp="1"/>
          </p:cNvSpPr>
          <p:nvPr>
            <p:ph type="title"/>
          </p:nvPr>
        </p:nvSpPr>
        <p:spPr>
          <a:xfrm>
            <a:off x="2851159" y="130663"/>
            <a:ext cx="41553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LOOP HOOLES AND PAINPOINTS</a:t>
            </a:r>
            <a:endParaRPr lang="en-US" dirty="0"/>
          </a:p>
        </p:txBody>
      </p:sp>
      <p:sp>
        <p:nvSpPr>
          <p:cNvPr id="623" name="Google Shape;623;p43"/>
          <p:cNvSpPr/>
          <p:nvPr/>
        </p:nvSpPr>
        <p:spPr>
          <a:xfrm>
            <a:off x="2864693" y="2476489"/>
            <a:ext cx="310534" cy="22888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24" name="Google Shape;624;p43"/>
          <p:cNvSpPr/>
          <p:nvPr/>
        </p:nvSpPr>
        <p:spPr>
          <a:xfrm>
            <a:off x="4253565" y="2468139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77" y="2288067"/>
            <a:ext cx="598765" cy="5987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62" y="3171788"/>
            <a:ext cx="652180" cy="3828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04" y="3948885"/>
            <a:ext cx="982987" cy="294896"/>
          </a:xfrm>
          <a:prstGeom prst="rect">
            <a:avLst/>
          </a:prstGeom>
        </p:spPr>
      </p:pic>
      <p:sp>
        <p:nvSpPr>
          <p:cNvPr id="44" name="Google Shape;624;p43"/>
          <p:cNvSpPr/>
          <p:nvPr/>
        </p:nvSpPr>
        <p:spPr>
          <a:xfrm>
            <a:off x="5614366" y="2466713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7" name="Google Shape;624;p43"/>
          <p:cNvSpPr/>
          <p:nvPr/>
        </p:nvSpPr>
        <p:spPr>
          <a:xfrm>
            <a:off x="6931416" y="2476489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9" name="Google Shape;623;p43"/>
          <p:cNvSpPr/>
          <p:nvPr/>
        </p:nvSpPr>
        <p:spPr>
          <a:xfrm>
            <a:off x="2851159" y="3248771"/>
            <a:ext cx="310534" cy="22888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0" name="Google Shape;624;p43"/>
          <p:cNvSpPr/>
          <p:nvPr/>
        </p:nvSpPr>
        <p:spPr>
          <a:xfrm>
            <a:off x="4265350" y="3271776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1" name="Google Shape;623;p43"/>
          <p:cNvSpPr/>
          <p:nvPr/>
        </p:nvSpPr>
        <p:spPr>
          <a:xfrm>
            <a:off x="6931416" y="3257122"/>
            <a:ext cx="310534" cy="22888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2" name="Google Shape;624;p43"/>
          <p:cNvSpPr/>
          <p:nvPr/>
        </p:nvSpPr>
        <p:spPr>
          <a:xfrm>
            <a:off x="5653530" y="3248771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" name="Google Shape;624;p43"/>
          <p:cNvSpPr/>
          <p:nvPr/>
        </p:nvSpPr>
        <p:spPr>
          <a:xfrm>
            <a:off x="2902949" y="3998197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4" name="Google Shape;624;p43"/>
          <p:cNvSpPr/>
          <p:nvPr/>
        </p:nvSpPr>
        <p:spPr>
          <a:xfrm>
            <a:off x="4266421" y="4014275"/>
            <a:ext cx="252317" cy="24558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5" name="Google Shape;623;p43"/>
          <p:cNvSpPr/>
          <p:nvPr/>
        </p:nvSpPr>
        <p:spPr>
          <a:xfrm>
            <a:off x="5657092" y="4036099"/>
            <a:ext cx="310534" cy="22888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6" name="Google Shape;623;p43"/>
          <p:cNvSpPr/>
          <p:nvPr/>
        </p:nvSpPr>
        <p:spPr>
          <a:xfrm>
            <a:off x="6950713" y="4036099"/>
            <a:ext cx="310534" cy="22888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There</a:t>
            </a:r>
            <a:r>
              <a:rPr lang="en" dirty="0"/>
              <a:t> </a:t>
            </a:r>
            <a:r>
              <a:rPr lang="en" dirty="0" smtClean="0"/>
              <a:t>is a need for a software solution that is easy to use , provides users with useful delivery options, has a wide range of vehicles and an open market for courier services.</a:t>
            </a:r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1195901" y="1184911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" name="Google Shape;9168;p69"/>
          <p:cNvGrpSpPr/>
          <p:nvPr/>
        </p:nvGrpSpPr>
        <p:grpSpPr>
          <a:xfrm>
            <a:off x="5763117" y="1094277"/>
            <a:ext cx="2531366" cy="2791921"/>
            <a:chOff x="4206459" y="1191441"/>
            <a:chExt cx="712557" cy="785901"/>
          </a:xfrm>
          <a:solidFill>
            <a:schemeClr val="tx2"/>
          </a:solidFill>
        </p:grpSpPr>
        <p:sp>
          <p:nvSpPr>
            <p:cNvPr id="91" name="Google Shape;9169;p69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170;p69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171;p69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172;p69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173;p69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  <a:grpFill/>
          </p:grpSpPr>
          <p:sp>
            <p:nvSpPr>
              <p:cNvPr id="125" name="Google Shape;9174;p69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9175;p69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9176;p69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9177;p69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178;p69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  <a:grpFill/>
          </p:grpSpPr>
          <p:sp>
            <p:nvSpPr>
              <p:cNvPr id="121" name="Google Shape;9179;p69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9180;p69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9181;p69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9182;p69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183;p69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  <a:grpFill/>
          </p:grpSpPr>
          <p:sp>
            <p:nvSpPr>
              <p:cNvPr id="117" name="Google Shape;9184;p69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9185;p69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9186;p69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9187;p69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188;p69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  <a:grpFill/>
          </p:grpSpPr>
          <p:sp>
            <p:nvSpPr>
              <p:cNvPr id="113" name="Google Shape;9189;p69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190;p69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191;p69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192;p69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193;p69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194;p69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195;p69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196;p69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9197;p69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  <a:grpFill/>
          </p:grpSpPr>
          <p:sp>
            <p:nvSpPr>
              <p:cNvPr id="109" name="Google Shape;9198;p69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199;p69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200;p69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201;p69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9202;p69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  <a:grpFill/>
          </p:grpSpPr>
          <p:sp>
            <p:nvSpPr>
              <p:cNvPr id="105" name="Google Shape;9203;p69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204;p69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205;p69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206;p69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ubTitle" idx="1"/>
          </p:nvPr>
        </p:nvSpPr>
        <p:spPr>
          <a:xfrm>
            <a:off x="257062" y="2261004"/>
            <a:ext cx="4755325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 smtClean="0"/>
              <a:t>Design an </a:t>
            </a:r>
            <a:r>
              <a:rPr lang="en-US" dirty="0"/>
              <a:t>innovative intelligent Logistics system for small </a:t>
            </a:r>
            <a:r>
              <a:rPr lang="en-US" dirty="0" smtClean="0"/>
              <a:t>scale courier </a:t>
            </a:r>
            <a:r>
              <a:rPr lang="en-US" dirty="0"/>
              <a:t>services doing end to end delivery. A software platform that supports both b2c (business to consumers) and b2b (business to business) processes of courier logistics in a seamless manner.</a:t>
            </a:r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Design Brief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" name="Google Shape;9116;p69"/>
          <p:cNvGrpSpPr/>
          <p:nvPr/>
        </p:nvGrpSpPr>
        <p:grpSpPr>
          <a:xfrm>
            <a:off x="5548748" y="1017352"/>
            <a:ext cx="2672683" cy="2668654"/>
            <a:chOff x="1187048" y="238125"/>
            <a:chExt cx="5256397" cy="5248476"/>
          </a:xfrm>
          <a:solidFill>
            <a:srgbClr val="FFFFFF"/>
          </a:solidFill>
        </p:grpSpPr>
        <p:sp>
          <p:nvSpPr>
            <p:cNvPr id="86" name="Google Shape;9117;p69"/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grpFill/>
            <a:ln w="603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118;p69"/>
            <p:cNvSpPr/>
            <p:nvPr/>
          </p:nvSpPr>
          <p:spPr>
            <a:xfrm>
              <a:off x="1187048" y="2289901"/>
              <a:ext cx="2628362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grpFill/>
            <a:ln w="603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19;p69"/>
            <p:cNvSpPr/>
            <p:nvPr/>
          </p:nvSpPr>
          <p:spPr>
            <a:xfrm>
              <a:off x="3812708" y="244502"/>
              <a:ext cx="2628650" cy="3170611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grpFill/>
            <a:ln w="603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120;p69"/>
            <p:cNvSpPr/>
            <p:nvPr/>
          </p:nvSpPr>
          <p:spPr>
            <a:xfrm>
              <a:off x="3244845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grpFill/>
            <a:ln w="603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60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I</a:t>
            </a:r>
            <a:r>
              <a:rPr lang="en-US" dirty="0" smtClean="0"/>
              <a:t>nnovative </a:t>
            </a:r>
            <a:r>
              <a:rPr lang="en-US" dirty="0"/>
              <a:t>services powered by software designed to drive </a:t>
            </a:r>
            <a:r>
              <a:rPr lang="en-US" dirty="0" smtClean="0"/>
              <a:t>ease of use, useful delivery options, vehicle range and an affordable couriers service digitization platform.</a:t>
            </a:r>
            <a:endParaRPr dirty="0"/>
          </a:p>
        </p:txBody>
      </p:sp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1202166" y="1186049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Intelligence Logistics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6" name="Group 85"/>
          <p:cNvGrpSpPr/>
          <p:nvPr/>
        </p:nvGrpSpPr>
        <p:grpSpPr>
          <a:xfrm>
            <a:off x="5123703" y="1192851"/>
            <a:ext cx="2211883" cy="2276777"/>
            <a:chOff x="5162609" y="1278487"/>
            <a:chExt cx="2211883" cy="2276777"/>
          </a:xfrm>
        </p:grpSpPr>
        <p:grpSp>
          <p:nvGrpSpPr>
            <p:cNvPr id="87" name="Google Shape;1327;p60"/>
            <p:cNvGrpSpPr/>
            <p:nvPr/>
          </p:nvGrpSpPr>
          <p:grpSpPr>
            <a:xfrm flipH="1">
              <a:off x="5162609" y="1278487"/>
              <a:ext cx="2211883" cy="821003"/>
              <a:chOff x="238125" y="1520775"/>
              <a:chExt cx="7115450" cy="2641100"/>
            </a:xfrm>
          </p:grpSpPr>
          <p:sp>
            <p:nvSpPr>
              <p:cNvPr id="226" name="Google Shape;1328;p60"/>
              <p:cNvSpPr/>
              <p:nvPr/>
            </p:nvSpPr>
            <p:spPr>
              <a:xfrm>
                <a:off x="6145425" y="3290100"/>
                <a:ext cx="882275" cy="393050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15722" extrusionOk="0">
                    <a:moveTo>
                      <a:pt x="0" y="1"/>
                    </a:moveTo>
                    <a:lnTo>
                      <a:pt x="0" y="15721"/>
                    </a:lnTo>
                    <a:lnTo>
                      <a:pt x="35290" y="15721"/>
                    </a:lnTo>
                    <a:lnTo>
                      <a:pt x="3529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329;p60"/>
              <p:cNvSpPr/>
              <p:nvPr/>
            </p:nvSpPr>
            <p:spPr>
              <a:xfrm>
                <a:off x="5667500" y="3439700"/>
                <a:ext cx="1334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37" y="25619"/>
                    </a:lnTo>
                    <a:lnTo>
                      <a:pt x="5337" y="1"/>
                    </a:lnTo>
                    <a:close/>
                  </a:path>
                </a:pathLst>
              </a:custGeom>
              <a:solidFill>
                <a:srgbClr val="372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330;p60"/>
              <p:cNvSpPr/>
              <p:nvPr/>
            </p:nvSpPr>
            <p:spPr>
              <a:xfrm>
                <a:off x="53472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59" y="1"/>
                      <a:pt x="1" y="5726"/>
                      <a:pt x="1" y="12810"/>
                    </a:cubicBezTo>
                    <a:cubicBezTo>
                      <a:pt x="1" y="19894"/>
                      <a:pt x="5759" y="25619"/>
                      <a:pt x="12810" y="25619"/>
                    </a:cubicBezTo>
                    <a:cubicBezTo>
                      <a:pt x="19894" y="25619"/>
                      <a:pt x="25652" y="19894"/>
                      <a:pt x="25652" y="12810"/>
                    </a:cubicBezTo>
                    <a:cubicBezTo>
                      <a:pt x="25652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331;p60"/>
              <p:cNvSpPr/>
              <p:nvPr/>
            </p:nvSpPr>
            <p:spPr>
              <a:xfrm>
                <a:off x="5480700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09" y="1"/>
                    </a:moveTo>
                    <a:cubicBezTo>
                      <a:pt x="5725" y="1"/>
                      <a:pt x="0" y="5726"/>
                      <a:pt x="0" y="12810"/>
                    </a:cubicBezTo>
                    <a:cubicBezTo>
                      <a:pt x="0" y="19894"/>
                      <a:pt x="5725" y="25619"/>
                      <a:pt x="12809" y="25619"/>
                    </a:cubicBezTo>
                    <a:cubicBezTo>
                      <a:pt x="19893" y="25619"/>
                      <a:pt x="25619" y="19894"/>
                      <a:pt x="25619" y="12810"/>
                    </a:cubicBezTo>
                    <a:cubicBezTo>
                      <a:pt x="25619" y="5726"/>
                      <a:pt x="19893" y="1"/>
                      <a:pt x="12809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332;p60"/>
              <p:cNvSpPr/>
              <p:nvPr/>
            </p:nvSpPr>
            <p:spPr>
              <a:xfrm>
                <a:off x="650770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05" y="25619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333;p60"/>
              <p:cNvSpPr/>
              <p:nvPr/>
            </p:nvSpPr>
            <p:spPr>
              <a:xfrm>
                <a:off x="61866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42" y="1"/>
                    </a:moveTo>
                    <a:cubicBezTo>
                      <a:pt x="5758" y="1"/>
                      <a:pt x="1" y="5726"/>
                      <a:pt x="1" y="12810"/>
                    </a:cubicBezTo>
                    <a:cubicBezTo>
                      <a:pt x="1" y="19894"/>
                      <a:pt x="5758" y="25619"/>
                      <a:pt x="12842" y="25619"/>
                    </a:cubicBezTo>
                    <a:cubicBezTo>
                      <a:pt x="19926" y="25619"/>
                      <a:pt x="25652" y="19894"/>
                      <a:pt x="25652" y="12810"/>
                    </a:cubicBezTo>
                    <a:cubicBezTo>
                      <a:pt x="25652" y="5726"/>
                      <a:pt x="19926" y="1"/>
                      <a:pt x="12842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334;p60"/>
              <p:cNvSpPr/>
              <p:nvPr/>
            </p:nvSpPr>
            <p:spPr>
              <a:xfrm>
                <a:off x="6320075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26" y="1"/>
                      <a:pt x="1" y="5726"/>
                      <a:pt x="1" y="12810"/>
                    </a:cubicBezTo>
                    <a:cubicBezTo>
                      <a:pt x="1" y="19894"/>
                      <a:pt x="5726" y="25619"/>
                      <a:pt x="12810" y="25619"/>
                    </a:cubicBezTo>
                    <a:cubicBezTo>
                      <a:pt x="19894" y="25619"/>
                      <a:pt x="25652" y="19894"/>
                      <a:pt x="25652" y="12810"/>
                    </a:cubicBezTo>
                    <a:cubicBezTo>
                      <a:pt x="25652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335;p60"/>
              <p:cNvSpPr/>
              <p:nvPr/>
            </p:nvSpPr>
            <p:spPr>
              <a:xfrm>
                <a:off x="6462400" y="3582025"/>
                <a:ext cx="3558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4234" extrusionOk="0">
                    <a:moveTo>
                      <a:pt x="7117" y="1"/>
                    </a:moveTo>
                    <a:cubicBezTo>
                      <a:pt x="3203" y="1"/>
                      <a:pt x="1" y="3203"/>
                      <a:pt x="1" y="7117"/>
                    </a:cubicBezTo>
                    <a:cubicBezTo>
                      <a:pt x="1" y="11031"/>
                      <a:pt x="3203" y="14233"/>
                      <a:pt x="7117" y="14233"/>
                    </a:cubicBezTo>
                    <a:cubicBezTo>
                      <a:pt x="11063" y="14233"/>
                      <a:pt x="14233" y="11031"/>
                      <a:pt x="14233" y="7117"/>
                    </a:cubicBezTo>
                    <a:cubicBezTo>
                      <a:pt x="14233" y="3203"/>
                      <a:pt x="11063" y="1"/>
                      <a:pt x="7117" y="1"/>
                    </a:cubicBez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336;p60"/>
              <p:cNvSpPr/>
              <p:nvPr/>
            </p:nvSpPr>
            <p:spPr>
              <a:xfrm>
                <a:off x="5863200" y="2027800"/>
                <a:ext cx="1365850" cy="1655375"/>
              </a:xfrm>
              <a:custGeom>
                <a:avLst/>
                <a:gdLst/>
                <a:ahLst/>
                <a:cxnLst/>
                <a:rect l="l" t="t" r="r" b="b"/>
                <a:pathLst>
                  <a:path w="54634" h="66215" extrusionOk="0">
                    <a:moveTo>
                      <a:pt x="0" y="0"/>
                    </a:moveTo>
                    <a:lnTo>
                      <a:pt x="0" y="66213"/>
                    </a:lnTo>
                    <a:lnTo>
                      <a:pt x="14006" y="66213"/>
                    </a:lnTo>
                    <a:cubicBezTo>
                      <a:pt x="14031" y="66214"/>
                      <a:pt x="14057" y="66214"/>
                      <a:pt x="14082" y="66214"/>
                    </a:cubicBezTo>
                    <a:cubicBezTo>
                      <a:pt x="15410" y="66214"/>
                      <a:pt x="16602" y="65381"/>
                      <a:pt x="17047" y="64143"/>
                    </a:cubicBezTo>
                    <a:cubicBezTo>
                      <a:pt x="18890" y="58547"/>
                      <a:pt x="24066" y="54795"/>
                      <a:pt x="29953" y="54795"/>
                    </a:cubicBezTo>
                    <a:cubicBezTo>
                      <a:pt x="35808" y="54795"/>
                      <a:pt x="41016" y="58547"/>
                      <a:pt x="42827" y="64143"/>
                    </a:cubicBezTo>
                    <a:cubicBezTo>
                      <a:pt x="43271" y="65381"/>
                      <a:pt x="44464" y="66214"/>
                      <a:pt x="45792" y="66214"/>
                    </a:cubicBezTo>
                    <a:cubicBezTo>
                      <a:pt x="45817" y="66214"/>
                      <a:pt x="45842" y="66214"/>
                      <a:pt x="45868" y="66213"/>
                    </a:cubicBezTo>
                    <a:lnTo>
                      <a:pt x="54634" y="66213"/>
                    </a:lnTo>
                    <a:lnTo>
                      <a:pt x="54634" y="42633"/>
                    </a:lnTo>
                    <a:cubicBezTo>
                      <a:pt x="54634" y="38945"/>
                      <a:pt x="52402" y="35613"/>
                      <a:pt x="49005" y="34158"/>
                    </a:cubicBezTo>
                    <a:lnTo>
                      <a:pt x="32605" y="27203"/>
                    </a:lnTo>
                    <a:lnTo>
                      <a:pt x="22546" y="3946"/>
                    </a:lnTo>
                    <a:cubicBezTo>
                      <a:pt x="21511" y="1553"/>
                      <a:pt x="19149" y="0"/>
                      <a:pt x="16529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337;p60"/>
              <p:cNvSpPr/>
              <p:nvPr/>
            </p:nvSpPr>
            <p:spPr>
              <a:xfrm>
                <a:off x="5734600" y="3093600"/>
                <a:ext cx="1618975" cy="666375"/>
              </a:xfrm>
              <a:custGeom>
                <a:avLst/>
                <a:gdLst/>
                <a:ahLst/>
                <a:cxnLst/>
                <a:rect l="l" t="t" r="r" b="b"/>
                <a:pathLst>
                  <a:path w="64759" h="26655" extrusionOk="0">
                    <a:moveTo>
                      <a:pt x="1" y="1"/>
                    </a:moveTo>
                    <a:lnTo>
                      <a:pt x="1" y="26654"/>
                    </a:lnTo>
                    <a:lnTo>
                      <a:pt x="64759" y="26654"/>
                    </a:lnTo>
                    <a:lnTo>
                      <a:pt x="64759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338;p60"/>
              <p:cNvSpPr/>
              <p:nvPr/>
            </p:nvSpPr>
            <p:spPr>
              <a:xfrm>
                <a:off x="6045950" y="2137775"/>
                <a:ext cx="507050" cy="5612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2449" extrusionOk="0">
                    <a:moveTo>
                      <a:pt x="0" y="0"/>
                    </a:moveTo>
                    <a:lnTo>
                      <a:pt x="0" y="22449"/>
                    </a:lnTo>
                    <a:lnTo>
                      <a:pt x="20282" y="22449"/>
                    </a:lnTo>
                    <a:lnTo>
                      <a:pt x="12357" y="3720"/>
                    </a:lnTo>
                    <a:cubicBezTo>
                      <a:pt x="11451" y="1488"/>
                      <a:pt x="9284" y="33"/>
                      <a:pt x="6890" y="0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339;p60"/>
              <p:cNvSpPr/>
              <p:nvPr/>
            </p:nvSpPr>
            <p:spPr>
              <a:xfrm>
                <a:off x="7039800" y="3093600"/>
                <a:ext cx="189250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6341" extrusionOk="0">
                    <a:moveTo>
                      <a:pt x="0" y="1"/>
                    </a:moveTo>
                    <a:lnTo>
                      <a:pt x="0" y="3171"/>
                    </a:lnTo>
                    <a:cubicBezTo>
                      <a:pt x="0" y="4917"/>
                      <a:pt x="1424" y="6341"/>
                      <a:pt x="3170" y="6341"/>
                    </a:cubicBezTo>
                    <a:lnTo>
                      <a:pt x="7570" y="6341"/>
                    </a:lnTo>
                    <a:lnTo>
                      <a:pt x="7570" y="1"/>
                    </a:lnTo>
                    <a:close/>
                  </a:path>
                </a:pathLst>
              </a:custGeom>
              <a:solidFill>
                <a:srgbClr val="EBAE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340;p60"/>
              <p:cNvSpPr/>
              <p:nvPr/>
            </p:nvSpPr>
            <p:spPr>
              <a:xfrm>
                <a:off x="5968325" y="3093600"/>
                <a:ext cx="1260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0429" h="1" fill="none" extrusionOk="0">
                    <a:moveTo>
                      <a:pt x="504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341;p60"/>
              <p:cNvSpPr/>
              <p:nvPr/>
            </p:nvSpPr>
            <p:spPr>
              <a:xfrm>
                <a:off x="5968325" y="1943700"/>
                <a:ext cx="177125" cy="84125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3365" extrusionOk="0">
                    <a:moveTo>
                      <a:pt x="0" y="0"/>
                    </a:moveTo>
                    <a:lnTo>
                      <a:pt x="0" y="3364"/>
                    </a:lnTo>
                    <a:lnTo>
                      <a:pt x="7084" y="3364"/>
                    </a:lnTo>
                    <a:cubicBezTo>
                      <a:pt x="7084" y="1488"/>
                      <a:pt x="5596" y="0"/>
                      <a:pt x="3720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342;p60"/>
              <p:cNvSpPr/>
              <p:nvPr/>
            </p:nvSpPr>
            <p:spPr>
              <a:xfrm>
                <a:off x="3869025" y="3324875"/>
                <a:ext cx="924325" cy="358275"/>
              </a:xfrm>
              <a:custGeom>
                <a:avLst/>
                <a:gdLst/>
                <a:ahLst/>
                <a:cxnLst/>
                <a:rect l="l" t="t" r="r" b="b"/>
                <a:pathLst>
                  <a:path w="36973" h="14331" extrusionOk="0">
                    <a:moveTo>
                      <a:pt x="0" y="1"/>
                    </a:moveTo>
                    <a:lnTo>
                      <a:pt x="0" y="14330"/>
                    </a:lnTo>
                    <a:lnTo>
                      <a:pt x="36972" y="14330"/>
                    </a:lnTo>
                    <a:lnTo>
                      <a:pt x="36972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343;p60"/>
              <p:cNvSpPr/>
              <p:nvPr/>
            </p:nvSpPr>
            <p:spPr>
              <a:xfrm>
                <a:off x="338705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1" y="1"/>
                    </a:moveTo>
                    <a:lnTo>
                      <a:pt x="1" y="25619"/>
                    </a:lnTo>
                    <a:lnTo>
                      <a:pt x="5306" y="25619"/>
                    </a:lnTo>
                    <a:lnTo>
                      <a:pt x="5306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344;p60"/>
              <p:cNvSpPr/>
              <p:nvPr/>
            </p:nvSpPr>
            <p:spPr>
              <a:xfrm>
                <a:off x="3066825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10" y="1"/>
                    </a:moveTo>
                    <a:cubicBezTo>
                      <a:pt x="5726" y="1"/>
                      <a:pt x="0" y="5726"/>
                      <a:pt x="0" y="12810"/>
                    </a:cubicBezTo>
                    <a:cubicBezTo>
                      <a:pt x="0" y="19894"/>
                      <a:pt x="5726" y="25619"/>
                      <a:pt x="12810" y="25619"/>
                    </a:cubicBezTo>
                    <a:cubicBezTo>
                      <a:pt x="19894" y="25619"/>
                      <a:pt x="25619" y="19894"/>
                      <a:pt x="25619" y="12810"/>
                    </a:cubicBezTo>
                    <a:cubicBezTo>
                      <a:pt x="25619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345;p60"/>
              <p:cNvSpPr/>
              <p:nvPr/>
            </p:nvSpPr>
            <p:spPr>
              <a:xfrm>
                <a:off x="3199450" y="3439700"/>
                <a:ext cx="6413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52" h="25620" extrusionOk="0">
                    <a:moveTo>
                      <a:pt x="12810" y="1"/>
                    </a:moveTo>
                    <a:cubicBezTo>
                      <a:pt x="5758" y="1"/>
                      <a:pt x="0" y="5726"/>
                      <a:pt x="0" y="12810"/>
                    </a:cubicBezTo>
                    <a:cubicBezTo>
                      <a:pt x="0" y="19894"/>
                      <a:pt x="5758" y="25619"/>
                      <a:pt x="12810" y="25619"/>
                    </a:cubicBezTo>
                    <a:cubicBezTo>
                      <a:pt x="19893" y="25619"/>
                      <a:pt x="25651" y="19894"/>
                      <a:pt x="25651" y="12810"/>
                    </a:cubicBezTo>
                    <a:cubicBezTo>
                      <a:pt x="25651" y="5726"/>
                      <a:pt x="19893" y="1"/>
                      <a:pt x="1281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346;p60"/>
              <p:cNvSpPr/>
              <p:nvPr/>
            </p:nvSpPr>
            <p:spPr>
              <a:xfrm>
                <a:off x="4235350" y="3439700"/>
                <a:ext cx="13265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25620" extrusionOk="0">
                    <a:moveTo>
                      <a:pt x="0" y="1"/>
                    </a:moveTo>
                    <a:lnTo>
                      <a:pt x="0" y="25619"/>
                    </a:lnTo>
                    <a:lnTo>
                      <a:pt x="5305" y="25619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347;p60"/>
              <p:cNvSpPr/>
              <p:nvPr/>
            </p:nvSpPr>
            <p:spPr>
              <a:xfrm>
                <a:off x="3915125" y="3439700"/>
                <a:ext cx="640475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19" h="25620" extrusionOk="0">
                    <a:moveTo>
                      <a:pt x="12809" y="1"/>
                    </a:moveTo>
                    <a:cubicBezTo>
                      <a:pt x="5725" y="1"/>
                      <a:pt x="0" y="5726"/>
                      <a:pt x="0" y="12810"/>
                    </a:cubicBezTo>
                    <a:cubicBezTo>
                      <a:pt x="0" y="19894"/>
                      <a:pt x="5725" y="25619"/>
                      <a:pt x="12809" y="25619"/>
                    </a:cubicBezTo>
                    <a:cubicBezTo>
                      <a:pt x="19893" y="25619"/>
                      <a:pt x="25619" y="19894"/>
                      <a:pt x="25619" y="12810"/>
                    </a:cubicBezTo>
                    <a:cubicBezTo>
                      <a:pt x="25619" y="5726"/>
                      <a:pt x="19893" y="1"/>
                      <a:pt x="12809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348;p60"/>
              <p:cNvSpPr/>
              <p:nvPr/>
            </p:nvSpPr>
            <p:spPr>
              <a:xfrm>
                <a:off x="4047725" y="3439700"/>
                <a:ext cx="640500" cy="640500"/>
              </a:xfrm>
              <a:custGeom>
                <a:avLst/>
                <a:gdLst/>
                <a:ahLst/>
                <a:cxnLst/>
                <a:rect l="l" t="t" r="r" b="b"/>
                <a:pathLst>
                  <a:path w="25620" h="25620" extrusionOk="0">
                    <a:moveTo>
                      <a:pt x="12810" y="1"/>
                    </a:moveTo>
                    <a:cubicBezTo>
                      <a:pt x="5726" y="1"/>
                      <a:pt x="1" y="5726"/>
                      <a:pt x="1" y="12810"/>
                    </a:cubicBezTo>
                    <a:cubicBezTo>
                      <a:pt x="1" y="19894"/>
                      <a:pt x="5726" y="25619"/>
                      <a:pt x="12810" y="25619"/>
                    </a:cubicBezTo>
                    <a:cubicBezTo>
                      <a:pt x="19894" y="25619"/>
                      <a:pt x="25619" y="19894"/>
                      <a:pt x="25619" y="12810"/>
                    </a:cubicBezTo>
                    <a:cubicBezTo>
                      <a:pt x="25619" y="5726"/>
                      <a:pt x="19894" y="1"/>
                      <a:pt x="12810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349;p60"/>
              <p:cNvSpPr/>
              <p:nvPr/>
            </p:nvSpPr>
            <p:spPr>
              <a:xfrm>
                <a:off x="4190050" y="3582025"/>
                <a:ext cx="355850" cy="355850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14234" extrusionOk="0">
                    <a:moveTo>
                      <a:pt x="7117" y="1"/>
                    </a:moveTo>
                    <a:cubicBezTo>
                      <a:pt x="3203" y="1"/>
                      <a:pt x="1" y="3203"/>
                      <a:pt x="1" y="7117"/>
                    </a:cubicBezTo>
                    <a:cubicBezTo>
                      <a:pt x="1" y="11031"/>
                      <a:pt x="3203" y="14233"/>
                      <a:pt x="7117" y="14233"/>
                    </a:cubicBezTo>
                    <a:cubicBezTo>
                      <a:pt x="11063" y="14233"/>
                      <a:pt x="14233" y="11031"/>
                      <a:pt x="14233" y="7117"/>
                    </a:cubicBezTo>
                    <a:cubicBezTo>
                      <a:pt x="14233" y="3203"/>
                      <a:pt x="11063" y="1"/>
                      <a:pt x="7117" y="1"/>
                    </a:cubicBez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350;p60"/>
              <p:cNvSpPr/>
              <p:nvPr/>
            </p:nvSpPr>
            <p:spPr>
              <a:xfrm>
                <a:off x="2506425" y="1578175"/>
                <a:ext cx="997100" cy="21049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84199" extrusionOk="0">
                    <a:moveTo>
                      <a:pt x="2394" y="1"/>
                    </a:moveTo>
                    <a:cubicBezTo>
                      <a:pt x="1068" y="1"/>
                      <a:pt x="0" y="1068"/>
                      <a:pt x="0" y="2394"/>
                    </a:cubicBezTo>
                    <a:lnTo>
                      <a:pt x="0" y="81804"/>
                    </a:lnTo>
                    <a:cubicBezTo>
                      <a:pt x="0" y="83131"/>
                      <a:pt x="1068" y="84198"/>
                      <a:pt x="2394" y="84198"/>
                    </a:cubicBezTo>
                    <a:lnTo>
                      <a:pt x="39884" y="84198"/>
                    </a:lnTo>
                    <a:lnTo>
                      <a:pt x="39884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351;p60"/>
              <p:cNvSpPr/>
              <p:nvPr/>
            </p:nvSpPr>
            <p:spPr>
              <a:xfrm>
                <a:off x="2571100" y="1681675"/>
                <a:ext cx="854000" cy="185832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74333" extrusionOk="0">
                    <a:moveTo>
                      <a:pt x="1" y="1"/>
                    </a:moveTo>
                    <a:lnTo>
                      <a:pt x="1" y="74333"/>
                    </a:lnTo>
                    <a:lnTo>
                      <a:pt x="34159" y="74333"/>
                    </a:lnTo>
                    <a:lnTo>
                      <a:pt x="34159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352;p60"/>
              <p:cNvSpPr/>
              <p:nvPr/>
            </p:nvSpPr>
            <p:spPr>
              <a:xfrm>
                <a:off x="2571100" y="1681675"/>
                <a:ext cx="854000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34160" h="8217" extrusionOk="0">
                    <a:moveTo>
                      <a:pt x="1" y="1"/>
                    </a:moveTo>
                    <a:lnTo>
                      <a:pt x="1" y="8217"/>
                    </a:lnTo>
                    <a:lnTo>
                      <a:pt x="34159" y="8217"/>
                    </a:lnTo>
                    <a:lnTo>
                      <a:pt x="34159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353;p60"/>
              <p:cNvSpPr/>
              <p:nvPr/>
            </p:nvSpPr>
            <p:spPr>
              <a:xfrm>
                <a:off x="2629325" y="1887075"/>
                <a:ext cx="795775" cy="493325"/>
              </a:xfrm>
              <a:custGeom>
                <a:avLst/>
                <a:gdLst/>
                <a:ahLst/>
                <a:cxnLst/>
                <a:rect l="l" t="t" r="r" b="b"/>
                <a:pathLst>
                  <a:path w="31831" h="19733" extrusionOk="0">
                    <a:moveTo>
                      <a:pt x="1" y="1"/>
                    </a:moveTo>
                    <a:lnTo>
                      <a:pt x="1" y="18244"/>
                    </a:lnTo>
                    <a:cubicBezTo>
                      <a:pt x="1" y="19085"/>
                      <a:pt x="680" y="19732"/>
                      <a:pt x="1489" y="19732"/>
                    </a:cubicBezTo>
                    <a:lnTo>
                      <a:pt x="31830" y="19732"/>
                    </a:lnTo>
                    <a:lnTo>
                      <a:pt x="31830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354;p60"/>
              <p:cNvSpPr/>
              <p:nvPr/>
            </p:nvSpPr>
            <p:spPr>
              <a:xfrm>
                <a:off x="2630150" y="1887075"/>
                <a:ext cx="794950" cy="38850"/>
              </a:xfrm>
              <a:custGeom>
                <a:avLst/>
                <a:gdLst/>
                <a:ahLst/>
                <a:cxnLst/>
                <a:rect l="l" t="t" r="r" b="b"/>
                <a:pathLst>
                  <a:path w="31798" h="1554" extrusionOk="0">
                    <a:moveTo>
                      <a:pt x="0" y="1"/>
                    </a:moveTo>
                    <a:lnTo>
                      <a:pt x="0" y="1554"/>
                    </a:lnTo>
                    <a:lnTo>
                      <a:pt x="31797" y="1554"/>
                    </a:lnTo>
                    <a:lnTo>
                      <a:pt x="31797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355;p60"/>
              <p:cNvSpPr/>
              <p:nvPr/>
            </p:nvSpPr>
            <p:spPr>
              <a:xfrm>
                <a:off x="3384625" y="1887075"/>
                <a:ext cx="40475" cy="4933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9733" extrusionOk="0">
                    <a:moveTo>
                      <a:pt x="1" y="1"/>
                    </a:moveTo>
                    <a:lnTo>
                      <a:pt x="1" y="19732"/>
                    </a:lnTo>
                    <a:lnTo>
                      <a:pt x="1618" y="19732"/>
                    </a:lnTo>
                    <a:lnTo>
                      <a:pt x="1618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356;p60"/>
              <p:cNvSpPr/>
              <p:nvPr/>
            </p:nvSpPr>
            <p:spPr>
              <a:xfrm>
                <a:off x="2630150" y="2018900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357;p60"/>
              <p:cNvSpPr/>
              <p:nvPr/>
            </p:nvSpPr>
            <p:spPr>
              <a:xfrm>
                <a:off x="2630150" y="2108650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1"/>
                    </a:moveTo>
                    <a:lnTo>
                      <a:pt x="30536" y="1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358;p60"/>
              <p:cNvSpPr/>
              <p:nvPr/>
            </p:nvSpPr>
            <p:spPr>
              <a:xfrm>
                <a:off x="2630150" y="219842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359;p60"/>
              <p:cNvSpPr/>
              <p:nvPr/>
            </p:nvSpPr>
            <p:spPr>
              <a:xfrm>
                <a:off x="2630150" y="2287375"/>
                <a:ext cx="763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0536" h="1" fill="none" extrusionOk="0">
                    <a:moveTo>
                      <a:pt x="0" y="0"/>
                    </a:moveTo>
                    <a:lnTo>
                      <a:pt x="30536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360;p60"/>
              <p:cNvSpPr/>
              <p:nvPr/>
            </p:nvSpPr>
            <p:spPr>
              <a:xfrm>
                <a:off x="3171150" y="3189025"/>
                <a:ext cx="253950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10158" h="14039" extrusionOk="0">
                    <a:moveTo>
                      <a:pt x="0" y="1"/>
                    </a:moveTo>
                    <a:lnTo>
                      <a:pt x="0" y="14039"/>
                    </a:lnTo>
                    <a:lnTo>
                      <a:pt x="10157" y="14039"/>
                    </a:lnTo>
                    <a:lnTo>
                      <a:pt x="10157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361;p60"/>
              <p:cNvSpPr/>
              <p:nvPr/>
            </p:nvSpPr>
            <p:spPr>
              <a:xfrm>
                <a:off x="3016675" y="3189025"/>
                <a:ext cx="154500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14039" extrusionOk="0">
                    <a:moveTo>
                      <a:pt x="1" y="1"/>
                    </a:moveTo>
                    <a:lnTo>
                      <a:pt x="1" y="14039"/>
                    </a:lnTo>
                    <a:lnTo>
                      <a:pt x="6179" y="14039"/>
                    </a:lnTo>
                    <a:lnTo>
                      <a:pt x="6179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362;p60"/>
              <p:cNvSpPr/>
              <p:nvPr/>
            </p:nvSpPr>
            <p:spPr>
              <a:xfrm>
                <a:off x="2799150" y="3301425"/>
                <a:ext cx="217550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8702" h="9543" extrusionOk="0">
                    <a:moveTo>
                      <a:pt x="1" y="1"/>
                    </a:moveTo>
                    <a:lnTo>
                      <a:pt x="1" y="9543"/>
                    </a:lnTo>
                    <a:lnTo>
                      <a:pt x="8702" y="9543"/>
                    </a:lnTo>
                    <a:lnTo>
                      <a:pt x="8702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363;p60"/>
              <p:cNvSpPr/>
              <p:nvPr/>
            </p:nvSpPr>
            <p:spPr>
              <a:xfrm>
                <a:off x="2665725" y="3301425"/>
                <a:ext cx="132650" cy="238575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9543" extrusionOk="0">
                    <a:moveTo>
                      <a:pt x="1" y="1"/>
                    </a:moveTo>
                    <a:lnTo>
                      <a:pt x="1" y="9543"/>
                    </a:lnTo>
                    <a:lnTo>
                      <a:pt x="5305" y="9543"/>
                    </a:lnTo>
                    <a:lnTo>
                      <a:pt x="5305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364;p60"/>
              <p:cNvSpPr/>
              <p:nvPr/>
            </p:nvSpPr>
            <p:spPr>
              <a:xfrm>
                <a:off x="3281125" y="2943200"/>
                <a:ext cx="143975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9834" extrusionOk="0">
                    <a:moveTo>
                      <a:pt x="0" y="0"/>
                    </a:moveTo>
                    <a:lnTo>
                      <a:pt x="0" y="9834"/>
                    </a:lnTo>
                    <a:lnTo>
                      <a:pt x="5758" y="9834"/>
                    </a:lnTo>
                    <a:lnTo>
                      <a:pt x="5758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365;p60"/>
              <p:cNvSpPr/>
              <p:nvPr/>
            </p:nvSpPr>
            <p:spPr>
              <a:xfrm>
                <a:off x="3127475" y="2943200"/>
                <a:ext cx="154475" cy="245850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9834" extrusionOk="0">
                    <a:moveTo>
                      <a:pt x="0" y="0"/>
                    </a:moveTo>
                    <a:lnTo>
                      <a:pt x="0" y="9834"/>
                    </a:lnTo>
                    <a:lnTo>
                      <a:pt x="6179" y="9834"/>
                    </a:lnTo>
                    <a:lnTo>
                      <a:pt x="6179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366;p60"/>
              <p:cNvSpPr/>
              <p:nvPr/>
            </p:nvSpPr>
            <p:spPr>
              <a:xfrm>
                <a:off x="3503500" y="1578175"/>
                <a:ext cx="2464850" cy="2104975"/>
              </a:xfrm>
              <a:custGeom>
                <a:avLst/>
                <a:gdLst/>
                <a:ahLst/>
                <a:cxnLst/>
                <a:rect l="l" t="t" r="r" b="b"/>
                <a:pathLst>
                  <a:path w="98594" h="84199" extrusionOk="0">
                    <a:moveTo>
                      <a:pt x="1" y="1"/>
                    </a:moveTo>
                    <a:lnTo>
                      <a:pt x="1" y="84198"/>
                    </a:lnTo>
                    <a:lnTo>
                      <a:pt x="19117" y="84198"/>
                    </a:lnTo>
                    <a:cubicBezTo>
                      <a:pt x="19635" y="84198"/>
                      <a:pt x="20088" y="83842"/>
                      <a:pt x="20217" y="83357"/>
                    </a:cubicBezTo>
                    <a:cubicBezTo>
                      <a:pt x="21835" y="77244"/>
                      <a:pt x="27204" y="72748"/>
                      <a:pt x="33544" y="72748"/>
                    </a:cubicBezTo>
                    <a:cubicBezTo>
                      <a:pt x="39884" y="72748"/>
                      <a:pt x="45286" y="77244"/>
                      <a:pt x="46903" y="83357"/>
                    </a:cubicBezTo>
                    <a:cubicBezTo>
                      <a:pt x="47033" y="83842"/>
                      <a:pt x="47485" y="84198"/>
                      <a:pt x="48003" y="84198"/>
                    </a:cubicBezTo>
                    <a:lnTo>
                      <a:pt x="98593" y="84198"/>
                    </a:lnTo>
                    <a:lnTo>
                      <a:pt x="98593" y="3300"/>
                    </a:lnTo>
                    <a:cubicBezTo>
                      <a:pt x="98593" y="1489"/>
                      <a:pt x="97138" y="1"/>
                      <a:pt x="95294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367;p60"/>
              <p:cNvSpPr/>
              <p:nvPr/>
            </p:nvSpPr>
            <p:spPr>
              <a:xfrm>
                <a:off x="3356325" y="1541800"/>
                <a:ext cx="27891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11565" h="5564" extrusionOk="0">
                    <a:moveTo>
                      <a:pt x="1" y="0"/>
                    </a:moveTo>
                    <a:lnTo>
                      <a:pt x="1" y="5564"/>
                    </a:lnTo>
                    <a:lnTo>
                      <a:pt x="111564" y="5564"/>
                    </a:lnTo>
                    <a:lnTo>
                      <a:pt x="111564" y="0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368;p60"/>
              <p:cNvSpPr/>
              <p:nvPr/>
            </p:nvSpPr>
            <p:spPr>
              <a:xfrm>
                <a:off x="5874500" y="1520775"/>
                <a:ext cx="97875" cy="223920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89568" extrusionOk="0">
                    <a:moveTo>
                      <a:pt x="1" y="0"/>
                    </a:moveTo>
                    <a:lnTo>
                      <a:pt x="1" y="89567"/>
                    </a:lnTo>
                    <a:lnTo>
                      <a:pt x="3915" y="89567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369;p60"/>
              <p:cNvSpPr/>
              <p:nvPr/>
            </p:nvSpPr>
            <p:spPr>
              <a:xfrm>
                <a:off x="3356325" y="3539975"/>
                <a:ext cx="2789125" cy="180375"/>
              </a:xfrm>
              <a:custGeom>
                <a:avLst/>
                <a:gdLst/>
                <a:ahLst/>
                <a:cxnLst/>
                <a:rect l="l" t="t" r="r" b="b"/>
                <a:pathLst>
                  <a:path w="111565" h="7215" extrusionOk="0">
                    <a:moveTo>
                      <a:pt x="1" y="1"/>
                    </a:moveTo>
                    <a:lnTo>
                      <a:pt x="1" y="7214"/>
                    </a:lnTo>
                    <a:lnTo>
                      <a:pt x="111564" y="7214"/>
                    </a:lnTo>
                    <a:lnTo>
                      <a:pt x="111564" y="1"/>
                    </a:ln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370;p60"/>
              <p:cNvSpPr/>
              <p:nvPr/>
            </p:nvSpPr>
            <p:spPr>
              <a:xfrm>
                <a:off x="3904600" y="3311125"/>
                <a:ext cx="850750" cy="850750"/>
              </a:xfrm>
              <a:custGeom>
                <a:avLst/>
                <a:gdLst/>
                <a:ahLst/>
                <a:cxnLst/>
                <a:rect l="l" t="t" r="r" b="b"/>
                <a:pathLst>
                  <a:path w="34030" h="34030" extrusionOk="0">
                    <a:moveTo>
                      <a:pt x="17015" y="1"/>
                    </a:moveTo>
                    <a:cubicBezTo>
                      <a:pt x="7602" y="1"/>
                      <a:pt x="1" y="7635"/>
                      <a:pt x="1" y="17015"/>
                    </a:cubicBezTo>
                    <a:cubicBezTo>
                      <a:pt x="1" y="26428"/>
                      <a:pt x="7602" y="34029"/>
                      <a:pt x="17015" y="34029"/>
                    </a:cubicBezTo>
                    <a:cubicBezTo>
                      <a:pt x="26395" y="34029"/>
                      <a:pt x="34029" y="26428"/>
                      <a:pt x="34029" y="17015"/>
                    </a:cubicBezTo>
                    <a:cubicBezTo>
                      <a:pt x="34029" y="7635"/>
                      <a:pt x="26395" y="1"/>
                      <a:pt x="17015" y="1"/>
                    </a:cubicBezTo>
                    <a:close/>
                  </a:path>
                </a:pathLst>
              </a:custGeom>
              <a:solidFill>
                <a:srgbClr val="EEBE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371;p60"/>
              <p:cNvSpPr/>
              <p:nvPr/>
            </p:nvSpPr>
            <p:spPr>
              <a:xfrm>
                <a:off x="433400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0"/>
                    </a:moveTo>
                    <a:lnTo>
                      <a:pt x="1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372;p60"/>
              <p:cNvSpPr/>
              <p:nvPr/>
            </p:nvSpPr>
            <p:spPr>
              <a:xfrm>
                <a:off x="446420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373;p60"/>
              <p:cNvSpPr/>
              <p:nvPr/>
            </p:nvSpPr>
            <p:spPr>
              <a:xfrm>
                <a:off x="4567700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1" y="1"/>
                    </a:moveTo>
                    <a:lnTo>
                      <a:pt x="1" y="1974"/>
                    </a:lnTo>
                    <a:lnTo>
                      <a:pt x="9511" y="1974"/>
                    </a:lnTo>
                    <a:lnTo>
                      <a:pt x="9511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374;p60"/>
              <p:cNvSpPr/>
              <p:nvPr/>
            </p:nvSpPr>
            <p:spPr>
              <a:xfrm>
                <a:off x="4332375" y="3189025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1"/>
                    </a:moveTo>
                    <a:lnTo>
                      <a:pt x="1" y="17759"/>
                    </a:lnTo>
                    <a:lnTo>
                      <a:pt x="17792" y="17759"/>
                    </a:lnTo>
                    <a:lnTo>
                      <a:pt x="17792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375;p60"/>
              <p:cNvSpPr/>
              <p:nvPr/>
            </p:nvSpPr>
            <p:spPr>
              <a:xfrm>
                <a:off x="4463400" y="3189025"/>
                <a:ext cx="4439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17759" extrusionOk="0">
                    <a:moveTo>
                      <a:pt x="0" y="1"/>
                    </a:moveTo>
                    <a:lnTo>
                      <a:pt x="0" y="17759"/>
                    </a:lnTo>
                    <a:lnTo>
                      <a:pt x="17758" y="17759"/>
                    </a:lnTo>
                    <a:lnTo>
                      <a:pt x="17758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376;p60"/>
              <p:cNvSpPr/>
              <p:nvPr/>
            </p:nvSpPr>
            <p:spPr>
              <a:xfrm>
                <a:off x="4566100" y="3267475"/>
                <a:ext cx="237750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2006" extrusionOk="0">
                    <a:moveTo>
                      <a:pt x="0" y="0"/>
                    </a:moveTo>
                    <a:lnTo>
                      <a:pt x="0" y="2006"/>
                    </a:lnTo>
                    <a:lnTo>
                      <a:pt x="9510" y="200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377;p60"/>
              <p:cNvSpPr/>
              <p:nvPr/>
            </p:nvSpPr>
            <p:spPr>
              <a:xfrm>
                <a:off x="3780075" y="3189025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1"/>
                    </a:moveTo>
                    <a:lnTo>
                      <a:pt x="0" y="17759"/>
                    </a:lnTo>
                    <a:lnTo>
                      <a:pt x="17791" y="17759"/>
                    </a:lnTo>
                    <a:lnTo>
                      <a:pt x="17791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378;p60"/>
              <p:cNvSpPr/>
              <p:nvPr/>
            </p:nvSpPr>
            <p:spPr>
              <a:xfrm>
                <a:off x="3910250" y="3189025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1"/>
                    </a:moveTo>
                    <a:lnTo>
                      <a:pt x="1" y="17759"/>
                    </a:lnTo>
                    <a:lnTo>
                      <a:pt x="17792" y="17759"/>
                    </a:lnTo>
                    <a:lnTo>
                      <a:pt x="17792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379;p60"/>
              <p:cNvSpPr/>
              <p:nvPr/>
            </p:nvSpPr>
            <p:spPr>
              <a:xfrm>
                <a:off x="4013775" y="3267475"/>
                <a:ext cx="23777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006" extrusionOk="0">
                    <a:moveTo>
                      <a:pt x="0" y="0"/>
                    </a:moveTo>
                    <a:lnTo>
                      <a:pt x="0" y="2006"/>
                    </a:lnTo>
                    <a:lnTo>
                      <a:pt x="9510" y="200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380;p60"/>
              <p:cNvSpPr/>
              <p:nvPr/>
            </p:nvSpPr>
            <p:spPr>
              <a:xfrm>
                <a:off x="3780075" y="3629750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381;p60"/>
              <p:cNvSpPr/>
              <p:nvPr/>
            </p:nvSpPr>
            <p:spPr>
              <a:xfrm>
                <a:off x="3910250" y="3629750"/>
                <a:ext cx="444800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2" h="17759" extrusionOk="0">
                    <a:moveTo>
                      <a:pt x="1" y="0"/>
                    </a:moveTo>
                    <a:lnTo>
                      <a:pt x="1" y="17758"/>
                    </a:lnTo>
                    <a:lnTo>
                      <a:pt x="17792" y="17758"/>
                    </a:lnTo>
                    <a:lnTo>
                      <a:pt x="17792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382;p60"/>
              <p:cNvSpPr/>
              <p:nvPr/>
            </p:nvSpPr>
            <p:spPr>
              <a:xfrm>
                <a:off x="4013775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9510" y="1974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83;p60"/>
              <p:cNvSpPr/>
              <p:nvPr/>
            </p:nvSpPr>
            <p:spPr>
              <a:xfrm>
                <a:off x="3252825" y="3629750"/>
                <a:ext cx="4447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91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91" y="17758"/>
                    </a:lnTo>
                    <a:lnTo>
                      <a:pt x="17791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84;p60"/>
              <p:cNvSpPr/>
              <p:nvPr/>
            </p:nvSpPr>
            <p:spPr>
              <a:xfrm>
                <a:off x="3383825" y="3629750"/>
                <a:ext cx="443975" cy="44397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17759" extrusionOk="0">
                    <a:moveTo>
                      <a:pt x="0" y="0"/>
                    </a:moveTo>
                    <a:lnTo>
                      <a:pt x="0" y="17758"/>
                    </a:lnTo>
                    <a:lnTo>
                      <a:pt x="17759" y="1775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85;p60"/>
              <p:cNvSpPr/>
              <p:nvPr/>
            </p:nvSpPr>
            <p:spPr>
              <a:xfrm>
                <a:off x="3486525" y="3708175"/>
                <a:ext cx="23777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1974" extrusionOk="0">
                    <a:moveTo>
                      <a:pt x="0" y="1"/>
                    </a:moveTo>
                    <a:lnTo>
                      <a:pt x="0" y="1974"/>
                    </a:lnTo>
                    <a:lnTo>
                      <a:pt x="9510" y="1974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86;p60"/>
              <p:cNvSpPr/>
              <p:nvPr/>
            </p:nvSpPr>
            <p:spPr>
              <a:xfrm>
                <a:off x="934375" y="3955625"/>
                <a:ext cx="278200" cy="86550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3462" extrusionOk="0">
                    <a:moveTo>
                      <a:pt x="744" y="1"/>
                    </a:moveTo>
                    <a:lnTo>
                      <a:pt x="0" y="3333"/>
                    </a:lnTo>
                    <a:lnTo>
                      <a:pt x="11128" y="3462"/>
                    </a:lnTo>
                    <a:lnTo>
                      <a:pt x="4658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87;p60"/>
              <p:cNvSpPr/>
              <p:nvPr/>
            </p:nvSpPr>
            <p:spPr>
              <a:xfrm>
                <a:off x="933575" y="4038925"/>
                <a:ext cx="279000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11160" h="1586" extrusionOk="0">
                    <a:moveTo>
                      <a:pt x="32" y="1"/>
                    </a:moveTo>
                    <a:lnTo>
                      <a:pt x="0" y="1456"/>
                    </a:lnTo>
                    <a:lnTo>
                      <a:pt x="11127" y="1585"/>
                    </a:lnTo>
                    <a:lnTo>
                      <a:pt x="11160" y="130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88;p60"/>
              <p:cNvSpPr/>
              <p:nvPr/>
            </p:nvSpPr>
            <p:spPr>
              <a:xfrm>
                <a:off x="952975" y="3818150"/>
                <a:ext cx="114850" cy="137500"/>
              </a:xfrm>
              <a:custGeom>
                <a:avLst/>
                <a:gdLst/>
                <a:ahLst/>
                <a:cxnLst/>
                <a:rect l="l" t="t" r="r" b="b"/>
                <a:pathLst>
                  <a:path w="4594" h="5500" extrusionOk="0">
                    <a:moveTo>
                      <a:pt x="615" y="1"/>
                    </a:moveTo>
                    <a:lnTo>
                      <a:pt x="0" y="5500"/>
                    </a:lnTo>
                    <a:lnTo>
                      <a:pt x="3979" y="5500"/>
                    </a:lnTo>
                    <a:lnTo>
                      <a:pt x="45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89;p60"/>
              <p:cNvSpPr/>
              <p:nvPr/>
            </p:nvSpPr>
            <p:spPr>
              <a:xfrm>
                <a:off x="635175" y="3955625"/>
                <a:ext cx="277400" cy="86550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462" extrusionOk="0">
                    <a:moveTo>
                      <a:pt x="744" y="1"/>
                    </a:moveTo>
                    <a:lnTo>
                      <a:pt x="0" y="3333"/>
                    </a:lnTo>
                    <a:lnTo>
                      <a:pt x="11095" y="3462"/>
                    </a:lnTo>
                    <a:lnTo>
                      <a:pt x="4626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90;p60"/>
              <p:cNvSpPr/>
              <p:nvPr/>
            </p:nvSpPr>
            <p:spPr>
              <a:xfrm>
                <a:off x="633550" y="4038925"/>
                <a:ext cx="279025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11161" h="1586" extrusionOk="0">
                    <a:moveTo>
                      <a:pt x="65" y="1"/>
                    </a:moveTo>
                    <a:lnTo>
                      <a:pt x="0" y="1456"/>
                    </a:lnTo>
                    <a:lnTo>
                      <a:pt x="11128" y="1585"/>
                    </a:lnTo>
                    <a:lnTo>
                      <a:pt x="11160" y="130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91;p60"/>
              <p:cNvSpPr/>
              <p:nvPr/>
            </p:nvSpPr>
            <p:spPr>
              <a:xfrm>
                <a:off x="653775" y="3818150"/>
                <a:ext cx="122125" cy="137500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5500" extrusionOk="0">
                    <a:moveTo>
                      <a:pt x="906" y="1"/>
                    </a:moveTo>
                    <a:lnTo>
                      <a:pt x="0" y="5500"/>
                    </a:lnTo>
                    <a:lnTo>
                      <a:pt x="3979" y="5500"/>
                    </a:lnTo>
                    <a:lnTo>
                      <a:pt x="48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92;p60"/>
              <p:cNvSpPr/>
              <p:nvPr/>
            </p:nvSpPr>
            <p:spPr>
              <a:xfrm>
                <a:off x="628700" y="2632675"/>
                <a:ext cx="532125" cy="1275275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51011" extrusionOk="0">
                    <a:moveTo>
                      <a:pt x="18050" y="0"/>
                    </a:moveTo>
                    <a:lnTo>
                      <a:pt x="11839" y="453"/>
                    </a:lnTo>
                    <a:lnTo>
                      <a:pt x="4658" y="2297"/>
                    </a:lnTo>
                    <a:lnTo>
                      <a:pt x="0" y="50849"/>
                    </a:lnTo>
                    <a:lnTo>
                      <a:pt x="6664" y="51010"/>
                    </a:lnTo>
                    <a:lnTo>
                      <a:pt x="11645" y="15009"/>
                    </a:lnTo>
                    <a:lnTo>
                      <a:pt x="13974" y="31441"/>
                    </a:lnTo>
                    <a:lnTo>
                      <a:pt x="11419" y="50978"/>
                    </a:lnTo>
                    <a:lnTo>
                      <a:pt x="18276" y="50978"/>
                    </a:lnTo>
                    <a:lnTo>
                      <a:pt x="20993" y="33382"/>
                    </a:lnTo>
                    <a:cubicBezTo>
                      <a:pt x="21220" y="31829"/>
                      <a:pt x="21284" y="30276"/>
                      <a:pt x="21187" y="28724"/>
                    </a:cubicBezTo>
                    <a:lnTo>
                      <a:pt x="18050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393;p60"/>
              <p:cNvSpPr/>
              <p:nvPr/>
            </p:nvSpPr>
            <p:spPr>
              <a:xfrm>
                <a:off x="920625" y="2984425"/>
                <a:ext cx="8575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972" fill="none" extrusionOk="0">
                    <a:moveTo>
                      <a:pt x="1" y="971"/>
                    </a:moveTo>
                    <a:lnTo>
                      <a:pt x="3429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394;p60"/>
              <p:cNvSpPr/>
              <p:nvPr/>
            </p:nvSpPr>
            <p:spPr>
              <a:xfrm>
                <a:off x="933575" y="2257275"/>
                <a:ext cx="336425" cy="397175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887" extrusionOk="0">
                    <a:moveTo>
                      <a:pt x="3428" y="1"/>
                    </a:moveTo>
                    <a:cubicBezTo>
                      <a:pt x="2686" y="1"/>
                      <a:pt x="1935" y="266"/>
                      <a:pt x="1326" y="816"/>
                    </a:cubicBezTo>
                    <a:cubicBezTo>
                      <a:pt x="129" y="1884"/>
                      <a:pt x="0" y="3695"/>
                      <a:pt x="1068" y="4924"/>
                    </a:cubicBezTo>
                    <a:lnTo>
                      <a:pt x="8507" y="14952"/>
                    </a:lnTo>
                    <a:cubicBezTo>
                      <a:pt x="9043" y="15570"/>
                      <a:pt x="9803" y="15887"/>
                      <a:pt x="10564" y="15887"/>
                    </a:cubicBezTo>
                    <a:cubicBezTo>
                      <a:pt x="11275" y="15887"/>
                      <a:pt x="11987" y="15611"/>
                      <a:pt x="12518" y="15049"/>
                    </a:cubicBezTo>
                    <a:cubicBezTo>
                      <a:pt x="13392" y="14111"/>
                      <a:pt x="13456" y="12720"/>
                      <a:pt x="12680" y="11717"/>
                    </a:cubicBezTo>
                    <a:lnTo>
                      <a:pt x="5855" y="1172"/>
                    </a:lnTo>
                    <a:cubicBezTo>
                      <a:pt x="5247" y="404"/>
                      <a:pt x="4344" y="1"/>
                      <a:pt x="3428" y="1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395;p60"/>
              <p:cNvSpPr/>
              <p:nvPr/>
            </p:nvSpPr>
            <p:spPr>
              <a:xfrm>
                <a:off x="900400" y="2253400"/>
                <a:ext cx="289525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11581" h="9802" extrusionOk="0">
                    <a:moveTo>
                      <a:pt x="8314" y="1"/>
                    </a:moveTo>
                    <a:lnTo>
                      <a:pt x="518" y="33"/>
                    </a:lnTo>
                    <a:cubicBezTo>
                      <a:pt x="518" y="33"/>
                      <a:pt x="1" y="2944"/>
                      <a:pt x="5306" y="9802"/>
                    </a:cubicBezTo>
                    <a:lnTo>
                      <a:pt x="11581" y="6276"/>
                    </a:lnTo>
                    <a:lnTo>
                      <a:pt x="83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396;p60"/>
              <p:cNvSpPr/>
              <p:nvPr/>
            </p:nvSpPr>
            <p:spPr>
              <a:xfrm>
                <a:off x="1145425" y="2493575"/>
                <a:ext cx="380100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15204" h="6341" extrusionOk="0">
                    <a:moveTo>
                      <a:pt x="13392" y="1"/>
                    </a:moveTo>
                    <a:lnTo>
                      <a:pt x="1" y="1650"/>
                    </a:lnTo>
                    <a:lnTo>
                      <a:pt x="2783" y="6341"/>
                    </a:lnTo>
                    <a:lnTo>
                      <a:pt x="15204" y="1618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397;p60"/>
              <p:cNvSpPr/>
              <p:nvPr/>
            </p:nvSpPr>
            <p:spPr>
              <a:xfrm>
                <a:off x="1452725" y="2436175"/>
                <a:ext cx="142350" cy="105750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4230" extrusionOk="0">
                    <a:moveTo>
                      <a:pt x="4561" y="0"/>
                    </a:moveTo>
                    <a:cubicBezTo>
                      <a:pt x="2653" y="0"/>
                      <a:pt x="1327" y="1585"/>
                      <a:pt x="1327" y="1585"/>
                    </a:cubicBezTo>
                    <a:lnTo>
                      <a:pt x="583" y="2135"/>
                    </a:lnTo>
                    <a:cubicBezTo>
                      <a:pt x="98" y="2523"/>
                      <a:pt x="1" y="3202"/>
                      <a:pt x="356" y="3752"/>
                    </a:cubicBezTo>
                    <a:cubicBezTo>
                      <a:pt x="544" y="4046"/>
                      <a:pt x="908" y="4230"/>
                      <a:pt x="1266" y="4230"/>
                    </a:cubicBezTo>
                    <a:cubicBezTo>
                      <a:pt x="1341" y="4230"/>
                      <a:pt x="1416" y="4222"/>
                      <a:pt x="1489" y="4205"/>
                    </a:cubicBezTo>
                    <a:cubicBezTo>
                      <a:pt x="3009" y="3817"/>
                      <a:pt x="4853" y="3461"/>
                      <a:pt x="4853" y="3461"/>
                    </a:cubicBezTo>
                    <a:lnTo>
                      <a:pt x="5694" y="3299"/>
                    </a:lnTo>
                    <a:cubicBezTo>
                      <a:pt x="5500" y="2200"/>
                      <a:pt x="5338" y="1100"/>
                      <a:pt x="5111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398;p60"/>
              <p:cNvSpPr/>
              <p:nvPr/>
            </p:nvSpPr>
            <p:spPr>
              <a:xfrm>
                <a:off x="694200" y="2166875"/>
                <a:ext cx="427000" cy="732675"/>
              </a:xfrm>
              <a:custGeom>
                <a:avLst/>
                <a:gdLst/>
                <a:ahLst/>
                <a:cxnLst/>
                <a:rect l="l" t="t" r="r" b="b"/>
                <a:pathLst>
                  <a:path w="17080" h="29307" extrusionOk="0">
                    <a:moveTo>
                      <a:pt x="9996" y="1"/>
                    </a:moveTo>
                    <a:lnTo>
                      <a:pt x="7020" y="227"/>
                    </a:lnTo>
                    <a:cubicBezTo>
                      <a:pt x="5338" y="615"/>
                      <a:pt x="3656" y="1165"/>
                      <a:pt x="2071" y="1877"/>
                    </a:cubicBezTo>
                    <a:cubicBezTo>
                      <a:pt x="809" y="2524"/>
                      <a:pt x="680" y="3915"/>
                      <a:pt x="842" y="5306"/>
                    </a:cubicBezTo>
                    <a:lnTo>
                      <a:pt x="0" y="29307"/>
                    </a:lnTo>
                    <a:lnTo>
                      <a:pt x="0" y="29307"/>
                    </a:lnTo>
                    <a:lnTo>
                      <a:pt x="17080" y="28336"/>
                    </a:lnTo>
                    <a:lnTo>
                      <a:pt x="16788" y="5758"/>
                    </a:lnTo>
                    <a:cubicBezTo>
                      <a:pt x="17080" y="3106"/>
                      <a:pt x="15721" y="2006"/>
                      <a:pt x="13877" y="1359"/>
                    </a:cubicBezTo>
                    <a:cubicBezTo>
                      <a:pt x="11775" y="648"/>
                      <a:pt x="11095" y="65"/>
                      <a:pt x="9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399;p60"/>
              <p:cNvSpPr/>
              <p:nvPr/>
            </p:nvSpPr>
            <p:spPr>
              <a:xfrm>
                <a:off x="1114700" y="2352075"/>
                <a:ext cx="850" cy="962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850" fill="none" extrusionOk="0">
                    <a:moveTo>
                      <a:pt x="1" y="0"/>
                    </a:moveTo>
                    <a:lnTo>
                      <a:pt x="33" y="3849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400;p60"/>
              <p:cNvSpPr/>
              <p:nvPr/>
            </p:nvSpPr>
            <p:spPr>
              <a:xfrm>
                <a:off x="825200" y="2170925"/>
                <a:ext cx="211900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3202" extrusionOk="0">
                    <a:moveTo>
                      <a:pt x="5758" y="0"/>
                    </a:moveTo>
                    <a:lnTo>
                      <a:pt x="1780" y="65"/>
                    </a:lnTo>
                    <a:lnTo>
                      <a:pt x="1" y="518"/>
                    </a:lnTo>
                    <a:cubicBezTo>
                      <a:pt x="175" y="1678"/>
                      <a:pt x="1935" y="3202"/>
                      <a:pt x="4488" y="3202"/>
                    </a:cubicBezTo>
                    <a:cubicBezTo>
                      <a:pt x="4783" y="3202"/>
                      <a:pt x="5088" y="3182"/>
                      <a:pt x="5403" y="3138"/>
                    </a:cubicBezTo>
                    <a:cubicBezTo>
                      <a:pt x="8475" y="2750"/>
                      <a:pt x="7376" y="712"/>
                      <a:pt x="7376" y="712"/>
                    </a:cubicBezTo>
                    <a:lnTo>
                      <a:pt x="5758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401;p60"/>
              <p:cNvSpPr/>
              <p:nvPr/>
            </p:nvSpPr>
            <p:spPr>
              <a:xfrm>
                <a:off x="512250" y="2267600"/>
                <a:ext cx="304075" cy="421875"/>
              </a:xfrm>
              <a:custGeom>
                <a:avLst/>
                <a:gdLst/>
                <a:ahLst/>
                <a:cxnLst/>
                <a:rect l="l" t="t" r="r" b="b"/>
                <a:pathLst>
                  <a:path w="12163" h="16875" extrusionOk="0">
                    <a:moveTo>
                      <a:pt x="8672" y="0"/>
                    </a:moveTo>
                    <a:cubicBezTo>
                      <a:pt x="7446" y="0"/>
                      <a:pt x="6320" y="735"/>
                      <a:pt x="5855" y="1923"/>
                    </a:cubicBezTo>
                    <a:lnTo>
                      <a:pt x="583" y="13309"/>
                    </a:lnTo>
                    <a:cubicBezTo>
                      <a:pt x="1" y="14797"/>
                      <a:pt x="874" y="16447"/>
                      <a:pt x="2426" y="16803"/>
                    </a:cubicBezTo>
                    <a:cubicBezTo>
                      <a:pt x="2631" y="16851"/>
                      <a:pt x="2837" y="16875"/>
                      <a:pt x="3040" y="16875"/>
                    </a:cubicBezTo>
                    <a:cubicBezTo>
                      <a:pt x="4063" y="16875"/>
                      <a:pt x="5030" y="16286"/>
                      <a:pt x="5435" y="15315"/>
                    </a:cubicBezTo>
                    <a:lnTo>
                      <a:pt x="11419" y="4252"/>
                    </a:lnTo>
                    <a:cubicBezTo>
                      <a:pt x="12163" y="2603"/>
                      <a:pt x="11289" y="694"/>
                      <a:pt x="9607" y="144"/>
                    </a:cubicBezTo>
                    <a:cubicBezTo>
                      <a:pt x="9295" y="47"/>
                      <a:pt x="8980" y="0"/>
                      <a:pt x="8672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402;p60"/>
              <p:cNvSpPr/>
              <p:nvPr/>
            </p:nvSpPr>
            <p:spPr>
              <a:xfrm>
                <a:off x="575325" y="2213775"/>
                <a:ext cx="272550" cy="315400"/>
              </a:xfrm>
              <a:custGeom>
                <a:avLst/>
                <a:gdLst/>
                <a:ahLst/>
                <a:cxnLst/>
                <a:rect l="l" t="t" r="r" b="b"/>
                <a:pathLst>
                  <a:path w="10902" h="12616" extrusionOk="0">
                    <a:moveTo>
                      <a:pt x="6826" y="1"/>
                    </a:moveTo>
                    <a:cubicBezTo>
                      <a:pt x="6826" y="1"/>
                      <a:pt x="3462" y="809"/>
                      <a:pt x="1" y="8767"/>
                    </a:cubicBezTo>
                    <a:lnTo>
                      <a:pt x="6664" y="12616"/>
                    </a:lnTo>
                    <a:lnTo>
                      <a:pt x="10901" y="6244"/>
                    </a:lnTo>
                    <a:lnTo>
                      <a:pt x="68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403;p60"/>
              <p:cNvSpPr/>
              <p:nvPr/>
            </p:nvSpPr>
            <p:spPr>
              <a:xfrm>
                <a:off x="720875" y="2404625"/>
                <a:ext cx="103550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4982" fill="none" extrusionOk="0">
                    <a:moveTo>
                      <a:pt x="4141" y="1"/>
                    </a:moveTo>
                    <a:lnTo>
                      <a:pt x="842" y="4982"/>
                    </a:lnTo>
                    <a:lnTo>
                      <a:pt x="1" y="4497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404;p60"/>
              <p:cNvSpPr/>
              <p:nvPr/>
            </p:nvSpPr>
            <p:spPr>
              <a:xfrm>
                <a:off x="559950" y="2538050"/>
                <a:ext cx="3275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9285" extrusionOk="0">
                    <a:moveTo>
                      <a:pt x="777" y="1"/>
                    </a:moveTo>
                    <a:lnTo>
                      <a:pt x="1" y="5823"/>
                    </a:lnTo>
                    <a:lnTo>
                      <a:pt x="11743" y="9284"/>
                    </a:lnTo>
                    <a:lnTo>
                      <a:pt x="13101" y="6988"/>
                    </a:ln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405;p60"/>
              <p:cNvSpPr/>
              <p:nvPr/>
            </p:nvSpPr>
            <p:spPr>
              <a:xfrm>
                <a:off x="803375" y="2690900"/>
                <a:ext cx="2216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8864" h="7958" extrusionOk="0">
                    <a:moveTo>
                      <a:pt x="388" y="0"/>
                    </a:moveTo>
                    <a:lnTo>
                      <a:pt x="0" y="2491"/>
                    </a:lnTo>
                    <a:lnTo>
                      <a:pt x="1941" y="3008"/>
                    </a:lnTo>
                    <a:cubicBezTo>
                      <a:pt x="2847" y="4593"/>
                      <a:pt x="3947" y="6049"/>
                      <a:pt x="5176" y="7407"/>
                    </a:cubicBezTo>
                    <a:cubicBezTo>
                      <a:pt x="5229" y="7461"/>
                      <a:pt x="5292" y="7485"/>
                      <a:pt x="5360" y="7485"/>
                    </a:cubicBezTo>
                    <a:cubicBezTo>
                      <a:pt x="5415" y="7485"/>
                      <a:pt x="5473" y="7469"/>
                      <a:pt x="5532" y="7440"/>
                    </a:cubicBezTo>
                    <a:cubicBezTo>
                      <a:pt x="5661" y="7343"/>
                      <a:pt x="5726" y="7149"/>
                      <a:pt x="5596" y="7019"/>
                    </a:cubicBezTo>
                    <a:lnTo>
                      <a:pt x="4561" y="5628"/>
                    </a:lnTo>
                    <a:lnTo>
                      <a:pt x="4561" y="5628"/>
                    </a:lnTo>
                    <a:cubicBezTo>
                      <a:pt x="5273" y="6405"/>
                      <a:pt x="6049" y="7149"/>
                      <a:pt x="6825" y="7860"/>
                    </a:cubicBezTo>
                    <a:cubicBezTo>
                      <a:pt x="6906" y="7925"/>
                      <a:pt x="6995" y="7957"/>
                      <a:pt x="7084" y="7957"/>
                    </a:cubicBezTo>
                    <a:cubicBezTo>
                      <a:pt x="7173" y="7957"/>
                      <a:pt x="7262" y="7925"/>
                      <a:pt x="7343" y="7860"/>
                    </a:cubicBezTo>
                    <a:cubicBezTo>
                      <a:pt x="7472" y="7699"/>
                      <a:pt x="7472" y="7472"/>
                      <a:pt x="7343" y="7343"/>
                    </a:cubicBezTo>
                    <a:lnTo>
                      <a:pt x="5467" y="5176"/>
                    </a:lnTo>
                    <a:lnTo>
                      <a:pt x="7569" y="7052"/>
                    </a:lnTo>
                    <a:cubicBezTo>
                      <a:pt x="7646" y="7113"/>
                      <a:pt x="7744" y="7145"/>
                      <a:pt x="7843" y="7145"/>
                    </a:cubicBezTo>
                    <a:cubicBezTo>
                      <a:pt x="7954" y="7145"/>
                      <a:pt x="8066" y="7105"/>
                      <a:pt x="8152" y="7019"/>
                    </a:cubicBezTo>
                    <a:cubicBezTo>
                      <a:pt x="8281" y="6858"/>
                      <a:pt x="8281" y="6599"/>
                      <a:pt x="8119" y="6437"/>
                    </a:cubicBezTo>
                    <a:lnTo>
                      <a:pt x="6211" y="4561"/>
                    </a:lnTo>
                    <a:lnTo>
                      <a:pt x="8087" y="5855"/>
                    </a:lnTo>
                    <a:cubicBezTo>
                      <a:pt x="8167" y="5924"/>
                      <a:pt x="8260" y="5956"/>
                      <a:pt x="8351" y="5956"/>
                    </a:cubicBezTo>
                    <a:cubicBezTo>
                      <a:pt x="8518" y="5956"/>
                      <a:pt x="8683" y="5849"/>
                      <a:pt x="8766" y="5661"/>
                    </a:cubicBezTo>
                    <a:cubicBezTo>
                      <a:pt x="8863" y="5467"/>
                      <a:pt x="8799" y="5240"/>
                      <a:pt x="8604" y="5079"/>
                    </a:cubicBezTo>
                    <a:cubicBezTo>
                      <a:pt x="7893" y="4561"/>
                      <a:pt x="6211" y="3202"/>
                      <a:pt x="5823" y="2038"/>
                    </a:cubicBezTo>
                    <a:lnTo>
                      <a:pt x="5823" y="2038"/>
                    </a:lnTo>
                    <a:cubicBezTo>
                      <a:pt x="6211" y="2135"/>
                      <a:pt x="6599" y="2297"/>
                      <a:pt x="6955" y="2458"/>
                    </a:cubicBezTo>
                    <a:cubicBezTo>
                      <a:pt x="7041" y="2502"/>
                      <a:pt x="7130" y="2522"/>
                      <a:pt x="7216" y="2522"/>
                    </a:cubicBezTo>
                    <a:cubicBezTo>
                      <a:pt x="7448" y="2522"/>
                      <a:pt x="7651" y="2372"/>
                      <a:pt x="7699" y="2135"/>
                    </a:cubicBezTo>
                    <a:cubicBezTo>
                      <a:pt x="7763" y="1909"/>
                      <a:pt x="7666" y="1682"/>
                      <a:pt x="7505" y="1553"/>
                    </a:cubicBezTo>
                    <a:lnTo>
                      <a:pt x="5952" y="647"/>
                    </a:lnTo>
                    <a:cubicBezTo>
                      <a:pt x="5726" y="478"/>
                      <a:pt x="5451" y="382"/>
                      <a:pt x="5169" y="382"/>
                    </a:cubicBezTo>
                    <a:cubicBezTo>
                      <a:pt x="5129" y="382"/>
                      <a:pt x="5087" y="384"/>
                      <a:pt x="5046" y="388"/>
                    </a:cubicBezTo>
                    <a:lnTo>
                      <a:pt x="2135" y="485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406;p60"/>
              <p:cNvSpPr/>
              <p:nvPr/>
            </p:nvSpPr>
            <p:spPr>
              <a:xfrm>
                <a:off x="885050" y="1784425"/>
                <a:ext cx="247675" cy="169875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6795" extrusionOk="0">
                    <a:moveTo>
                      <a:pt x="4113" y="1"/>
                    </a:moveTo>
                    <a:cubicBezTo>
                      <a:pt x="2390" y="1"/>
                      <a:pt x="1100" y="1066"/>
                      <a:pt x="1100" y="1066"/>
                    </a:cubicBezTo>
                    <a:cubicBezTo>
                      <a:pt x="1100" y="1066"/>
                      <a:pt x="0" y="5304"/>
                      <a:pt x="1909" y="6533"/>
                    </a:cubicBezTo>
                    <a:cubicBezTo>
                      <a:pt x="2192" y="6713"/>
                      <a:pt x="2574" y="6795"/>
                      <a:pt x="3008" y="6795"/>
                    </a:cubicBezTo>
                    <a:cubicBezTo>
                      <a:pt x="5547" y="6795"/>
                      <a:pt x="9907" y="3991"/>
                      <a:pt x="7311" y="1422"/>
                    </a:cubicBezTo>
                    <a:cubicBezTo>
                      <a:pt x="6209" y="344"/>
                      <a:pt x="5091" y="1"/>
                      <a:pt x="4113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407;p60"/>
              <p:cNvSpPr/>
              <p:nvPr/>
            </p:nvSpPr>
            <p:spPr>
              <a:xfrm>
                <a:off x="1005525" y="1946675"/>
                <a:ext cx="826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2766" extrusionOk="0">
                    <a:moveTo>
                      <a:pt x="1546" y="0"/>
                    </a:moveTo>
                    <a:cubicBezTo>
                      <a:pt x="1433" y="0"/>
                      <a:pt x="1317" y="14"/>
                      <a:pt x="1198" y="43"/>
                    </a:cubicBezTo>
                    <a:cubicBezTo>
                      <a:pt x="454" y="237"/>
                      <a:pt x="1" y="981"/>
                      <a:pt x="227" y="1725"/>
                    </a:cubicBezTo>
                    <a:cubicBezTo>
                      <a:pt x="391" y="2400"/>
                      <a:pt x="967" y="2766"/>
                      <a:pt x="1553" y="2766"/>
                    </a:cubicBezTo>
                    <a:cubicBezTo>
                      <a:pt x="2007" y="2766"/>
                      <a:pt x="2468" y="2546"/>
                      <a:pt x="2750" y="2081"/>
                    </a:cubicBezTo>
                    <a:cubicBezTo>
                      <a:pt x="3304" y="1119"/>
                      <a:pt x="2572" y="0"/>
                      <a:pt x="1546" y="0"/>
                    </a:cubicBezTo>
                    <a:close/>
                  </a:path>
                </a:pathLst>
              </a:custGeom>
              <a:solidFill>
                <a:srgbClr val="E07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408;p60"/>
              <p:cNvSpPr/>
              <p:nvPr/>
            </p:nvSpPr>
            <p:spPr>
              <a:xfrm>
                <a:off x="865625" y="1983325"/>
                <a:ext cx="108400" cy="250850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10034" extrusionOk="0">
                    <a:moveTo>
                      <a:pt x="324" y="0"/>
                    </a:moveTo>
                    <a:lnTo>
                      <a:pt x="1" y="7699"/>
                    </a:lnTo>
                    <a:lnTo>
                      <a:pt x="1457" y="9445"/>
                    </a:lnTo>
                    <a:cubicBezTo>
                      <a:pt x="1796" y="9851"/>
                      <a:pt x="2226" y="10034"/>
                      <a:pt x="2648" y="10034"/>
                    </a:cubicBezTo>
                    <a:cubicBezTo>
                      <a:pt x="3472" y="10034"/>
                      <a:pt x="4271" y="9339"/>
                      <a:pt x="4335" y="8248"/>
                    </a:cubicBezTo>
                    <a:lnTo>
                      <a:pt x="4141" y="3202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409;p60"/>
              <p:cNvSpPr/>
              <p:nvPr/>
            </p:nvSpPr>
            <p:spPr>
              <a:xfrm>
                <a:off x="889900" y="2052850"/>
                <a:ext cx="81700" cy="752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3010" extrusionOk="0">
                    <a:moveTo>
                      <a:pt x="0" y="1"/>
                    </a:moveTo>
                    <a:lnTo>
                      <a:pt x="3267" y="3009"/>
                    </a:lnTo>
                    <a:lnTo>
                      <a:pt x="3170" y="4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410;p60"/>
              <p:cNvSpPr/>
              <p:nvPr/>
            </p:nvSpPr>
            <p:spPr>
              <a:xfrm>
                <a:off x="847075" y="1806700"/>
                <a:ext cx="226425" cy="280175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11207" extrusionOk="0">
                    <a:moveTo>
                      <a:pt x="5264" y="1"/>
                    </a:moveTo>
                    <a:cubicBezTo>
                      <a:pt x="2684" y="1"/>
                      <a:pt x="0" y="2595"/>
                      <a:pt x="549" y="6871"/>
                    </a:cubicBezTo>
                    <a:cubicBezTo>
                      <a:pt x="1034" y="10850"/>
                      <a:pt x="3784" y="11076"/>
                      <a:pt x="3784" y="11076"/>
                    </a:cubicBezTo>
                    <a:cubicBezTo>
                      <a:pt x="4194" y="11165"/>
                      <a:pt x="4578" y="11207"/>
                      <a:pt x="4937" y="11207"/>
                    </a:cubicBezTo>
                    <a:cubicBezTo>
                      <a:pt x="6674" y="11207"/>
                      <a:pt x="7814" y="10221"/>
                      <a:pt x="8377" y="8747"/>
                    </a:cubicBezTo>
                    <a:cubicBezTo>
                      <a:pt x="9056" y="7000"/>
                      <a:pt x="8183" y="1405"/>
                      <a:pt x="8183" y="1405"/>
                    </a:cubicBezTo>
                    <a:cubicBezTo>
                      <a:pt x="7386" y="447"/>
                      <a:pt x="6334" y="1"/>
                      <a:pt x="5264" y="1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411;p60"/>
              <p:cNvSpPr/>
              <p:nvPr/>
            </p:nvSpPr>
            <p:spPr>
              <a:xfrm>
                <a:off x="1039500" y="1947500"/>
                <a:ext cx="183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34" extrusionOk="0">
                    <a:moveTo>
                      <a:pt x="340" y="1"/>
                    </a:moveTo>
                    <a:cubicBezTo>
                      <a:pt x="314" y="1"/>
                      <a:pt x="287" y="4"/>
                      <a:pt x="259" y="10"/>
                    </a:cubicBezTo>
                    <a:cubicBezTo>
                      <a:pt x="98" y="42"/>
                      <a:pt x="0" y="204"/>
                      <a:pt x="33" y="398"/>
                    </a:cubicBezTo>
                    <a:cubicBezTo>
                      <a:pt x="70" y="549"/>
                      <a:pt x="207" y="633"/>
                      <a:pt x="346" y="633"/>
                    </a:cubicBezTo>
                    <a:cubicBezTo>
                      <a:pt x="446" y="633"/>
                      <a:pt x="547" y="590"/>
                      <a:pt x="615" y="495"/>
                    </a:cubicBezTo>
                    <a:cubicBezTo>
                      <a:pt x="732" y="261"/>
                      <a:pt x="585" y="1"/>
                      <a:pt x="34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412;p60"/>
              <p:cNvSpPr/>
              <p:nvPr/>
            </p:nvSpPr>
            <p:spPr>
              <a:xfrm>
                <a:off x="971300" y="1945050"/>
                <a:ext cx="18900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4" extrusionOk="0">
                    <a:moveTo>
                      <a:pt x="396" y="0"/>
                    </a:moveTo>
                    <a:cubicBezTo>
                      <a:pt x="203" y="0"/>
                      <a:pt x="0" y="166"/>
                      <a:pt x="76" y="431"/>
                    </a:cubicBezTo>
                    <a:cubicBezTo>
                      <a:pt x="132" y="572"/>
                      <a:pt x="262" y="664"/>
                      <a:pt x="402" y="664"/>
                    </a:cubicBezTo>
                    <a:cubicBezTo>
                      <a:pt x="422" y="664"/>
                      <a:pt x="443" y="662"/>
                      <a:pt x="464" y="658"/>
                    </a:cubicBezTo>
                    <a:cubicBezTo>
                      <a:pt x="626" y="625"/>
                      <a:pt x="755" y="464"/>
                      <a:pt x="691" y="270"/>
                    </a:cubicBezTo>
                    <a:cubicBezTo>
                      <a:pt x="664" y="82"/>
                      <a:pt x="532" y="0"/>
                      <a:pt x="396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413;p60"/>
              <p:cNvSpPr/>
              <p:nvPr/>
            </p:nvSpPr>
            <p:spPr>
              <a:xfrm>
                <a:off x="1020900" y="1963100"/>
                <a:ext cx="121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327" fill="none" extrusionOk="0">
                    <a:moveTo>
                      <a:pt x="195" y="0"/>
                    </a:moveTo>
                    <a:lnTo>
                      <a:pt x="486" y="1068"/>
                    </a:lnTo>
                    <a:lnTo>
                      <a:pt x="1" y="1327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414;p60"/>
              <p:cNvSpPr/>
              <p:nvPr/>
            </p:nvSpPr>
            <p:spPr>
              <a:xfrm>
                <a:off x="938425" y="1897975"/>
                <a:ext cx="574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1021" extrusionOk="0">
                    <a:moveTo>
                      <a:pt x="1640" y="1"/>
                    </a:moveTo>
                    <a:cubicBezTo>
                      <a:pt x="1408" y="1"/>
                      <a:pt x="1197" y="50"/>
                      <a:pt x="1197" y="50"/>
                    </a:cubicBezTo>
                    <a:cubicBezTo>
                      <a:pt x="744" y="115"/>
                      <a:pt x="0" y="406"/>
                      <a:pt x="130" y="729"/>
                    </a:cubicBezTo>
                    <a:cubicBezTo>
                      <a:pt x="185" y="934"/>
                      <a:pt x="327" y="1021"/>
                      <a:pt x="597" y="1021"/>
                    </a:cubicBezTo>
                    <a:cubicBezTo>
                      <a:pt x="796" y="1021"/>
                      <a:pt x="1066" y="974"/>
                      <a:pt x="1423" y="891"/>
                    </a:cubicBezTo>
                    <a:cubicBezTo>
                      <a:pt x="2297" y="729"/>
                      <a:pt x="2232" y="341"/>
                      <a:pt x="2232" y="341"/>
                    </a:cubicBezTo>
                    <a:cubicBezTo>
                      <a:pt x="2198" y="65"/>
                      <a:pt x="1905" y="1"/>
                      <a:pt x="164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415;p60"/>
              <p:cNvSpPr/>
              <p:nvPr/>
            </p:nvSpPr>
            <p:spPr>
              <a:xfrm>
                <a:off x="1033025" y="1896375"/>
                <a:ext cx="420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928" extrusionOk="0">
                    <a:moveTo>
                      <a:pt x="651" y="0"/>
                    </a:moveTo>
                    <a:cubicBezTo>
                      <a:pt x="399" y="0"/>
                      <a:pt x="117" y="64"/>
                      <a:pt x="65" y="341"/>
                    </a:cubicBezTo>
                    <a:cubicBezTo>
                      <a:pt x="65" y="341"/>
                      <a:pt x="1" y="696"/>
                      <a:pt x="809" y="890"/>
                    </a:cubicBezTo>
                    <a:cubicBezTo>
                      <a:pt x="962" y="916"/>
                      <a:pt x="1089" y="928"/>
                      <a:pt x="1196" y="928"/>
                    </a:cubicBezTo>
                    <a:cubicBezTo>
                      <a:pt x="1497" y="928"/>
                      <a:pt x="1627" y="831"/>
                      <a:pt x="1650" y="664"/>
                    </a:cubicBezTo>
                    <a:cubicBezTo>
                      <a:pt x="1683" y="405"/>
                      <a:pt x="1424" y="114"/>
                      <a:pt x="1068" y="49"/>
                    </a:cubicBezTo>
                    <a:cubicBezTo>
                      <a:pt x="1068" y="49"/>
                      <a:pt x="871" y="0"/>
                      <a:pt x="651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416;p60"/>
              <p:cNvSpPr/>
              <p:nvPr/>
            </p:nvSpPr>
            <p:spPr>
              <a:xfrm>
                <a:off x="786400" y="1798400"/>
                <a:ext cx="165800" cy="170375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6815" extrusionOk="0">
                    <a:moveTo>
                      <a:pt x="4568" y="0"/>
                    </a:moveTo>
                    <a:cubicBezTo>
                      <a:pt x="4296" y="0"/>
                      <a:pt x="4020" y="49"/>
                      <a:pt x="3752" y="152"/>
                    </a:cubicBezTo>
                    <a:cubicBezTo>
                      <a:pt x="1682" y="798"/>
                      <a:pt x="0" y="2610"/>
                      <a:pt x="2297" y="6362"/>
                    </a:cubicBezTo>
                    <a:lnTo>
                      <a:pt x="4367" y="6815"/>
                    </a:lnTo>
                    <a:lnTo>
                      <a:pt x="4626" y="4809"/>
                    </a:lnTo>
                    <a:cubicBezTo>
                      <a:pt x="4626" y="4809"/>
                      <a:pt x="6243" y="4292"/>
                      <a:pt x="6631" y="1251"/>
                    </a:cubicBezTo>
                    <a:cubicBezTo>
                      <a:pt x="6215" y="469"/>
                      <a:pt x="5411" y="0"/>
                      <a:pt x="4568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417;p60"/>
              <p:cNvSpPr/>
              <p:nvPr/>
            </p:nvSpPr>
            <p:spPr>
              <a:xfrm>
                <a:off x="822775" y="1946125"/>
                <a:ext cx="77650" cy="7765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6" extrusionOk="0">
                    <a:moveTo>
                      <a:pt x="1553" y="0"/>
                    </a:moveTo>
                    <a:cubicBezTo>
                      <a:pt x="712" y="0"/>
                      <a:pt x="1" y="712"/>
                      <a:pt x="1" y="1553"/>
                    </a:cubicBezTo>
                    <a:cubicBezTo>
                      <a:pt x="1" y="2426"/>
                      <a:pt x="712" y="3105"/>
                      <a:pt x="1553" y="3105"/>
                    </a:cubicBezTo>
                    <a:cubicBezTo>
                      <a:pt x="2427" y="3105"/>
                      <a:pt x="3106" y="2426"/>
                      <a:pt x="3106" y="1553"/>
                    </a:cubicBezTo>
                    <a:cubicBezTo>
                      <a:pt x="3106" y="712"/>
                      <a:pt x="2427" y="0"/>
                      <a:pt x="1553" y="0"/>
                    </a:cubicBezTo>
                    <a:close/>
                  </a:path>
                </a:pathLst>
              </a:custGeom>
              <a:solidFill>
                <a:srgbClr val="E8A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418;p60"/>
              <p:cNvSpPr/>
              <p:nvPr/>
            </p:nvSpPr>
            <p:spPr>
              <a:xfrm>
                <a:off x="844600" y="1968750"/>
                <a:ext cx="356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1166" fill="none" extrusionOk="0">
                    <a:moveTo>
                      <a:pt x="1" y="163"/>
                    </a:moveTo>
                    <a:cubicBezTo>
                      <a:pt x="680" y="1"/>
                      <a:pt x="1327" y="454"/>
                      <a:pt x="1424" y="1165"/>
                    </a:cubicBez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419;p60"/>
              <p:cNvSpPr/>
              <p:nvPr/>
            </p:nvSpPr>
            <p:spPr>
              <a:xfrm>
                <a:off x="919825" y="1798275"/>
                <a:ext cx="154475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952" extrusionOk="0">
                    <a:moveTo>
                      <a:pt x="2723" y="0"/>
                    </a:moveTo>
                    <a:cubicBezTo>
                      <a:pt x="1739" y="0"/>
                      <a:pt x="760" y="366"/>
                      <a:pt x="0" y="1062"/>
                    </a:cubicBezTo>
                    <a:cubicBezTo>
                      <a:pt x="1275" y="2287"/>
                      <a:pt x="2955" y="2952"/>
                      <a:pt x="4668" y="2952"/>
                    </a:cubicBezTo>
                    <a:cubicBezTo>
                      <a:pt x="5172" y="2952"/>
                      <a:pt x="5679" y="2894"/>
                      <a:pt x="6178" y="2777"/>
                    </a:cubicBezTo>
                    <a:cubicBezTo>
                      <a:pt x="6178" y="2777"/>
                      <a:pt x="5823" y="933"/>
                      <a:pt x="4270" y="318"/>
                    </a:cubicBezTo>
                    <a:cubicBezTo>
                      <a:pt x="3775" y="104"/>
                      <a:pt x="3248" y="0"/>
                      <a:pt x="2723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420;p60"/>
              <p:cNvSpPr/>
              <p:nvPr/>
            </p:nvSpPr>
            <p:spPr>
              <a:xfrm>
                <a:off x="907675" y="1972000"/>
                <a:ext cx="156100" cy="115525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4621" extrusionOk="0">
                    <a:moveTo>
                      <a:pt x="4885" y="0"/>
                    </a:moveTo>
                    <a:lnTo>
                      <a:pt x="1" y="1165"/>
                    </a:lnTo>
                    <a:lnTo>
                      <a:pt x="292" y="4076"/>
                    </a:lnTo>
                    <a:cubicBezTo>
                      <a:pt x="951" y="4445"/>
                      <a:pt x="1674" y="4621"/>
                      <a:pt x="2409" y="4621"/>
                    </a:cubicBezTo>
                    <a:cubicBezTo>
                      <a:pt x="2576" y="4621"/>
                      <a:pt x="2744" y="4611"/>
                      <a:pt x="2912" y="4593"/>
                    </a:cubicBezTo>
                    <a:cubicBezTo>
                      <a:pt x="4077" y="4496"/>
                      <a:pt x="5112" y="3882"/>
                      <a:pt x="5694" y="2879"/>
                    </a:cubicBezTo>
                    <a:cubicBezTo>
                      <a:pt x="6050" y="2232"/>
                      <a:pt x="6244" y="1456"/>
                      <a:pt x="6212" y="712"/>
                    </a:cubicBezTo>
                    <a:lnTo>
                      <a:pt x="4885" y="0"/>
                    </a:lnTo>
                    <a:close/>
                  </a:path>
                </a:pathLst>
              </a:custGeom>
              <a:solidFill>
                <a:srgbClr val="FFFF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421;p60"/>
              <p:cNvSpPr/>
              <p:nvPr/>
            </p:nvSpPr>
            <p:spPr>
              <a:xfrm>
                <a:off x="871300" y="1962300"/>
                <a:ext cx="42075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427" fill="none" extrusionOk="0">
                    <a:moveTo>
                      <a:pt x="971" y="0"/>
                    </a:moveTo>
                    <a:lnTo>
                      <a:pt x="1682" y="1844"/>
                    </a:lnTo>
                    <a:lnTo>
                      <a:pt x="0" y="2426"/>
                    </a:lnTo>
                  </a:path>
                </a:pathLst>
              </a:custGeom>
              <a:noFill/>
              <a:ln w="5650" cap="flat" cmpd="sng">
                <a:solidFill>
                  <a:srgbClr val="FFFFFA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422;p60"/>
              <p:cNvSpPr/>
              <p:nvPr/>
            </p:nvSpPr>
            <p:spPr>
              <a:xfrm>
                <a:off x="1824725" y="3739725"/>
                <a:ext cx="127775" cy="233725"/>
              </a:xfrm>
              <a:custGeom>
                <a:avLst/>
                <a:gdLst/>
                <a:ahLst/>
                <a:cxnLst/>
                <a:rect l="l" t="t" r="r" b="b"/>
                <a:pathLst>
                  <a:path w="5111" h="9349" extrusionOk="0">
                    <a:moveTo>
                      <a:pt x="1100" y="0"/>
                    </a:moveTo>
                    <a:lnTo>
                      <a:pt x="0" y="9348"/>
                    </a:lnTo>
                    <a:lnTo>
                      <a:pt x="3785" y="9219"/>
                    </a:lnTo>
                    <a:lnTo>
                      <a:pt x="5111" y="324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423;p60"/>
              <p:cNvSpPr/>
              <p:nvPr/>
            </p:nvSpPr>
            <p:spPr>
              <a:xfrm>
                <a:off x="1654900" y="3949175"/>
                <a:ext cx="27982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3720" extrusionOk="0">
                    <a:moveTo>
                      <a:pt x="6922" y="0"/>
                    </a:moveTo>
                    <a:lnTo>
                      <a:pt x="615" y="2426"/>
                    </a:lnTo>
                    <a:cubicBezTo>
                      <a:pt x="194" y="2652"/>
                      <a:pt x="0" y="3105"/>
                      <a:pt x="97" y="3558"/>
                    </a:cubicBezTo>
                    <a:lnTo>
                      <a:pt x="11192" y="3720"/>
                    </a:lnTo>
                    <a:lnTo>
                      <a:pt x="10772" y="0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424;p60"/>
              <p:cNvSpPr/>
              <p:nvPr/>
            </p:nvSpPr>
            <p:spPr>
              <a:xfrm>
                <a:off x="1654075" y="4038925"/>
                <a:ext cx="2855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360" extrusionOk="0">
                    <a:moveTo>
                      <a:pt x="1" y="1"/>
                    </a:moveTo>
                    <a:lnTo>
                      <a:pt x="1" y="1197"/>
                    </a:lnTo>
                    <a:lnTo>
                      <a:pt x="11419" y="1359"/>
                    </a:lnTo>
                    <a:lnTo>
                      <a:pt x="11419" y="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425;p60"/>
              <p:cNvSpPr/>
              <p:nvPr/>
            </p:nvSpPr>
            <p:spPr>
              <a:xfrm>
                <a:off x="1804500" y="2730525"/>
                <a:ext cx="458525" cy="1170150"/>
              </a:xfrm>
              <a:custGeom>
                <a:avLst/>
                <a:gdLst/>
                <a:ahLst/>
                <a:cxnLst/>
                <a:rect l="l" t="t" r="r" b="b"/>
                <a:pathLst>
                  <a:path w="18341" h="46806" extrusionOk="0">
                    <a:moveTo>
                      <a:pt x="11969" y="0"/>
                    </a:moveTo>
                    <a:lnTo>
                      <a:pt x="11742" y="615"/>
                    </a:lnTo>
                    <a:cubicBezTo>
                      <a:pt x="9413" y="4432"/>
                      <a:pt x="7472" y="8507"/>
                      <a:pt x="5952" y="12712"/>
                    </a:cubicBezTo>
                    <a:lnTo>
                      <a:pt x="2523" y="22254"/>
                    </a:lnTo>
                    <a:cubicBezTo>
                      <a:pt x="1877" y="24033"/>
                      <a:pt x="1488" y="25910"/>
                      <a:pt x="1359" y="27818"/>
                    </a:cubicBezTo>
                    <a:lnTo>
                      <a:pt x="0" y="46288"/>
                    </a:lnTo>
                    <a:lnTo>
                      <a:pt x="7537" y="46805"/>
                    </a:lnTo>
                    <a:lnTo>
                      <a:pt x="9446" y="27074"/>
                    </a:lnTo>
                    <a:lnTo>
                      <a:pt x="18341" y="10319"/>
                    </a:lnTo>
                    <a:lnTo>
                      <a:pt x="17856" y="550"/>
                    </a:lnTo>
                    <a:lnTo>
                      <a:pt x="11969" y="0"/>
                    </a:ln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426;p60"/>
              <p:cNvSpPr/>
              <p:nvPr/>
            </p:nvSpPr>
            <p:spPr>
              <a:xfrm>
                <a:off x="2450625" y="3614375"/>
                <a:ext cx="198950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9673" extrusionOk="0">
                    <a:moveTo>
                      <a:pt x="3623" y="1"/>
                    </a:moveTo>
                    <a:lnTo>
                      <a:pt x="0" y="1812"/>
                    </a:lnTo>
                    <a:lnTo>
                      <a:pt x="4755" y="9672"/>
                    </a:lnTo>
                    <a:lnTo>
                      <a:pt x="7958" y="7667"/>
                    </a:lnTo>
                    <a:lnTo>
                      <a:pt x="36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427;p60"/>
              <p:cNvSpPr/>
              <p:nvPr/>
            </p:nvSpPr>
            <p:spPr>
              <a:xfrm>
                <a:off x="2440925" y="3785825"/>
                <a:ext cx="262825" cy="228050"/>
              </a:xfrm>
              <a:custGeom>
                <a:avLst/>
                <a:gdLst/>
                <a:ahLst/>
                <a:cxnLst/>
                <a:rect l="l" t="t" r="r" b="b"/>
                <a:pathLst>
                  <a:path w="10513" h="9122" extrusionOk="0">
                    <a:moveTo>
                      <a:pt x="8216" y="0"/>
                    </a:moveTo>
                    <a:lnTo>
                      <a:pt x="4723" y="2070"/>
                    </a:lnTo>
                    <a:lnTo>
                      <a:pt x="259" y="7796"/>
                    </a:lnTo>
                    <a:cubicBezTo>
                      <a:pt x="0" y="8216"/>
                      <a:pt x="33" y="8766"/>
                      <a:pt x="356" y="9122"/>
                    </a:cubicBezTo>
                    <a:lnTo>
                      <a:pt x="10513" y="3299"/>
                    </a:lnTo>
                    <a:lnTo>
                      <a:pt x="8216" y="0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428;p60"/>
              <p:cNvSpPr/>
              <p:nvPr/>
            </p:nvSpPr>
            <p:spPr>
              <a:xfrm>
                <a:off x="2446575" y="3865875"/>
                <a:ext cx="276600" cy="178725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7149" extrusionOk="0">
                    <a:moveTo>
                      <a:pt x="10449" y="0"/>
                    </a:moveTo>
                    <a:lnTo>
                      <a:pt x="1" y="6017"/>
                    </a:lnTo>
                    <a:lnTo>
                      <a:pt x="615" y="7149"/>
                    </a:lnTo>
                    <a:lnTo>
                      <a:pt x="11063" y="1133"/>
                    </a:lnTo>
                    <a:lnTo>
                      <a:pt x="104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429;p60"/>
              <p:cNvSpPr/>
              <p:nvPr/>
            </p:nvSpPr>
            <p:spPr>
              <a:xfrm>
                <a:off x="2159500" y="2718375"/>
                <a:ext cx="482000" cy="1090925"/>
              </a:xfrm>
              <a:custGeom>
                <a:avLst/>
                <a:gdLst/>
                <a:ahLst/>
                <a:cxnLst/>
                <a:rect l="l" t="t" r="r" b="b"/>
                <a:pathLst>
                  <a:path w="19280" h="43637" extrusionOk="0">
                    <a:moveTo>
                      <a:pt x="7537" y="1"/>
                    </a:moveTo>
                    <a:lnTo>
                      <a:pt x="906" y="648"/>
                    </a:lnTo>
                    <a:lnTo>
                      <a:pt x="1" y="9770"/>
                    </a:lnTo>
                    <a:lnTo>
                      <a:pt x="2685" y="24519"/>
                    </a:lnTo>
                    <a:cubicBezTo>
                      <a:pt x="2944" y="25943"/>
                      <a:pt x="3462" y="27334"/>
                      <a:pt x="4173" y="28595"/>
                    </a:cubicBezTo>
                    <a:lnTo>
                      <a:pt x="12551" y="43636"/>
                    </a:lnTo>
                    <a:lnTo>
                      <a:pt x="19279" y="39949"/>
                    </a:lnTo>
                    <a:lnTo>
                      <a:pt x="11257" y="25393"/>
                    </a:lnTo>
                    <a:lnTo>
                      <a:pt x="11516" y="14007"/>
                    </a:lnTo>
                    <a:cubicBezTo>
                      <a:pt x="11516" y="14007"/>
                      <a:pt x="12228" y="3980"/>
                      <a:pt x="7537" y="1"/>
                    </a:cubicBezTo>
                    <a:close/>
                  </a:path>
                </a:pathLst>
              </a:custGeom>
              <a:solidFill>
                <a:srgbClr val="3940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430;p60"/>
              <p:cNvSpPr/>
              <p:nvPr/>
            </p:nvSpPr>
            <p:spPr>
              <a:xfrm>
                <a:off x="2109375" y="2932675"/>
                <a:ext cx="80075" cy="1941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7764" fill="none" extrusionOk="0">
                    <a:moveTo>
                      <a:pt x="3202" y="7764"/>
                    </a:moveTo>
                    <a:lnTo>
                      <a:pt x="2329" y="2103"/>
                    </a:lnTo>
                    <a:lnTo>
                      <a:pt x="0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431;p60"/>
              <p:cNvSpPr/>
              <p:nvPr/>
            </p:nvSpPr>
            <p:spPr>
              <a:xfrm>
                <a:off x="2000200" y="1879800"/>
                <a:ext cx="266875" cy="2555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0223" extrusionOk="0">
                    <a:moveTo>
                      <a:pt x="5337" y="1"/>
                    </a:moveTo>
                    <a:cubicBezTo>
                      <a:pt x="2394" y="1"/>
                      <a:pt x="0" y="2265"/>
                      <a:pt x="0" y="5112"/>
                    </a:cubicBezTo>
                    <a:cubicBezTo>
                      <a:pt x="0" y="7926"/>
                      <a:pt x="2394" y="10222"/>
                      <a:pt x="5337" y="10222"/>
                    </a:cubicBezTo>
                    <a:cubicBezTo>
                      <a:pt x="8281" y="10222"/>
                      <a:pt x="10675" y="7926"/>
                      <a:pt x="10675" y="5112"/>
                    </a:cubicBezTo>
                    <a:cubicBezTo>
                      <a:pt x="10675" y="2265"/>
                      <a:pt x="8281" y="1"/>
                      <a:pt x="5337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432;p60"/>
              <p:cNvSpPr/>
              <p:nvPr/>
            </p:nvSpPr>
            <p:spPr>
              <a:xfrm>
                <a:off x="1970400" y="2020575"/>
                <a:ext cx="815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2775" extrusionOk="0">
                    <a:moveTo>
                      <a:pt x="1719" y="0"/>
                    </a:moveTo>
                    <a:cubicBezTo>
                      <a:pt x="741" y="0"/>
                      <a:pt x="1" y="1068"/>
                      <a:pt x="513" y="2036"/>
                    </a:cubicBezTo>
                    <a:cubicBezTo>
                      <a:pt x="778" y="2536"/>
                      <a:pt x="1249" y="2775"/>
                      <a:pt x="1722" y="2775"/>
                    </a:cubicBezTo>
                    <a:cubicBezTo>
                      <a:pt x="2289" y="2775"/>
                      <a:pt x="2857" y="2430"/>
                      <a:pt x="3068" y="1777"/>
                    </a:cubicBezTo>
                    <a:cubicBezTo>
                      <a:pt x="3262" y="1065"/>
                      <a:pt x="2874" y="289"/>
                      <a:pt x="2130" y="63"/>
                    </a:cubicBezTo>
                    <a:cubicBezTo>
                      <a:pt x="1991" y="20"/>
                      <a:pt x="1853" y="0"/>
                      <a:pt x="1719" y="0"/>
                    </a:cubicBezTo>
                    <a:close/>
                  </a:path>
                </a:pathLst>
              </a:custGeom>
              <a:solidFill>
                <a:srgbClr val="8955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433;p60"/>
              <p:cNvSpPr/>
              <p:nvPr/>
            </p:nvSpPr>
            <p:spPr>
              <a:xfrm>
                <a:off x="2087525" y="2056900"/>
                <a:ext cx="1140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9285" extrusionOk="0">
                    <a:moveTo>
                      <a:pt x="3656" y="1"/>
                    </a:moveTo>
                    <a:lnTo>
                      <a:pt x="1" y="3138"/>
                    </a:lnTo>
                    <a:lnTo>
                      <a:pt x="130" y="9284"/>
                    </a:lnTo>
                    <a:lnTo>
                      <a:pt x="4562" y="9025"/>
                    </a:lnTo>
                    <a:lnTo>
                      <a:pt x="3656" y="1"/>
                    </a:ln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434;p60"/>
              <p:cNvSpPr/>
              <p:nvPr/>
            </p:nvSpPr>
            <p:spPr>
              <a:xfrm>
                <a:off x="2087525" y="2136900"/>
                <a:ext cx="63150" cy="69625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785" extrusionOk="0">
                    <a:moveTo>
                      <a:pt x="2525" y="1"/>
                    </a:moveTo>
                    <a:cubicBezTo>
                      <a:pt x="2524" y="1"/>
                      <a:pt x="2523" y="1"/>
                      <a:pt x="2521" y="3"/>
                    </a:cubicBezTo>
                    <a:lnTo>
                      <a:pt x="2521" y="3"/>
                    </a:lnTo>
                    <a:lnTo>
                      <a:pt x="2524" y="3"/>
                    </a:lnTo>
                    <a:cubicBezTo>
                      <a:pt x="2525" y="1"/>
                      <a:pt x="2525" y="1"/>
                      <a:pt x="2525" y="1"/>
                    </a:cubicBezTo>
                    <a:close/>
                    <a:moveTo>
                      <a:pt x="2521" y="3"/>
                    </a:moveTo>
                    <a:lnTo>
                      <a:pt x="1" y="197"/>
                    </a:lnTo>
                    <a:lnTo>
                      <a:pt x="1" y="2785"/>
                    </a:lnTo>
                    <a:cubicBezTo>
                      <a:pt x="1" y="2785"/>
                      <a:pt x="2416" y="98"/>
                      <a:pt x="2521" y="3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435;p60"/>
              <p:cNvSpPr/>
              <p:nvPr/>
            </p:nvSpPr>
            <p:spPr>
              <a:xfrm>
                <a:off x="1986450" y="1903100"/>
                <a:ext cx="226675" cy="253150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10126" extrusionOk="0">
                    <a:moveTo>
                      <a:pt x="4448" y="1"/>
                    </a:moveTo>
                    <a:cubicBezTo>
                      <a:pt x="3408" y="1"/>
                      <a:pt x="2329" y="379"/>
                      <a:pt x="1424" y="1139"/>
                    </a:cubicBezTo>
                    <a:cubicBezTo>
                      <a:pt x="1100" y="1430"/>
                      <a:pt x="841" y="1851"/>
                      <a:pt x="777" y="2303"/>
                    </a:cubicBezTo>
                    <a:cubicBezTo>
                      <a:pt x="518" y="3630"/>
                      <a:pt x="0" y="5926"/>
                      <a:pt x="453" y="7349"/>
                    </a:cubicBezTo>
                    <a:cubicBezTo>
                      <a:pt x="984" y="8943"/>
                      <a:pt x="2167" y="10125"/>
                      <a:pt x="4023" y="10125"/>
                    </a:cubicBezTo>
                    <a:cubicBezTo>
                      <a:pt x="4315" y="10125"/>
                      <a:pt x="4624" y="10096"/>
                      <a:pt x="4949" y="10034"/>
                    </a:cubicBezTo>
                    <a:cubicBezTo>
                      <a:pt x="4949" y="10034"/>
                      <a:pt x="7828" y="9743"/>
                      <a:pt x="8411" y="6088"/>
                    </a:cubicBezTo>
                    <a:cubicBezTo>
                      <a:pt x="9066" y="2041"/>
                      <a:pt x="6862" y="1"/>
                      <a:pt x="4448" y="1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436;p60"/>
              <p:cNvSpPr/>
              <p:nvPr/>
            </p:nvSpPr>
            <p:spPr>
              <a:xfrm>
                <a:off x="2000500" y="2020275"/>
                <a:ext cx="19125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47" extrusionOk="0">
                    <a:moveTo>
                      <a:pt x="424" y="1"/>
                    </a:moveTo>
                    <a:cubicBezTo>
                      <a:pt x="175" y="1"/>
                      <a:pt x="1" y="261"/>
                      <a:pt x="118" y="495"/>
                    </a:cubicBezTo>
                    <a:cubicBezTo>
                      <a:pt x="190" y="597"/>
                      <a:pt x="303" y="647"/>
                      <a:pt x="413" y="647"/>
                    </a:cubicBezTo>
                    <a:cubicBezTo>
                      <a:pt x="547" y="647"/>
                      <a:pt x="679" y="573"/>
                      <a:pt x="732" y="431"/>
                    </a:cubicBezTo>
                    <a:cubicBezTo>
                      <a:pt x="765" y="236"/>
                      <a:pt x="668" y="75"/>
                      <a:pt x="506" y="10"/>
                    </a:cubicBezTo>
                    <a:cubicBezTo>
                      <a:pt x="478" y="4"/>
                      <a:pt x="451" y="1"/>
                      <a:pt x="424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437;p60"/>
              <p:cNvSpPr/>
              <p:nvPr/>
            </p:nvSpPr>
            <p:spPr>
              <a:xfrm>
                <a:off x="2067625" y="2021900"/>
                <a:ext cx="191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39" extrusionOk="0">
                    <a:moveTo>
                      <a:pt x="400" y="1"/>
                    </a:moveTo>
                    <a:cubicBezTo>
                      <a:pt x="174" y="1"/>
                      <a:pt x="1" y="258"/>
                      <a:pt x="117" y="463"/>
                    </a:cubicBezTo>
                    <a:cubicBezTo>
                      <a:pt x="176" y="581"/>
                      <a:pt x="289" y="638"/>
                      <a:pt x="401" y="638"/>
                    </a:cubicBezTo>
                    <a:cubicBezTo>
                      <a:pt x="534" y="638"/>
                      <a:pt x="664" y="556"/>
                      <a:pt x="700" y="398"/>
                    </a:cubicBezTo>
                    <a:cubicBezTo>
                      <a:pt x="764" y="236"/>
                      <a:pt x="667" y="42"/>
                      <a:pt x="473" y="10"/>
                    </a:cubicBezTo>
                    <a:cubicBezTo>
                      <a:pt x="448" y="3"/>
                      <a:pt x="424" y="1"/>
                      <a:pt x="400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438;p60"/>
              <p:cNvSpPr/>
              <p:nvPr/>
            </p:nvSpPr>
            <p:spPr>
              <a:xfrm>
                <a:off x="2027700" y="2046400"/>
                <a:ext cx="11325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003" fill="none" extrusionOk="0">
                    <a:moveTo>
                      <a:pt x="324" y="0"/>
                    </a:moveTo>
                    <a:lnTo>
                      <a:pt x="32" y="744"/>
                    </a:lnTo>
                    <a:cubicBezTo>
                      <a:pt x="0" y="841"/>
                      <a:pt x="32" y="906"/>
                      <a:pt x="129" y="938"/>
                    </a:cubicBezTo>
                    <a:lnTo>
                      <a:pt x="453" y="1003"/>
                    </a:lnTo>
                  </a:path>
                </a:pathLst>
              </a:custGeom>
              <a:noFill/>
              <a:ln w="3225" cap="rnd" cmpd="sng">
                <a:solidFill>
                  <a:srgbClr val="3114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439;p60"/>
              <p:cNvSpPr/>
              <p:nvPr/>
            </p:nvSpPr>
            <p:spPr>
              <a:xfrm>
                <a:off x="2064900" y="1968000"/>
                <a:ext cx="558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817" extrusionOk="0">
                    <a:moveTo>
                      <a:pt x="661" y="0"/>
                    </a:moveTo>
                    <a:cubicBezTo>
                      <a:pt x="379" y="0"/>
                      <a:pt x="51" y="52"/>
                      <a:pt x="32" y="290"/>
                    </a:cubicBezTo>
                    <a:cubicBezTo>
                      <a:pt x="32" y="290"/>
                      <a:pt x="0" y="613"/>
                      <a:pt x="841" y="742"/>
                    </a:cubicBezTo>
                    <a:cubicBezTo>
                      <a:pt x="1154" y="791"/>
                      <a:pt x="1400" y="816"/>
                      <a:pt x="1590" y="816"/>
                    </a:cubicBezTo>
                    <a:cubicBezTo>
                      <a:pt x="1911" y="816"/>
                      <a:pt x="2074" y="743"/>
                      <a:pt x="2135" y="581"/>
                    </a:cubicBezTo>
                    <a:cubicBezTo>
                      <a:pt x="2232" y="290"/>
                      <a:pt x="1520" y="63"/>
                      <a:pt x="1067" y="31"/>
                    </a:cubicBezTo>
                    <a:cubicBezTo>
                      <a:pt x="1067" y="31"/>
                      <a:pt x="878" y="0"/>
                      <a:pt x="661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440;p60"/>
              <p:cNvSpPr/>
              <p:nvPr/>
            </p:nvSpPr>
            <p:spPr>
              <a:xfrm>
                <a:off x="1988075" y="1968000"/>
                <a:ext cx="404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781" extrusionOk="0">
                    <a:moveTo>
                      <a:pt x="899" y="0"/>
                    </a:moveTo>
                    <a:cubicBezTo>
                      <a:pt x="709" y="0"/>
                      <a:pt x="550" y="31"/>
                      <a:pt x="550" y="31"/>
                    </a:cubicBezTo>
                    <a:cubicBezTo>
                      <a:pt x="227" y="96"/>
                      <a:pt x="0" y="354"/>
                      <a:pt x="32" y="548"/>
                    </a:cubicBezTo>
                    <a:cubicBezTo>
                      <a:pt x="80" y="690"/>
                      <a:pt x="196" y="781"/>
                      <a:pt x="471" y="781"/>
                    </a:cubicBezTo>
                    <a:cubicBezTo>
                      <a:pt x="572" y="781"/>
                      <a:pt x="694" y="768"/>
                      <a:pt x="841" y="742"/>
                    </a:cubicBezTo>
                    <a:cubicBezTo>
                      <a:pt x="1617" y="581"/>
                      <a:pt x="1520" y="290"/>
                      <a:pt x="1520" y="290"/>
                    </a:cubicBezTo>
                    <a:cubicBezTo>
                      <a:pt x="1447" y="52"/>
                      <a:pt x="1147" y="0"/>
                      <a:pt x="899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441;p60"/>
              <p:cNvSpPr/>
              <p:nvPr/>
            </p:nvSpPr>
            <p:spPr>
              <a:xfrm>
                <a:off x="2078825" y="1903250"/>
                <a:ext cx="131650" cy="129475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5179" extrusionOk="0">
                    <a:moveTo>
                      <a:pt x="2095" y="1"/>
                    </a:moveTo>
                    <a:lnTo>
                      <a:pt x="2095" y="1"/>
                    </a:lnTo>
                    <a:cubicBezTo>
                      <a:pt x="0" y="2699"/>
                      <a:pt x="3980" y="5179"/>
                      <a:pt x="4343" y="5179"/>
                    </a:cubicBezTo>
                    <a:cubicBezTo>
                      <a:pt x="4350" y="5179"/>
                      <a:pt x="4355" y="5178"/>
                      <a:pt x="4360" y="5176"/>
                    </a:cubicBezTo>
                    <a:lnTo>
                      <a:pt x="5071" y="5176"/>
                    </a:lnTo>
                    <a:cubicBezTo>
                      <a:pt x="5265" y="745"/>
                      <a:pt x="2096" y="1"/>
                      <a:pt x="2095" y="1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442;p60"/>
              <p:cNvSpPr/>
              <p:nvPr/>
            </p:nvSpPr>
            <p:spPr>
              <a:xfrm>
                <a:off x="2010700" y="1879800"/>
                <a:ext cx="1536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147" h="3236" extrusionOk="0">
                    <a:moveTo>
                      <a:pt x="4691" y="1"/>
                    </a:moveTo>
                    <a:cubicBezTo>
                      <a:pt x="809" y="130"/>
                      <a:pt x="1" y="2653"/>
                      <a:pt x="1" y="2653"/>
                    </a:cubicBezTo>
                    <a:cubicBezTo>
                      <a:pt x="819" y="1950"/>
                      <a:pt x="1952" y="1776"/>
                      <a:pt x="2871" y="1776"/>
                    </a:cubicBezTo>
                    <a:cubicBezTo>
                      <a:pt x="3770" y="1776"/>
                      <a:pt x="4465" y="1942"/>
                      <a:pt x="4465" y="1942"/>
                    </a:cubicBezTo>
                    <a:lnTo>
                      <a:pt x="6147" y="3235"/>
                    </a:lnTo>
                    <a:lnTo>
                      <a:pt x="4691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443;p60"/>
              <p:cNvSpPr/>
              <p:nvPr/>
            </p:nvSpPr>
            <p:spPr>
              <a:xfrm>
                <a:off x="2165975" y="1996250"/>
                <a:ext cx="32375" cy="728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2912" extrusionOk="0">
                    <a:moveTo>
                      <a:pt x="0" y="1"/>
                    </a:moveTo>
                    <a:lnTo>
                      <a:pt x="291" y="2912"/>
                    </a:lnTo>
                    <a:lnTo>
                      <a:pt x="1294" y="2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444;p60"/>
              <p:cNvSpPr/>
              <p:nvPr/>
            </p:nvSpPr>
            <p:spPr>
              <a:xfrm>
                <a:off x="2155850" y="2021925"/>
                <a:ext cx="99100" cy="84025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3361" extrusionOk="0">
                    <a:moveTo>
                      <a:pt x="2081" y="1"/>
                    </a:moveTo>
                    <a:cubicBezTo>
                      <a:pt x="886" y="1"/>
                      <a:pt x="0" y="1297"/>
                      <a:pt x="599" y="2467"/>
                    </a:cubicBezTo>
                    <a:cubicBezTo>
                      <a:pt x="924" y="3072"/>
                      <a:pt x="1504" y="3361"/>
                      <a:pt x="2082" y="3361"/>
                    </a:cubicBezTo>
                    <a:cubicBezTo>
                      <a:pt x="2772" y="3361"/>
                      <a:pt x="3458" y="2950"/>
                      <a:pt x="3705" y="2176"/>
                    </a:cubicBezTo>
                    <a:cubicBezTo>
                      <a:pt x="3963" y="1270"/>
                      <a:pt x="3478" y="332"/>
                      <a:pt x="2573" y="73"/>
                    </a:cubicBezTo>
                    <a:cubicBezTo>
                      <a:pt x="2405" y="24"/>
                      <a:pt x="2240" y="1"/>
                      <a:pt x="2081" y="1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445;p60"/>
              <p:cNvSpPr/>
              <p:nvPr/>
            </p:nvSpPr>
            <p:spPr>
              <a:xfrm>
                <a:off x="2187800" y="2046400"/>
                <a:ext cx="39650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230" fill="none" extrusionOk="0">
                    <a:moveTo>
                      <a:pt x="1586" y="194"/>
                    </a:moveTo>
                    <a:cubicBezTo>
                      <a:pt x="842" y="0"/>
                      <a:pt x="98" y="453"/>
                      <a:pt x="1" y="1229"/>
                    </a:cubicBezTo>
                  </a:path>
                </a:pathLst>
              </a:custGeom>
              <a:noFill/>
              <a:ln w="3225" cap="rnd" cmpd="sng">
                <a:solidFill>
                  <a:srgbClr val="3114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446;p60"/>
              <p:cNvSpPr/>
              <p:nvPr/>
            </p:nvSpPr>
            <p:spPr>
              <a:xfrm>
                <a:off x="2193475" y="1839175"/>
                <a:ext cx="177925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6486" extrusionOk="0">
                    <a:moveTo>
                      <a:pt x="3570" y="0"/>
                    </a:moveTo>
                    <a:cubicBezTo>
                      <a:pt x="2741" y="0"/>
                      <a:pt x="1909" y="316"/>
                      <a:pt x="1262" y="947"/>
                    </a:cubicBezTo>
                    <a:cubicBezTo>
                      <a:pt x="0" y="2208"/>
                      <a:pt x="0" y="4278"/>
                      <a:pt x="1262" y="5540"/>
                    </a:cubicBezTo>
                    <a:cubicBezTo>
                      <a:pt x="1909" y="6170"/>
                      <a:pt x="2741" y="6486"/>
                      <a:pt x="3570" y="6486"/>
                    </a:cubicBezTo>
                    <a:cubicBezTo>
                      <a:pt x="4399" y="6486"/>
                      <a:pt x="5224" y="6170"/>
                      <a:pt x="5855" y="5540"/>
                    </a:cubicBezTo>
                    <a:cubicBezTo>
                      <a:pt x="7116" y="4278"/>
                      <a:pt x="7116" y="2208"/>
                      <a:pt x="5855" y="947"/>
                    </a:cubicBezTo>
                    <a:cubicBezTo>
                      <a:pt x="5224" y="316"/>
                      <a:pt x="4399" y="0"/>
                      <a:pt x="3570" y="0"/>
                    </a:cubicBezTo>
                    <a:close/>
                  </a:path>
                </a:pathLst>
              </a:custGeom>
              <a:solidFill>
                <a:srgbClr val="1D1F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447;p60"/>
              <p:cNvSpPr/>
              <p:nvPr/>
            </p:nvSpPr>
            <p:spPr>
              <a:xfrm>
                <a:off x="1993725" y="2056900"/>
                <a:ext cx="157725" cy="102125"/>
              </a:xfrm>
              <a:custGeom>
                <a:avLst/>
                <a:gdLst/>
                <a:ahLst/>
                <a:cxnLst/>
                <a:rect l="l" t="t" r="r" b="b"/>
                <a:pathLst>
                  <a:path w="6309" h="4085" extrusionOk="0">
                    <a:moveTo>
                      <a:pt x="1424" y="1"/>
                    </a:moveTo>
                    <a:lnTo>
                      <a:pt x="33" y="712"/>
                    </a:lnTo>
                    <a:cubicBezTo>
                      <a:pt x="1" y="1456"/>
                      <a:pt x="292" y="2200"/>
                      <a:pt x="809" y="2782"/>
                    </a:cubicBezTo>
                    <a:cubicBezTo>
                      <a:pt x="1488" y="3559"/>
                      <a:pt x="2459" y="4012"/>
                      <a:pt x="3494" y="4076"/>
                    </a:cubicBezTo>
                    <a:cubicBezTo>
                      <a:pt x="3578" y="4082"/>
                      <a:pt x="3663" y="4084"/>
                      <a:pt x="3747" y="4084"/>
                    </a:cubicBezTo>
                    <a:cubicBezTo>
                      <a:pt x="4664" y="4084"/>
                      <a:pt x="5565" y="3766"/>
                      <a:pt x="6276" y="3203"/>
                    </a:cubicBezTo>
                    <a:lnTo>
                      <a:pt x="6308" y="1165"/>
                    </a:lnTo>
                    <a:lnTo>
                      <a:pt x="1424" y="1"/>
                    </a:lnTo>
                    <a:close/>
                  </a:path>
                </a:pathLst>
              </a:custGeom>
              <a:solidFill>
                <a:srgbClr val="FFFF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448;p60"/>
              <p:cNvSpPr/>
              <p:nvPr/>
            </p:nvSpPr>
            <p:spPr>
              <a:xfrm>
                <a:off x="2145750" y="2043975"/>
                <a:ext cx="3642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265" fill="none" extrusionOk="0">
                    <a:moveTo>
                      <a:pt x="1036" y="0"/>
                    </a:moveTo>
                    <a:lnTo>
                      <a:pt x="1" y="1941"/>
                    </a:lnTo>
                    <a:lnTo>
                      <a:pt x="1456" y="2264"/>
                    </a:lnTo>
                  </a:path>
                </a:pathLst>
              </a:custGeom>
              <a:noFill/>
              <a:ln w="5650" cap="flat" cmpd="sng">
                <a:solidFill>
                  <a:srgbClr val="FFFFFA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449;p60"/>
              <p:cNvSpPr/>
              <p:nvPr/>
            </p:nvSpPr>
            <p:spPr>
              <a:xfrm>
                <a:off x="1955725" y="2280900"/>
                <a:ext cx="405075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16203" h="18712" extrusionOk="0">
                    <a:moveTo>
                      <a:pt x="14330" y="1"/>
                    </a:moveTo>
                    <a:lnTo>
                      <a:pt x="1747" y="1262"/>
                    </a:lnTo>
                    <a:lnTo>
                      <a:pt x="0" y="1650"/>
                    </a:lnTo>
                    <a:lnTo>
                      <a:pt x="1488" y="3979"/>
                    </a:lnTo>
                    <a:cubicBezTo>
                      <a:pt x="1423" y="6082"/>
                      <a:pt x="1650" y="9025"/>
                      <a:pt x="3105" y="11257"/>
                    </a:cubicBezTo>
                    <a:cubicBezTo>
                      <a:pt x="5693" y="15139"/>
                      <a:pt x="5661" y="18600"/>
                      <a:pt x="5661" y="18600"/>
                    </a:cubicBezTo>
                    <a:cubicBezTo>
                      <a:pt x="5661" y="18600"/>
                      <a:pt x="7338" y="18711"/>
                      <a:pt x="9407" y="18711"/>
                    </a:cubicBezTo>
                    <a:cubicBezTo>
                      <a:pt x="11799" y="18711"/>
                      <a:pt x="14717" y="18562"/>
                      <a:pt x="16174" y="17920"/>
                    </a:cubicBezTo>
                    <a:cubicBezTo>
                      <a:pt x="16174" y="17921"/>
                      <a:pt x="16174" y="17921"/>
                      <a:pt x="16174" y="17921"/>
                    </a:cubicBezTo>
                    <a:cubicBezTo>
                      <a:pt x="16202" y="17921"/>
                      <a:pt x="15625" y="12764"/>
                      <a:pt x="16174" y="8411"/>
                    </a:cubicBezTo>
                    <a:lnTo>
                      <a:pt x="15656" y="7343"/>
                    </a:lnTo>
                    <a:cubicBezTo>
                      <a:pt x="15721" y="5370"/>
                      <a:pt x="15850" y="4982"/>
                      <a:pt x="15591" y="3138"/>
                    </a:cubicBezTo>
                    <a:lnTo>
                      <a:pt x="155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450;p60"/>
              <p:cNvSpPr/>
              <p:nvPr/>
            </p:nvSpPr>
            <p:spPr>
              <a:xfrm>
                <a:off x="2000200" y="2272975"/>
                <a:ext cx="31460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2584" h="2403" extrusionOk="0">
                    <a:moveTo>
                      <a:pt x="7675" y="0"/>
                    </a:moveTo>
                    <a:cubicBezTo>
                      <a:pt x="6710" y="0"/>
                      <a:pt x="5747" y="40"/>
                      <a:pt x="4788" y="123"/>
                    </a:cubicBezTo>
                    <a:cubicBezTo>
                      <a:pt x="3170" y="479"/>
                      <a:pt x="1553" y="964"/>
                      <a:pt x="0" y="1579"/>
                    </a:cubicBezTo>
                    <a:cubicBezTo>
                      <a:pt x="0" y="1579"/>
                      <a:pt x="1563" y="2403"/>
                      <a:pt x="4358" y="2403"/>
                    </a:cubicBezTo>
                    <a:cubicBezTo>
                      <a:pt x="6454" y="2403"/>
                      <a:pt x="9242" y="1940"/>
                      <a:pt x="12583" y="318"/>
                    </a:cubicBezTo>
                    <a:cubicBezTo>
                      <a:pt x="10954" y="114"/>
                      <a:pt x="9313" y="0"/>
                      <a:pt x="7675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451;p60"/>
              <p:cNvSpPr/>
              <p:nvPr/>
            </p:nvSpPr>
            <p:spPr>
              <a:xfrm>
                <a:off x="1648425" y="2278475"/>
                <a:ext cx="46742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8697" h="18665" extrusionOk="0">
                    <a:moveTo>
                      <a:pt x="1" y="1"/>
                    </a:moveTo>
                    <a:lnTo>
                      <a:pt x="1" y="18664"/>
                    </a:lnTo>
                    <a:lnTo>
                      <a:pt x="18697" y="18664"/>
                    </a:lnTo>
                    <a:lnTo>
                      <a:pt x="18697" y="1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452;p60"/>
              <p:cNvSpPr/>
              <p:nvPr/>
            </p:nvSpPr>
            <p:spPr>
              <a:xfrm>
                <a:off x="1511750" y="2278475"/>
                <a:ext cx="466625" cy="466625"/>
              </a:xfrm>
              <a:custGeom>
                <a:avLst/>
                <a:gdLst/>
                <a:ahLst/>
                <a:cxnLst/>
                <a:rect l="l" t="t" r="r" b="b"/>
                <a:pathLst>
                  <a:path w="18665" h="18665" extrusionOk="0">
                    <a:moveTo>
                      <a:pt x="1" y="1"/>
                    </a:moveTo>
                    <a:lnTo>
                      <a:pt x="1" y="18664"/>
                    </a:lnTo>
                    <a:lnTo>
                      <a:pt x="18665" y="18664"/>
                    </a:lnTo>
                    <a:lnTo>
                      <a:pt x="1866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1453;p60"/>
              <p:cNvSpPr/>
              <p:nvPr/>
            </p:nvSpPr>
            <p:spPr>
              <a:xfrm>
                <a:off x="1620125" y="2360950"/>
                <a:ext cx="2499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2104" extrusionOk="0">
                    <a:moveTo>
                      <a:pt x="0" y="1"/>
                    </a:moveTo>
                    <a:lnTo>
                      <a:pt x="0" y="2103"/>
                    </a:lnTo>
                    <a:lnTo>
                      <a:pt x="9995" y="2103"/>
                    </a:lnTo>
                    <a:lnTo>
                      <a:pt x="9995" y="1"/>
                    </a:lnTo>
                    <a:close/>
                  </a:path>
                </a:pathLst>
              </a:custGeom>
              <a:solidFill>
                <a:srgbClr val="FD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1454;p60"/>
              <p:cNvSpPr/>
              <p:nvPr/>
            </p:nvSpPr>
            <p:spPr>
              <a:xfrm>
                <a:off x="1965425" y="2639925"/>
                <a:ext cx="387900" cy="124575"/>
              </a:xfrm>
              <a:custGeom>
                <a:avLst/>
                <a:gdLst/>
                <a:ahLst/>
                <a:cxnLst/>
                <a:rect l="l" t="t" r="r" b="b"/>
                <a:pathLst>
                  <a:path w="15516" h="4983" extrusionOk="0">
                    <a:moveTo>
                      <a:pt x="13102" y="0"/>
                    </a:moveTo>
                    <a:cubicBezTo>
                      <a:pt x="13080" y="0"/>
                      <a:pt x="13058" y="1"/>
                      <a:pt x="13036" y="1"/>
                    </a:cubicBezTo>
                    <a:lnTo>
                      <a:pt x="0" y="2783"/>
                    </a:lnTo>
                    <a:lnTo>
                      <a:pt x="356" y="4983"/>
                    </a:lnTo>
                    <a:lnTo>
                      <a:pt x="12907" y="4433"/>
                    </a:lnTo>
                    <a:cubicBezTo>
                      <a:pt x="12990" y="4442"/>
                      <a:pt x="13072" y="4447"/>
                      <a:pt x="13153" y="4447"/>
                    </a:cubicBezTo>
                    <a:cubicBezTo>
                      <a:pt x="14465" y="4447"/>
                      <a:pt x="15515" y="3250"/>
                      <a:pt x="15333" y="1910"/>
                    </a:cubicBezTo>
                    <a:cubicBezTo>
                      <a:pt x="15174" y="800"/>
                      <a:pt x="14207" y="0"/>
                      <a:pt x="13102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1455;p60"/>
              <p:cNvSpPr/>
              <p:nvPr/>
            </p:nvSpPr>
            <p:spPr>
              <a:xfrm>
                <a:off x="1737375" y="2684850"/>
                <a:ext cx="268500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3542" extrusionOk="0">
                    <a:moveTo>
                      <a:pt x="6404" y="0"/>
                    </a:moveTo>
                    <a:cubicBezTo>
                      <a:pt x="6115" y="0"/>
                      <a:pt x="5823" y="27"/>
                      <a:pt x="5532" y="80"/>
                    </a:cubicBezTo>
                    <a:cubicBezTo>
                      <a:pt x="4991" y="216"/>
                      <a:pt x="4434" y="272"/>
                      <a:pt x="3883" y="272"/>
                    </a:cubicBezTo>
                    <a:cubicBezTo>
                      <a:pt x="3644" y="272"/>
                      <a:pt x="3406" y="262"/>
                      <a:pt x="3171" y="242"/>
                    </a:cubicBezTo>
                    <a:cubicBezTo>
                      <a:pt x="3151" y="239"/>
                      <a:pt x="3132" y="238"/>
                      <a:pt x="3113" y="238"/>
                    </a:cubicBezTo>
                    <a:cubicBezTo>
                      <a:pt x="2912" y="238"/>
                      <a:pt x="2744" y="388"/>
                      <a:pt x="2685" y="566"/>
                    </a:cubicBezTo>
                    <a:cubicBezTo>
                      <a:pt x="2621" y="792"/>
                      <a:pt x="2750" y="1018"/>
                      <a:pt x="2944" y="1116"/>
                    </a:cubicBezTo>
                    <a:cubicBezTo>
                      <a:pt x="3591" y="1342"/>
                      <a:pt x="4303" y="1439"/>
                      <a:pt x="4982" y="1471"/>
                    </a:cubicBezTo>
                    <a:lnTo>
                      <a:pt x="292" y="2862"/>
                    </a:lnTo>
                    <a:cubicBezTo>
                      <a:pt x="98" y="2959"/>
                      <a:pt x="1" y="3186"/>
                      <a:pt x="98" y="3347"/>
                    </a:cubicBezTo>
                    <a:cubicBezTo>
                      <a:pt x="162" y="3477"/>
                      <a:pt x="324" y="3541"/>
                      <a:pt x="453" y="3541"/>
                    </a:cubicBezTo>
                    <a:lnTo>
                      <a:pt x="6082" y="3250"/>
                    </a:lnTo>
                    <a:cubicBezTo>
                      <a:pt x="6082" y="3250"/>
                      <a:pt x="7958" y="3186"/>
                      <a:pt x="9511" y="3186"/>
                    </a:cubicBezTo>
                    <a:cubicBezTo>
                      <a:pt x="9931" y="3186"/>
                      <a:pt x="10319" y="2927"/>
                      <a:pt x="10513" y="2539"/>
                    </a:cubicBezTo>
                    <a:cubicBezTo>
                      <a:pt x="10740" y="1957"/>
                      <a:pt x="10449" y="1310"/>
                      <a:pt x="9899" y="1116"/>
                    </a:cubicBezTo>
                    <a:lnTo>
                      <a:pt x="9058" y="792"/>
                    </a:lnTo>
                    <a:cubicBezTo>
                      <a:pt x="8243" y="274"/>
                      <a:pt x="7335" y="0"/>
                      <a:pt x="6404" y="0"/>
                    </a:cubicBez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1456;p60"/>
              <p:cNvSpPr/>
              <p:nvPr/>
            </p:nvSpPr>
            <p:spPr>
              <a:xfrm>
                <a:off x="2229050" y="2461225"/>
                <a:ext cx="159325" cy="2863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11455" extrusionOk="0">
                    <a:moveTo>
                      <a:pt x="647" y="1"/>
                    </a:moveTo>
                    <a:lnTo>
                      <a:pt x="97" y="8799"/>
                    </a:lnTo>
                    <a:cubicBezTo>
                      <a:pt x="0" y="10158"/>
                      <a:pt x="1003" y="11354"/>
                      <a:pt x="2362" y="11451"/>
                    </a:cubicBezTo>
                    <a:cubicBezTo>
                      <a:pt x="2403" y="11454"/>
                      <a:pt x="2445" y="11455"/>
                      <a:pt x="2487" y="11455"/>
                    </a:cubicBezTo>
                    <a:cubicBezTo>
                      <a:pt x="3634" y="11455"/>
                      <a:pt x="4666" y="10601"/>
                      <a:pt x="4885" y="9446"/>
                    </a:cubicBezTo>
                    <a:lnTo>
                      <a:pt x="6373" y="680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rgbClr val="9B6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1457;p60"/>
              <p:cNvSpPr/>
              <p:nvPr/>
            </p:nvSpPr>
            <p:spPr>
              <a:xfrm>
                <a:off x="2243600" y="2280900"/>
                <a:ext cx="179550" cy="22725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9090" extrusionOk="0">
                    <a:moveTo>
                      <a:pt x="3690" y="0"/>
                    </a:moveTo>
                    <a:cubicBezTo>
                      <a:pt x="1873" y="0"/>
                      <a:pt x="322" y="1380"/>
                      <a:pt x="162" y="3203"/>
                    </a:cubicBezTo>
                    <a:lnTo>
                      <a:pt x="1" y="8087"/>
                    </a:lnTo>
                    <a:lnTo>
                      <a:pt x="6826" y="9090"/>
                    </a:lnTo>
                    <a:lnTo>
                      <a:pt x="7020" y="3656"/>
                    </a:lnTo>
                    <a:cubicBezTo>
                      <a:pt x="7182" y="1715"/>
                      <a:pt x="5694" y="33"/>
                      <a:pt x="3753" y="1"/>
                    </a:cubicBezTo>
                    <a:cubicBezTo>
                      <a:pt x="3732" y="0"/>
                      <a:pt x="3711" y="0"/>
                      <a:pt x="3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1458;p60"/>
              <p:cNvSpPr/>
              <p:nvPr/>
            </p:nvSpPr>
            <p:spPr>
              <a:xfrm>
                <a:off x="2243600" y="2379550"/>
                <a:ext cx="5700" cy="1035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4142" fill="none" extrusionOk="0">
                    <a:moveTo>
                      <a:pt x="1" y="4141"/>
                    </a:moveTo>
                    <a:lnTo>
                      <a:pt x="227" y="1"/>
                    </a:lnTo>
                  </a:path>
                </a:pathLst>
              </a:custGeom>
              <a:noFill/>
              <a:ln w="3225" cap="rnd" cmpd="sng">
                <a:solidFill>
                  <a:srgbClr val="1D1F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1459;p60"/>
              <p:cNvSpPr/>
              <p:nvPr/>
            </p:nvSpPr>
            <p:spPr>
              <a:xfrm>
                <a:off x="238125" y="4080175"/>
                <a:ext cx="7075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" fill="none" extrusionOk="0">
                    <a:moveTo>
                      <a:pt x="0" y="0"/>
                    </a:moveTo>
                    <a:lnTo>
                      <a:pt x="283033" y="0"/>
                    </a:lnTo>
                  </a:path>
                </a:pathLst>
              </a:custGeom>
              <a:noFill/>
              <a:ln w="10525" cap="flat" cmpd="sng">
                <a:solidFill>
                  <a:srgbClr val="1D1F30"/>
                </a:solidFill>
                <a:prstDash val="solid"/>
                <a:miter lim="3234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643;p44"/>
            <p:cNvGrpSpPr/>
            <p:nvPr/>
          </p:nvGrpSpPr>
          <p:grpSpPr>
            <a:xfrm flipH="1">
              <a:off x="5411336" y="1677658"/>
              <a:ext cx="1547686" cy="1134689"/>
              <a:chOff x="1051725" y="238225"/>
              <a:chExt cx="5542475" cy="4063475"/>
            </a:xfrm>
          </p:grpSpPr>
          <p:sp>
            <p:nvSpPr>
              <p:cNvPr id="170" name="Google Shape;644;p44"/>
              <p:cNvSpPr/>
              <p:nvPr/>
            </p:nvSpPr>
            <p:spPr>
              <a:xfrm>
                <a:off x="5096350" y="3116375"/>
                <a:ext cx="1300900" cy="1185325"/>
              </a:xfrm>
              <a:custGeom>
                <a:avLst/>
                <a:gdLst/>
                <a:ahLst/>
                <a:cxnLst/>
                <a:rect l="l" t="t" r="r" b="b"/>
                <a:pathLst>
                  <a:path w="52036" h="47413" extrusionOk="0">
                    <a:moveTo>
                      <a:pt x="25997" y="0"/>
                    </a:moveTo>
                    <a:cubicBezTo>
                      <a:pt x="19933" y="0"/>
                      <a:pt x="13870" y="2312"/>
                      <a:pt x="9247" y="6935"/>
                    </a:cubicBezTo>
                    <a:cubicBezTo>
                      <a:pt x="1" y="16222"/>
                      <a:pt x="1" y="31232"/>
                      <a:pt x="9247" y="40478"/>
                    </a:cubicBezTo>
                    <a:cubicBezTo>
                      <a:pt x="13870" y="45101"/>
                      <a:pt x="19933" y="47412"/>
                      <a:pt x="25997" y="47412"/>
                    </a:cubicBezTo>
                    <a:cubicBezTo>
                      <a:pt x="32061" y="47412"/>
                      <a:pt x="38125" y="45101"/>
                      <a:pt x="42748" y="40478"/>
                    </a:cubicBezTo>
                    <a:cubicBezTo>
                      <a:pt x="52035" y="31232"/>
                      <a:pt x="52035" y="16222"/>
                      <a:pt x="42748" y="6935"/>
                    </a:cubicBezTo>
                    <a:cubicBezTo>
                      <a:pt x="38125" y="2312"/>
                      <a:pt x="32061" y="0"/>
                      <a:pt x="25997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45;p44"/>
              <p:cNvSpPr/>
              <p:nvPr/>
            </p:nvSpPr>
            <p:spPr>
              <a:xfrm>
                <a:off x="5265300" y="3270300"/>
                <a:ext cx="963000" cy="877475"/>
              </a:xfrm>
              <a:custGeom>
                <a:avLst/>
                <a:gdLst/>
                <a:ahLst/>
                <a:cxnLst/>
                <a:rect l="l" t="t" r="r" b="b"/>
                <a:pathLst>
                  <a:path w="38520" h="35099" extrusionOk="0">
                    <a:moveTo>
                      <a:pt x="19244" y="0"/>
                    </a:moveTo>
                    <a:cubicBezTo>
                      <a:pt x="14751" y="0"/>
                      <a:pt x="10263" y="1711"/>
                      <a:pt x="6842" y="5131"/>
                    </a:cubicBezTo>
                    <a:cubicBezTo>
                      <a:pt x="1" y="12014"/>
                      <a:pt x="1" y="23126"/>
                      <a:pt x="6842" y="29967"/>
                    </a:cubicBezTo>
                    <a:cubicBezTo>
                      <a:pt x="10263" y="33388"/>
                      <a:pt x="14751" y="35098"/>
                      <a:pt x="19244" y="35098"/>
                    </a:cubicBezTo>
                    <a:cubicBezTo>
                      <a:pt x="23738" y="35098"/>
                      <a:pt x="28237" y="33388"/>
                      <a:pt x="31678" y="29967"/>
                    </a:cubicBezTo>
                    <a:cubicBezTo>
                      <a:pt x="38519" y="23126"/>
                      <a:pt x="38519" y="12014"/>
                      <a:pt x="31678" y="5131"/>
                    </a:cubicBezTo>
                    <a:cubicBezTo>
                      <a:pt x="28237" y="1711"/>
                      <a:pt x="23738" y="0"/>
                      <a:pt x="19244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46;p44"/>
              <p:cNvSpPr/>
              <p:nvPr/>
            </p:nvSpPr>
            <p:spPr>
              <a:xfrm>
                <a:off x="5497500" y="3460775"/>
                <a:ext cx="497575" cy="497550"/>
              </a:xfrm>
              <a:custGeom>
                <a:avLst/>
                <a:gdLst/>
                <a:ahLst/>
                <a:cxnLst/>
                <a:rect l="l" t="t" r="r" b="b"/>
                <a:pathLst>
                  <a:path w="19903" h="19902" extrusionOk="0">
                    <a:moveTo>
                      <a:pt x="9951" y="0"/>
                    </a:moveTo>
                    <a:cubicBezTo>
                      <a:pt x="4478" y="0"/>
                      <a:pt x="0" y="4436"/>
                      <a:pt x="0" y="9951"/>
                    </a:cubicBezTo>
                    <a:cubicBezTo>
                      <a:pt x="0" y="15424"/>
                      <a:pt x="4478" y="19902"/>
                      <a:pt x="9951" y="19902"/>
                    </a:cubicBezTo>
                    <a:cubicBezTo>
                      <a:pt x="15466" y="19902"/>
                      <a:pt x="19902" y="15424"/>
                      <a:pt x="19902" y="9951"/>
                    </a:cubicBezTo>
                    <a:cubicBezTo>
                      <a:pt x="19902" y="4436"/>
                      <a:pt x="15466" y="0"/>
                      <a:pt x="9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47;p44"/>
              <p:cNvSpPr/>
              <p:nvPr/>
            </p:nvSpPr>
            <p:spPr>
              <a:xfrm>
                <a:off x="4949150" y="3040775"/>
                <a:ext cx="1447050" cy="755850"/>
              </a:xfrm>
              <a:custGeom>
                <a:avLst/>
                <a:gdLst/>
                <a:ahLst/>
                <a:cxnLst/>
                <a:rect l="l" t="t" r="r" b="b"/>
                <a:pathLst>
                  <a:path w="57882" h="30234" extrusionOk="0">
                    <a:moveTo>
                      <a:pt x="31357" y="0"/>
                    </a:moveTo>
                    <a:cubicBezTo>
                      <a:pt x="30354" y="0"/>
                      <a:pt x="29771" y="49"/>
                      <a:pt x="29771" y="49"/>
                    </a:cubicBezTo>
                    <a:lnTo>
                      <a:pt x="15093" y="49"/>
                    </a:lnTo>
                    <a:lnTo>
                      <a:pt x="3815" y="18085"/>
                    </a:lnTo>
                    <a:lnTo>
                      <a:pt x="1" y="30234"/>
                    </a:lnTo>
                    <a:lnTo>
                      <a:pt x="15093" y="30234"/>
                    </a:lnTo>
                    <a:lnTo>
                      <a:pt x="21727" y="18085"/>
                    </a:lnTo>
                    <a:lnTo>
                      <a:pt x="57882" y="18085"/>
                    </a:lnTo>
                    <a:cubicBezTo>
                      <a:pt x="53288" y="1344"/>
                      <a:pt x="36598" y="0"/>
                      <a:pt x="3135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48;p44"/>
              <p:cNvSpPr/>
              <p:nvPr/>
            </p:nvSpPr>
            <p:spPr>
              <a:xfrm>
                <a:off x="1204100" y="1523450"/>
                <a:ext cx="102827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41131" h="41587" extrusionOk="0">
                    <a:moveTo>
                      <a:pt x="0" y="0"/>
                    </a:moveTo>
                    <a:lnTo>
                      <a:pt x="0" y="41587"/>
                    </a:lnTo>
                    <a:lnTo>
                      <a:pt x="41131" y="41587"/>
                    </a:lnTo>
                    <a:lnTo>
                      <a:pt x="41131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49;p44"/>
              <p:cNvSpPr/>
              <p:nvPr/>
            </p:nvSpPr>
            <p:spPr>
              <a:xfrm>
                <a:off x="1124275" y="1523450"/>
                <a:ext cx="1188950" cy="238425"/>
              </a:xfrm>
              <a:custGeom>
                <a:avLst/>
                <a:gdLst/>
                <a:ahLst/>
                <a:cxnLst/>
                <a:rect l="l" t="t" r="r" b="b"/>
                <a:pathLst>
                  <a:path w="47558" h="9537" extrusionOk="0">
                    <a:moveTo>
                      <a:pt x="1" y="0"/>
                    </a:moveTo>
                    <a:lnTo>
                      <a:pt x="1" y="9536"/>
                    </a:lnTo>
                    <a:lnTo>
                      <a:pt x="47558" y="9536"/>
                    </a:lnTo>
                    <a:lnTo>
                      <a:pt x="47558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50;p44"/>
              <p:cNvSpPr/>
              <p:nvPr/>
            </p:nvSpPr>
            <p:spPr>
              <a:xfrm>
                <a:off x="1204100" y="1761850"/>
                <a:ext cx="1028275" cy="65325"/>
              </a:xfrm>
              <a:custGeom>
                <a:avLst/>
                <a:gdLst/>
                <a:ahLst/>
                <a:cxnLst/>
                <a:rect l="l" t="t" r="r" b="b"/>
                <a:pathLst>
                  <a:path w="41131" h="2613" extrusionOk="0">
                    <a:moveTo>
                      <a:pt x="0" y="0"/>
                    </a:moveTo>
                    <a:lnTo>
                      <a:pt x="0" y="2613"/>
                    </a:lnTo>
                    <a:lnTo>
                      <a:pt x="41131" y="2613"/>
                    </a:lnTo>
                    <a:lnTo>
                      <a:pt x="41131" y="0"/>
                    </a:ln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51;p44"/>
              <p:cNvSpPr/>
              <p:nvPr/>
            </p:nvSpPr>
            <p:spPr>
              <a:xfrm>
                <a:off x="1308775" y="1523450"/>
                <a:ext cx="6947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41587" extrusionOk="0">
                    <a:moveTo>
                      <a:pt x="1" y="0"/>
                    </a:moveTo>
                    <a:lnTo>
                      <a:pt x="1" y="41587"/>
                    </a:lnTo>
                    <a:lnTo>
                      <a:pt x="2779" y="41587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747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52;p44"/>
              <p:cNvSpPr/>
              <p:nvPr/>
            </p:nvSpPr>
            <p:spPr>
              <a:xfrm>
                <a:off x="2058225" y="1523450"/>
                <a:ext cx="68425" cy="103967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1587" extrusionOk="0">
                    <a:moveTo>
                      <a:pt x="0" y="0"/>
                    </a:moveTo>
                    <a:lnTo>
                      <a:pt x="0" y="41587"/>
                    </a:lnTo>
                    <a:lnTo>
                      <a:pt x="2737" y="41587"/>
                    </a:lnTo>
                    <a:lnTo>
                      <a:pt x="2737" y="0"/>
                    </a:lnTo>
                    <a:close/>
                  </a:path>
                </a:pathLst>
              </a:custGeom>
              <a:solidFill>
                <a:srgbClr val="747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53;p44"/>
              <p:cNvSpPr/>
              <p:nvPr/>
            </p:nvSpPr>
            <p:spPr>
              <a:xfrm>
                <a:off x="1078675" y="2563100"/>
                <a:ext cx="1447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7882" h="1" fill="none" extrusionOk="0">
                    <a:moveTo>
                      <a:pt x="57881" y="1"/>
                    </a:moveTo>
                    <a:lnTo>
                      <a:pt x="0" y="1"/>
                    </a:lnTo>
                  </a:path>
                </a:pathLst>
              </a:custGeom>
              <a:noFill/>
              <a:ln w="45600" cap="flat" cmpd="sng">
                <a:solidFill>
                  <a:srgbClr val="7473DD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54;p44"/>
              <p:cNvSpPr/>
              <p:nvPr/>
            </p:nvSpPr>
            <p:spPr>
              <a:xfrm>
                <a:off x="1675725" y="2563100"/>
                <a:ext cx="575300" cy="603300"/>
              </a:xfrm>
              <a:custGeom>
                <a:avLst/>
                <a:gdLst/>
                <a:ahLst/>
                <a:cxnLst/>
                <a:rect l="l" t="t" r="r" b="b"/>
                <a:pathLst>
                  <a:path w="23012" h="24132" fill="none" extrusionOk="0">
                    <a:moveTo>
                      <a:pt x="0" y="1"/>
                    </a:moveTo>
                    <a:lnTo>
                      <a:pt x="23012" y="24132"/>
                    </a:lnTo>
                  </a:path>
                </a:pathLst>
              </a:custGeom>
              <a:noFill/>
              <a:ln w="45600" cap="flat" cmpd="sng">
                <a:solidFill>
                  <a:srgbClr val="7473DD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55;p44"/>
              <p:cNvSpPr/>
              <p:nvPr/>
            </p:nvSpPr>
            <p:spPr>
              <a:xfrm>
                <a:off x="4790575" y="1145100"/>
                <a:ext cx="216650" cy="429150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7166" extrusionOk="0">
                    <a:moveTo>
                      <a:pt x="83" y="0"/>
                    </a:moveTo>
                    <a:lnTo>
                      <a:pt x="0" y="1078"/>
                    </a:lnTo>
                    <a:lnTo>
                      <a:pt x="3939" y="1410"/>
                    </a:lnTo>
                    <a:cubicBezTo>
                      <a:pt x="4768" y="1493"/>
                      <a:pt x="5432" y="2115"/>
                      <a:pt x="5556" y="2944"/>
                    </a:cubicBezTo>
                    <a:lnTo>
                      <a:pt x="7546" y="17166"/>
                    </a:lnTo>
                    <a:lnTo>
                      <a:pt x="8666" y="17000"/>
                    </a:lnTo>
                    <a:lnTo>
                      <a:pt x="6634" y="2778"/>
                    </a:lnTo>
                    <a:cubicBezTo>
                      <a:pt x="6427" y="1452"/>
                      <a:pt x="5349" y="457"/>
                      <a:pt x="4022" y="332"/>
                    </a:cubicBez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56;p44"/>
              <p:cNvSpPr/>
              <p:nvPr/>
            </p:nvSpPr>
            <p:spPr>
              <a:xfrm>
                <a:off x="4743925" y="970575"/>
                <a:ext cx="69475" cy="32692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13077" extrusionOk="0">
                    <a:moveTo>
                      <a:pt x="384" y="1"/>
                    </a:moveTo>
                    <a:cubicBezTo>
                      <a:pt x="152" y="1"/>
                      <a:pt x="0" y="57"/>
                      <a:pt x="0" y="57"/>
                    </a:cubicBezTo>
                    <a:lnTo>
                      <a:pt x="0" y="13076"/>
                    </a:lnTo>
                    <a:cubicBezTo>
                      <a:pt x="0" y="13076"/>
                      <a:pt x="2778" y="12662"/>
                      <a:pt x="2778" y="5820"/>
                    </a:cubicBezTo>
                    <a:cubicBezTo>
                      <a:pt x="2778" y="609"/>
                      <a:pt x="1147" y="1"/>
                      <a:pt x="384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57;p44"/>
              <p:cNvSpPr/>
              <p:nvPr/>
            </p:nvSpPr>
            <p:spPr>
              <a:xfrm>
                <a:off x="2206450" y="2262500"/>
                <a:ext cx="1836775" cy="408425"/>
              </a:xfrm>
              <a:custGeom>
                <a:avLst/>
                <a:gdLst/>
                <a:ahLst/>
                <a:cxnLst/>
                <a:rect l="l" t="t" r="r" b="b"/>
                <a:pathLst>
                  <a:path w="73471" h="16337" extrusionOk="0">
                    <a:moveTo>
                      <a:pt x="15507" y="1"/>
                    </a:moveTo>
                    <a:cubicBezTo>
                      <a:pt x="5556" y="1"/>
                      <a:pt x="0" y="8418"/>
                      <a:pt x="6468" y="15922"/>
                    </a:cubicBezTo>
                    <a:cubicBezTo>
                      <a:pt x="6717" y="16212"/>
                      <a:pt x="6841" y="16337"/>
                      <a:pt x="6841" y="16337"/>
                    </a:cubicBezTo>
                    <a:lnTo>
                      <a:pt x="67957" y="16337"/>
                    </a:lnTo>
                    <a:cubicBezTo>
                      <a:pt x="68744" y="15259"/>
                      <a:pt x="69449" y="14139"/>
                      <a:pt x="70030" y="12895"/>
                    </a:cubicBezTo>
                    <a:cubicBezTo>
                      <a:pt x="73471" y="5308"/>
                      <a:pt x="67542" y="1"/>
                      <a:pt x="59167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58;p44"/>
              <p:cNvSpPr/>
              <p:nvPr/>
            </p:nvSpPr>
            <p:spPr>
              <a:xfrm>
                <a:off x="3616150" y="2942475"/>
                <a:ext cx="1567300" cy="966100"/>
              </a:xfrm>
              <a:custGeom>
                <a:avLst/>
                <a:gdLst/>
                <a:ahLst/>
                <a:cxnLst/>
                <a:rect l="l" t="t" r="r" b="b"/>
                <a:pathLst>
                  <a:path w="62692" h="38644" extrusionOk="0">
                    <a:moveTo>
                      <a:pt x="57550" y="1"/>
                    </a:moveTo>
                    <a:lnTo>
                      <a:pt x="40965" y="24671"/>
                    </a:lnTo>
                    <a:lnTo>
                      <a:pt x="1" y="24671"/>
                    </a:lnTo>
                    <a:lnTo>
                      <a:pt x="13103" y="38644"/>
                    </a:lnTo>
                    <a:lnTo>
                      <a:pt x="46480" y="35368"/>
                    </a:lnTo>
                    <a:lnTo>
                      <a:pt x="62691" y="9786"/>
                    </a:lnTo>
                    <a:lnTo>
                      <a:pt x="5755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59;p44"/>
              <p:cNvSpPr/>
              <p:nvPr/>
            </p:nvSpPr>
            <p:spPr>
              <a:xfrm>
                <a:off x="2012600" y="1523450"/>
                <a:ext cx="3680825" cy="2516775"/>
              </a:xfrm>
              <a:custGeom>
                <a:avLst/>
                <a:gdLst/>
                <a:ahLst/>
                <a:cxnLst/>
                <a:rect l="l" t="t" r="r" b="b"/>
                <a:pathLst>
                  <a:path w="147233" h="100671" extrusionOk="0">
                    <a:moveTo>
                      <a:pt x="116426" y="0"/>
                    </a:moveTo>
                    <a:cubicBezTo>
                      <a:pt x="114602" y="0"/>
                      <a:pt x="112902" y="995"/>
                      <a:pt x="112073" y="2612"/>
                    </a:cubicBezTo>
                    <a:cubicBezTo>
                      <a:pt x="109875" y="6800"/>
                      <a:pt x="109170" y="11610"/>
                      <a:pt x="110166" y="16212"/>
                    </a:cubicBezTo>
                    <a:lnTo>
                      <a:pt x="121899" y="62567"/>
                    </a:lnTo>
                    <a:cubicBezTo>
                      <a:pt x="122272" y="64474"/>
                      <a:pt x="121982" y="66423"/>
                      <a:pt x="121029" y="68123"/>
                    </a:cubicBezTo>
                    <a:lnTo>
                      <a:pt x="111990" y="84251"/>
                    </a:lnTo>
                    <a:cubicBezTo>
                      <a:pt x="110414" y="87071"/>
                      <a:pt x="107471" y="88812"/>
                      <a:pt x="104278" y="88812"/>
                    </a:cubicBezTo>
                    <a:lnTo>
                      <a:pt x="80893" y="88812"/>
                    </a:lnTo>
                    <a:cubicBezTo>
                      <a:pt x="76415" y="88812"/>
                      <a:pt x="70528" y="85495"/>
                      <a:pt x="69989" y="81059"/>
                    </a:cubicBezTo>
                    <a:lnTo>
                      <a:pt x="68621" y="70486"/>
                    </a:lnTo>
                    <a:cubicBezTo>
                      <a:pt x="67791" y="64142"/>
                      <a:pt x="71730" y="57757"/>
                      <a:pt x="75669" y="52740"/>
                    </a:cubicBezTo>
                    <a:lnTo>
                      <a:pt x="75711" y="52657"/>
                    </a:lnTo>
                    <a:lnTo>
                      <a:pt x="75711" y="45899"/>
                    </a:lnTo>
                    <a:lnTo>
                      <a:pt x="14595" y="45899"/>
                    </a:lnTo>
                    <a:lnTo>
                      <a:pt x="1" y="62484"/>
                    </a:lnTo>
                    <a:lnTo>
                      <a:pt x="48263" y="81017"/>
                    </a:lnTo>
                    <a:lnTo>
                      <a:pt x="59209" y="93124"/>
                    </a:lnTo>
                    <a:cubicBezTo>
                      <a:pt x="62733" y="97602"/>
                      <a:pt x="68040" y="100380"/>
                      <a:pt x="73762" y="100670"/>
                    </a:cubicBezTo>
                    <a:lnTo>
                      <a:pt x="108839" y="100670"/>
                    </a:lnTo>
                    <a:cubicBezTo>
                      <a:pt x="112114" y="100670"/>
                      <a:pt x="115100" y="98846"/>
                      <a:pt x="116634" y="95985"/>
                    </a:cubicBezTo>
                    <a:lnTo>
                      <a:pt x="130275" y="71937"/>
                    </a:lnTo>
                    <a:cubicBezTo>
                      <a:pt x="131726" y="69159"/>
                      <a:pt x="134131" y="67003"/>
                      <a:pt x="137033" y="65801"/>
                    </a:cubicBezTo>
                    <a:lnTo>
                      <a:pt x="147233" y="60742"/>
                    </a:lnTo>
                    <a:cubicBezTo>
                      <a:pt x="147233" y="60742"/>
                      <a:pt x="145325" y="50418"/>
                      <a:pt x="135457" y="38353"/>
                    </a:cubicBezTo>
                    <a:cubicBezTo>
                      <a:pt x="128865" y="30309"/>
                      <a:pt x="123392" y="22348"/>
                      <a:pt x="119121" y="17995"/>
                    </a:cubicBezTo>
                    <a:lnTo>
                      <a:pt x="123516" y="17995"/>
                    </a:lnTo>
                    <a:lnTo>
                      <a:pt x="123516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60;p44"/>
              <p:cNvSpPr/>
              <p:nvPr/>
            </p:nvSpPr>
            <p:spPr>
              <a:xfrm>
                <a:off x="5100500" y="1523450"/>
                <a:ext cx="115075" cy="44885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7954" extrusionOk="0">
                    <a:moveTo>
                      <a:pt x="0" y="0"/>
                    </a:moveTo>
                    <a:lnTo>
                      <a:pt x="0" y="17953"/>
                    </a:lnTo>
                    <a:cubicBezTo>
                      <a:pt x="2530" y="17953"/>
                      <a:pt x="4603" y="15922"/>
                      <a:pt x="4603" y="13392"/>
                    </a:cubicBezTo>
                    <a:lnTo>
                      <a:pt x="4603" y="4602"/>
                    </a:lnTo>
                    <a:cubicBezTo>
                      <a:pt x="4603" y="2073"/>
                      <a:pt x="2530" y="0"/>
                      <a:pt x="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61;p44"/>
              <p:cNvSpPr/>
              <p:nvPr/>
            </p:nvSpPr>
            <p:spPr>
              <a:xfrm>
                <a:off x="4588450" y="1240450"/>
                <a:ext cx="295425" cy="420875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6835" extrusionOk="0">
                    <a:moveTo>
                      <a:pt x="0" y="1"/>
                    </a:moveTo>
                    <a:lnTo>
                      <a:pt x="0" y="1038"/>
                    </a:lnTo>
                    <a:lnTo>
                      <a:pt x="3400" y="1038"/>
                    </a:lnTo>
                    <a:cubicBezTo>
                      <a:pt x="5141" y="1038"/>
                      <a:pt x="6675" y="2198"/>
                      <a:pt x="7132" y="3898"/>
                    </a:cubicBezTo>
                    <a:lnTo>
                      <a:pt x="10822" y="16835"/>
                    </a:lnTo>
                    <a:lnTo>
                      <a:pt x="11817" y="16544"/>
                    </a:lnTo>
                    <a:lnTo>
                      <a:pt x="8085" y="3608"/>
                    </a:lnTo>
                    <a:cubicBezTo>
                      <a:pt x="7505" y="1494"/>
                      <a:pt x="5597" y="42"/>
                      <a:pt x="3400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62;p44"/>
              <p:cNvSpPr/>
              <p:nvPr/>
            </p:nvSpPr>
            <p:spPr>
              <a:xfrm>
                <a:off x="4487900" y="1041450"/>
                <a:ext cx="133725" cy="399100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15964" extrusionOk="0">
                    <a:moveTo>
                      <a:pt x="2695" y="0"/>
                    </a:moveTo>
                    <a:cubicBezTo>
                      <a:pt x="1203" y="0"/>
                      <a:pt x="0" y="3566"/>
                      <a:pt x="0" y="7961"/>
                    </a:cubicBezTo>
                    <a:cubicBezTo>
                      <a:pt x="0" y="12397"/>
                      <a:pt x="1203" y="15963"/>
                      <a:pt x="2695" y="15963"/>
                    </a:cubicBezTo>
                    <a:cubicBezTo>
                      <a:pt x="4146" y="15963"/>
                      <a:pt x="5349" y="12397"/>
                      <a:pt x="5349" y="7961"/>
                    </a:cubicBezTo>
                    <a:cubicBezTo>
                      <a:pt x="5349" y="3566"/>
                      <a:pt x="4146" y="0"/>
                      <a:pt x="2695" y="0"/>
                    </a:cubicBez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63;p44"/>
              <p:cNvSpPr/>
              <p:nvPr/>
            </p:nvSpPr>
            <p:spPr>
              <a:xfrm>
                <a:off x="1051725" y="4301400"/>
                <a:ext cx="554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1699" h="1" fill="none" extrusionOk="0">
                    <a:moveTo>
                      <a:pt x="221698" y="1"/>
                    </a:moveTo>
                    <a:lnTo>
                      <a:pt x="0" y="1"/>
                    </a:lnTo>
                  </a:path>
                </a:pathLst>
              </a:custGeom>
              <a:noFill/>
              <a:ln w="12450" cap="flat" cmpd="sng">
                <a:solidFill>
                  <a:srgbClr val="34394A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64;p44"/>
              <p:cNvSpPr/>
              <p:nvPr/>
            </p:nvSpPr>
            <p:spPr>
              <a:xfrm>
                <a:off x="1862300" y="3116825"/>
                <a:ext cx="1301950" cy="1184425"/>
              </a:xfrm>
              <a:custGeom>
                <a:avLst/>
                <a:gdLst/>
                <a:ahLst/>
                <a:cxnLst/>
                <a:rect l="l" t="t" r="r" b="b"/>
                <a:pathLst>
                  <a:path w="52078" h="47377" extrusionOk="0">
                    <a:moveTo>
                      <a:pt x="26016" y="0"/>
                    </a:moveTo>
                    <a:cubicBezTo>
                      <a:pt x="15222" y="0"/>
                      <a:pt x="5473" y="7391"/>
                      <a:pt x="2944" y="18360"/>
                    </a:cubicBezTo>
                    <a:cubicBezTo>
                      <a:pt x="1" y="31089"/>
                      <a:pt x="7961" y="43818"/>
                      <a:pt x="20690" y="46762"/>
                    </a:cubicBezTo>
                    <a:cubicBezTo>
                      <a:pt x="22491" y="47177"/>
                      <a:pt x="24291" y="47376"/>
                      <a:pt x="26062" y="47376"/>
                    </a:cubicBezTo>
                    <a:cubicBezTo>
                      <a:pt x="36856" y="47376"/>
                      <a:pt x="46605" y="39986"/>
                      <a:pt x="49133" y="29016"/>
                    </a:cubicBezTo>
                    <a:cubicBezTo>
                      <a:pt x="52077" y="16287"/>
                      <a:pt x="44116" y="3558"/>
                      <a:pt x="31388" y="614"/>
                    </a:cubicBezTo>
                    <a:cubicBezTo>
                      <a:pt x="29587" y="199"/>
                      <a:pt x="27787" y="0"/>
                      <a:pt x="26016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65;p44"/>
              <p:cNvSpPr/>
              <p:nvPr/>
            </p:nvSpPr>
            <p:spPr>
              <a:xfrm>
                <a:off x="2031250" y="3269950"/>
                <a:ext cx="964025" cy="878175"/>
              </a:xfrm>
              <a:custGeom>
                <a:avLst/>
                <a:gdLst/>
                <a:ahLst/>
                <a:cxnLst/>
                <a:rect l="l" t="t" r="r" b="b"/>
                <a:pathLst>
                  <a:path w="38561" h="35127" extrusionOk="0">
                    <a:moveTo>
                      <a:pt x="19269" y="0"/>
                    </a:moveTo>
                    <a:cubicBezTo>
                      <a:pt x="11279" y="0"/>
                      <a:pt x="4049" y="5488"/>
                      <a:pt x="2198" y="13604"/>
                    </a:cubicBezTo>
                    <a:cubicBezTo>
                      <a:pt x="1" y="23057"/>
                      <a:pt x="5847" y="32469"/>
                      <a:pt x="15301" y="34666"/>
                    </a:cubicBezTo>
                    <a:cubicBezTo>
                      <a:pt x="16639" y="34977"/>
                      <a:pt x="17976" y="35126"/>
                      <a:pt x="19292" y="35126"/>
                    </a:cubicBezTo>
                    <a:cubicBezTo>
                      <a:pt x="27274" y="35126"/>
                      <a:pt x="34477" y="29644"/>
                      <a:pt x="36363" y="21564"/>
                    </a:cubicBezTo>
                    <a:cubicBezTo>
                      <a:pt x="38561" y="12111"/>
                      <a:pt x="32715" y="2658"/>
                      <a:pt x="23261" y="460"/>
                    </a:cubicBezTo>
                    <a:cubicBezTo>
                      <a:pt x="21924" y="149"/>
                      <a:pt x="20586" y="0"/>
                      <a:pt x="1926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66;p44"/>
              <p:cNvSpPr/>
              <p:nvPr/>
            </p:nvSpPr>
            <p:spPr>
              <a:xfrm>
                <a:off x="2264475" y="3460775"/>
                <a:ext cx="497575" cy="497550"/>
              </a:xfrm>
              <a:custGeom>
                <a:avLst/>
                <a:gdLst/>
                <a:ahLst/>
                <a:cxnLst/>
                <a:rect l="l" t="t" r="r" b="b"/>
                <a:pathLst>
                  <a:path w="19903" h="19902" extrusionOk="0">
                    <a:moveTo>
                      <a:pt x="9952" y="0"/>
                    </a:moveTo>
                    <a:cubicBezTo>
                      <a:pt x="4437" y="0"/>
                      <a:pt x="1" y="4436"/>
                      <a:pt x="1" y="9951"/>
                    </a:cubicBezTo>
                    <a:cubicBezTo>
                      <a:pt x="1" y="15424"/>
                      <a:pt x="4437" y="19902"/>
                      <a:pt x="9952" y="19902"/>
                    </a:cubicBezTo>
                    <a:cubicBezTo>
                      <a:pt x="15425" y="19902"/>
                      <a:pt x="19903" y="15424"/>
                      <a:pt x="19903" y="9951"/>
                    </a:cubicBezTo>
                    <a:cubicBezTo>
                      <a:pt x="19903" y="4436"/>
                      <a:pt x="15425" y="0"/>
                      <a:pt x="99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67;p44"/>
              <p:cNvSpPr/>
              <p:nvPr/>
            </p:nvSpPr>
            <p:spPr>
              <a:xfrm>
                <a:off x="1636325" y="2746700"/>
                <a:ext cx="1827475" cy="882000"/>
              </a:xfrm>
              <a:custGeom>
                <a:avLst/>
                <a:gdLst/>
                <a:ahLst/>
                <a:cxnLst/>
                <a:rect l="l" t="t" r="r" b="b"/>
                <a:pathLst>
                  <a:path w="73099" h="35280" extrusionOk="0">
                    <a:moveTo>
                      <a:pt x="41967" y="1"/>
                    </a:moveTo>
                    <a:cubicBezTo>
                      <a:pt x="37696" y="1"/>
                      <a:pt x="32861" y="640"/>
                      <a:pt x="27449" y="2193"/>
                    </a:cubicBezTo>
                    <a:cubicBezTo>
                      <a:pt x="11403" y="6837"/>
                      <a:pt x="2572" y="24500"/>
                      <a:pt x="498" y="31839"/>
                    </a:cubicBezTo>
                    <a:cubicBezTo>
                      <a:pt x="1" y="33497"/>
                      <a:pt x="1203" y="35197"/>
                      <a:pt x="2945" y="35238"/>
                    </a:cubicBezTo>
                    <a:lnTo>
                      <a:pt x="65843" y="35280"/>
                    </a:lnTo>
                    <a:cubicBezTo>
                      <a:pt x="73099" y="27153"/>
                      <a:pt x="68952" y="16290"/>
                      <a:pt x="66672" y="11605"/>
                    </a:cubicBezTo>
                    <a:cubicBezTo>
                      <a:pt x="64774" y="7649"/>
                      <a:pt x="56739" y="1"/>
                      <a:pt x="41967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68;p44"/>
              <p:cNvSpPr/>
              <p:nvPr/>
            </p:nvSpPr>
            <p:spPr>
              <a:xfrm>
                <a:off x="1557550" y="3512600"/>
                <a:ext cx="2027525" cy="168975"/>
              </a:xfrm>
              <a:custGeom>
                <a:avLst/>
                <a:gdLst/>
                <a:ahLst/>
                <a:cxnLst/>
                <a:rect l="l" t="t" r="r" b="b"/>
                <a:pathLst>
                  <a:path w="81101" h="6759" extrusionOk="0">
                    <a:moveTo>
                      <a:pt x="1" y="0"/>
                    </a:moveTo>
                    <a:lnTo>
                      <a:pt x="1" y="6758"/>
                    </a:lnTo>
                    <a:lnTo>
                      <a:pt x="81101" y="6758"/>
                    </a:lnTo>
                    <a:lnTo>
                      <a:pt x="81101" y="0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69;p44"/>
              <p:cNvSpPr/>
              <p:nvPr/>
            </p:nvSpPr>
            <p:spPr>
              <a:xfrm>
                <a:off x="1936925" y="3388200"/>
                <a:ext cx="32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3062" h="1" fill="none" extrusionOk="0">
                    <a:moveTo>
                      <a:pt x="1" y="1"/>
                    </a:moveTo>
                    <a:lnTo>
                      <a:pt x="13062" y="1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70;p44"/>
              <p:cNvSpPr/>
              <p:nvPr/>
            </p:nvSpPr>
            <p:spPr>
              <a:xfrm>
                <a:off x="2004300" y="3317725"/>
                <a:ext cx="259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1" fill="none" extrusionOk="0">
                    <a:moveTo>
                      <a:pt x="1" y="0"/>
                    </a:moveTo>
                    <a:lnTo>
                      <a:pt x="10367" y="0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71;p44"/>
              <p:cNvSpPr/>
              <p:nvPr/>
            </p:nvSpPr>
            <p:spPr>
              <a:xfrm>
                <a:off x="2099675" y="3247225"/>
                <a:ext cx="163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1" fill="none" extrusionOk="0">
                    <a:moveTo>
                      <a:pt x="0" y="1"/>
                    </a:moveTo>
                    <a:lnTo>
                      <a:pt x="6552" y="1"/>
                    </a:lnTo>
                  </a:path>
                </a:pathLst>
              </a:custGeom>
              <a:noFill/>
              <a:ln w="25925" cap="rnd" cmpd="sng">
                <a:solidFill>
                  <a:srgbClr val="34394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72;p44"/>
              <p:cNvSpPr/>
              <p:nvPr/>
            </p:nvSpPr>
            <p:spPr>
              <a:xfrm>
                <a:off x="3795475" y="369750"/>
                <a:ext cx="468550" cy="554925"/>
              </a:xfrm>
              <a:custGeom>
                <a:avLst/>
                <a:gdLst/>
                <a:ahLst/>
                <a:cxnLst/>
                <a:rect l="l" t="t" r="r" b="b"/>
                <a:pathLst>
                  <a:path w="18742" h="22197" extrusionOk="0">
                    <a:moveTo>
                      <a:pt x="13310" y="1"/>
                    </a:moveTo>
                    <a:lnTo>
                      <a:pt x="1" y="10283"/>
                    </a:lnTo>
                    <a:lnTo>
                      <a:pt x="2239" y="18327"/>
                    </a:lnTo>
                    <a:cubicBezTo>
                      <a:pt x="4105" y="19861"/>
                      <a:pt x="6137" y="21105"/>
                      <a:pt x="8334" y="22017"/>
                    </a:cubicBezTo>
                    <a:cubicBezTo>
                      <a:pt x="8613" y="22139"/>
                      <a:pt x="8891" y="22197"/>
                      <a:pt x="9169" y="22197"/>
                    </a:cubicBezTo>
                    <a:cubicBezTo>
                      <a:pt x="12580" y="22197"/>
                      <a:pt x="15910" y="13535"/>
                      <a:pt x="17290" y="8666"/>
                    </a:cubicBezTo>
                    <a:cubicBezTo>
                      <a:pt x="18741" y="3401"/>
                      <a:pt x="13310" y="1"/>
                      <a:pt x="13310" y="1"/>
                    </a:cubicBez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73;p44"/>
              <p:cNvSpPr/>
              <p:nvPr/>
            </p:nvSpPr>
            <p:spPr>
              <a:xfrm>
                <a:off x="3625475" y="624750"/>
                <a:ext cx="311000" cy="430200"/>
              </a:xfrm>
              <a:custGeom>
                <a:avLst/>
                <a:gdLst/>
                <a:ahLst/>
                <a:cxnLst/>
                <a:rect l="l" t="t" r="r" b="b"/>
                <a:pathLst>
                  <a:path w="12440" h="17208" extrusionOk="0">
                    <a:moveTo>
                      <a:pt x="8998" y="0"/>
                    </a:moveTo>
                    <a:lnTo>
                      <a:pt x="1" y="7008"/>
                    </a:lnTo>
                    <a:lnTo>
                      <a:pt x="5184" y="17207"/>
                    </a:lnTo>
                    <a:lnTo>
                      <a:pt x="12439" y="9164"/>
                    </a:lnTo>
                    <a:lnTo>
                      <a:pt x="8998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74;p44"/>
              <p:cNvSpPr/>
              <p:nvPr/>
            </p:nvSpPr>
            <p:spPr>
              <a:xfrm>
                <a:off x="3841075" y="799925"/>
                <a:ext cx="76750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5806" extrusionOk="0">
                    <a:moveTo>
                      <a:pt x="1" y="1"/>
                    </a:moveTo>
                    <a:lnTo>
                      <a:pt x="540" y="5805"/>
                    </a:lnTo>
                    <a:lnTo>
                      <a:pt x="3069" y="3027"/>
                    </a:lnTo>
                    <a:cubicBezTo>
                      <a:pt x="1991" y="2074"/>
                      <a:pt x="955" y="1037"/>
                      <a:pt x="1" y="1"/>
                    </a:cubicBezTo>
                    <a:close/>
                  </a:path>
                </a:pathLst>
              </a:custGeom>
              <a:solidFill>
                <a:srgbClr val="E0A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75;p44"/>
              <p:cNvSpPr/>
              <p:nvPr/>
            </p:nvSpPr>
            <p:spPr>
              <a:xfrm>
                <a:off x="3675225" y="311625"/>
                <a:ext cx="482775" cy="399175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15967" extrusionOk="0">
                    <a:moveTo>
                      <a:pt x="18120" y="3777"/>
                    </a:moveTo>
                    <a:cubicBezTo>
                      <a:pt x="18121" y="3782"/>
                      <a:pt x="18122" y="3786"/>
                      <a:pt x="18122" y="3791"/>
                    </a:cubicBezTo>
                    <a:lnTo>
                      <a:pt x="18122" y="3791"/>
                    </a:lnTo>
                    <a:cubicBezTo>
                      <a:pt x="18122" y="3786"/>
                      <a:pt x="18121" y="3782"/>
                      <a:pt x="18120" y="3777"/>
                    </a:cubicBezTo>
                    <a:close/>
                    <a:moveTo>
                      <a:pt x="8128" y="1"/>
                    </a:moveTo>
                    <a:cubicBezTo>
                      <a:pt x="7670" y="1"/>
                      <a:pt x="7237" y="65"/>
                      <a:pt x="6842" y="211"/>
                    </a:cubicBezTo>
                    <a:cubicBezTo>
                      <a:pt x="4230" y="1165"/>
                      <a:pt x="664" y="4482"/>
                      <a:pt x="291" y="7260"/>
                    </a:cubicBezTo>
                    <a:cubicBezTo>
                      <a:pt x="1" y="9416"/>
                      <a:pt x="1328" y="12028"/>
                      <a:pt x="2572" y="15967"/>
                    </a:cubicBezTo>
                    <a:lnTo>
                      <a:pt x="8293" y="11447"/>
                    </a:lnTo>
                    <a:lnTo>
                      <a:pt x="10366" y="12857"/>
                    </a:lnTo>
                    <a:lnTo>
                      <a:pt x="10532" y="11033"/>
                    </a:lnTo>
                    <a:cubicBezTo>
                      <a:pt x="10532" y="11033"/>
                      <a:pt x="19310" y="10743"/>
                      <a:pt x="18122" y="3791"/>
                    </a:cubicBezTo>
                    <a:lnTo>
                      <a:pt x="18122" y="3791"/>
                    </a:lnTo>
                    <a:cubicBezTo>
                      <a:pt x="18148" y="3951"/>
                      <a:pt x="18086" y="4022"/>
                      <a:pt x="17951" y="4022"/>
                    </a:cubicBezTo>
                    <a:cubicBezTo>
                      <a:pt x="16934" y="4022"/>
                      <a:pt x="11740" y="1"/>
                      <a:pt x="8128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76;p44"/>
              <p:cNvSpPr/>
              <p:nvPr/>
            </p:nvSpPr>
            <p:spPr>
              <a:xfrm>
                <a:off x="4116800" y="691075"/>
                <a:ext cx="72425" cy="11895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4758" extrusionOk="0">
                    <a:moveTo>
                      <a:pt x="1908" y="1"/>
                    </a:moveTo>
                    <a:lnTo>
                      <a:pt x="1" y="3857"/>
                    </a:lnTo>
                    <a:lnTo>
                      <a:pt x="2198" y="4728"/>
                    </a:lnTo>
                    <a:cubicBezTo>
                      <a:pt x="2259" y="4748"/>
                      <a:pt x="2318" y="4757"/>
                      <a:pt x="2375" y="4757"/>
                    </a:cubicBezTo>
                    <a:cubicBezTo>
                      <a:pt x="2669" y="4757"/>
                      <a:pt x="2896" y="4508"/>
                      <a:pt x="2862" y="4230"/>
                    </a:cubicBezTo>
                    <a:lnTo>
                      <a:pt x="1908" y="1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77;p44"/>
              <p:cNvSpPr/>
              <p:nvPr/>
            </p:nvSpPr>
            <p:spPr>
              <a:xfrm>
                <a:off x="4111400" y="677400"/>
                <a:ext cx="437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405" extrusionOk="0">
                    <a:moveTo>
                      <a:pt x="887" y="0"/>
                    </a:moveTo>
                    <a:cubicBezTo>
                      <a:pt x="630" y="0"/>
                      <a:pt x="374" y="151"/>
                      <a:pt x="258" y="382"/>
                    </a:cubicBezTo>
                    <a:cubicBezTo>
                      <a:pt x="1" y="861"/>
                      <a:pt x="364" y="1405"/>
                      <a:pt x="884" y="1405"/>
                    </a:cubicBezTo>
                    <a:cubicBezTo>
                      <a:pt x="949" y="1405"/>
                      <a:pt x="1018" y="1396"/>
                      <a:pt x="1088" y="1377"/>
                    </a:cubicBezTo>
                    <a:cubicBezTo>
                      <a:pt x="1668" y="1170"/>
                      <a:pt x="1751" y="382"/>
                      <a:pt x="1212" y="92"/>
                    </a:cubicBezTo>
                    <a:cubicBezTo>
                      <a:pt x="1111" y="29"/>
                      <a:pt x="999" y="0"/>
                      <a:pt x="887" y="0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78;p44"/>
              <p:cNvSpPr/>
              <p:nvPr/>
            </p:nvSpPr>
            <p:spPr>
              <a:xfrm>
                <a:off x="4086750" y="570825"/>
                <a:ext cx="1213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2049" extrusionOk="0">
                    <a:moveTo>
                      <a:pt x="1663" y="1"/>
                    </a:moveTo>
                    <a:cubicBezTo>
                      <a:pt x="1029" y="1"/>
                      <a:pt x="122" y="139"/>
                      <a:pt x="42" y="914"/>
                    </a:cubicBezTo>
                    <a:cubicBezTo>
                      <a:pt x="42" y="914"/>
                      <a:pt x="0" y="1701"/>
                      <a:pt x="1825" y="1950"/>
                    </a:cubicBezTo>
                    <a:cubicBezTo>
                      <a:pt x="2384" y="2012"/>
                      <a:pt x="2842" y="2048"/>
                      <a:pt x="3215" y="2048"/>
                    </a:cubicBezTo>
                    <a:cubicBezTo>
                      <a:pt x="4089" y="2048"/>
                      <a:pt x="4499" y="1851"/>
                      <a:pt x="4644" y="1328"/>
                    </a:cubicBezTo>
                    <a:cubicBezTo>
                      <a:pt x="4851" y="582"/>
                      <a:pt x="3276" y="84"/>
                      <a:pt x="2281" y="43"/>
                    </a:cubicBezTo>
                    <a:cubicBezTo>
                      <a:pt x="2281" y="43"/>
                      <a:pt x="2013" y="1"/>
                      <a:pt x="1663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79;p44"/>
              <p:cNvSpPr/>
              <p:nvPr/>
            </p:nvSpPr>
            <p:spPr>
              <a:xfrm>
                <a:off x="3916750" y="689025"/>
                <a:ext cx="297525" cy="238700"/>
              </a:xfrm>
              <a:custGeom>
                <a:avLst/>
                <a:gdLst/>
                <a:ahLst/>
                <a:cxnLst/>
                <a:rect l="l" t="t" r="r" b="b"/>
                <a:pathLst>
                  <a:path w="11901" h="9548" extrusionOk="0">
                    <a:moveTo>
                      <a:pt x="1162" y="0"/>
                    </a:moveTo>
                    <a:lnTo>
                      <a:pt x="1" y="7463"/>
                    </a:lnTo>
                    <a:cubicBezTo>
                      <a:pt x="498" y="7836"/>
                      <a:pt x="954" y="8210"/>
                      <a:pt x="1369" y="8500"/>
                    </a:cubicBezTo>
                    <a:cubicBezTo>
                      <a:pt x="2334" y="9206"/>
                      <a:pt x="3456" y="9547"/>
                      <a:pt x="4569" y="9547"/>
                    </a:cubicBezTo>
                    <a:cubicBezTo>
                      <a:pt x="6135" y="9547"/>
                      <a:pt x="7683" y="8872"/>
                      <a:pt x="8749" y="7588"/>
                    </a:cubicBezTo>
                    <a:lnTo>
                      <a:pt x="11900" y="3732"/>
                    </a:lnTo>
                    <a:lnTo>
                      <a:pt x="11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0;p44"/>
              <p:cNvSpPr/>
              <p:nvPr/>
            </p:nvSpPr>
            <p:spPr>
              <a:xfrm>
                <a:off x="3787175" y="584325"/>
                <a:ext cx="177275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5598" fill="none" extrusionOk="0">
                    <a:moveTo>
                      <a:pt x="4603" y="0"/>
                    </a:moveTo>
                    <a:lnTo>
                      <a:pt x="7091" y="5598"/>
                    </a:lnTo>
                    <a:lnTo>
                      <a:pt x="1" y="2530"/>
                    </a:lnTo>
                  </a:path>
                </a:pathLst>
              </a:custGeom>
              <a:noFill/>
              <a:ln w="12450" cap="flat" cmpd="sng">
                <a:solidFill>
                  <a:srgbClr val="FFFFFF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1;p44"/>
              <p:cNvSpPr/>
              <p:nvPr/>
            </p:nvSpPr>
            <p:spPr>
              <a:xfrm>
                <a:off x="3645725" y="238225"/>
                <a:ext cx="673225" cy="446150"/>
              </a:xfrm>
              <a:custGeom>
                <a:avLst/>
                <a:gdLst/>
                <a:ahLst/>
                <a:cxnLst/>
                <a:rect l="l" t="t" r="r" b="b"/>
                <a:pathLst>
                  <a:path w="26929" h="17846" extrusionOk="0">
                    <a:moveTo>
                      <a:pt x="11080" y="0"/>
                    </a:moveTo>
                    <a:cubicBezTo>
                      <a:pt x="564" y="0"/>
                      <a:pt x="1" y="12634"/>
                      <a:pt x="725" y="15047"/>
                    </a:cubicBezTo>
                    <a:cubicBezTo>
                      <a:pt x="725" y="15047"/>
                      <a:pt x="4243" y="17846"/>
                      <a:pt x="7844" y="17846"/>
                    </a:cubicBezTo>
                    <a:cubicBezTo>
                      <a:pt x="8818" y="17846"/>
                      <a:pt x="9799" y="17641"/>
                      <a:pt x="10717" y="17120"/>
                    </a:cubicBezTo>
                    <a:lnTo>
                      <a:pt x="14781" y="11854"/>
                    </a:lnTo>
                    <a:lnTo>
                      <a:pt x="26929" y="14964"/>
                    </a:lnTo>
                    <a:cubicBezTo>
                      <a:pt x="26929" y="14964"/>
                      <a:pt x="26639" y="14425"/>
                      <a:pt x="25892" y="11025"/>
                    </a:cubicBezTo>
                    <a:cubicBezTo>
                      <a:pt x="25188" y="7584"/>
                      <a:pt x="23695" y="867"/>
                      <a:pt x="12085" y="37"/>
                    </a:cubicBezTo>
                    <a:cubicBezTo>
                      <a:pt x="11741" y="13"/>
                      <a:pt x="11405" y="0"/>
                      <a:pt x="11080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2;p44"/>
              <p:cNvSpPr/>
              <p:nvPr/>
            </p:nvSpPr>
            <p:spPr>
              <a:xfrm>
                <a:off x="4015225" y="534575"/>
                <a:ext cx="432575" cy="123350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4934" extrusionOk="0">
                    <a:moveTo>
                      <a:pt x="1" y="0"/>
                    </a:moveTo>
                    <a:lnTo>
                      <a:pt x="16337" y="4893"/>
                    </a:lnTo>
                    <a:cubicBezTo>
                      <a:pt x="16407" y="4921"/>
                      <a:pt x="16475" y="4934"/>
                      <a:pt x="16539" y="4934"/>
                    </a:cubicBezTo>
                    <a:cubicBezTo>
                      <a:pt x="17039" y="4934"/>
                      <a:pt x="17303" y="4155"/>
                      <a:pt x="16751" y="3898"/>
                    </a:cubicBezTo>
                    <a:lnTo>
                      <a:pt x="11568" y="1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3;p44"/>
              <p:cNvSpPr/>
              <p:nvPr/>
            </p:nvSpPr>
            <p:spPr>
              <a:xfrm>
                <a:off x="2884350" y="799925"/>
                <a:ext cx="877975" cy="1462600"/>
              </a:xfrm>
              <a:custGeom>
                <a:avLst/>
                <a:gdLst/>
                <a:ahLst/>
                <a:cxnLst/>
                <a:rect l="l" t="t" r="r" b="b"/>
                <a:pathLst>
                  <a:path w="35119" h="58504" extrusionOk="0">
                    <a:moveTo>
                      <a:pt x="29646" y="1"/>
                    </a:moveTo>
                    <a:cubicBezTo>
                      <a:pt x="29646" y="1"/>
                      <a:pt x="22514" y="664"/>
                      <a:pt x="15051" y="10988"/>
                    </a:cubicBezTo>
                    <a:cubicBezTo>
                      <a:pt x="10407" y="17456"/>
                      <a:pt x="0" y="43868"/>
                      <a:pt x="0" y="43868"/>
                    </a:cubicBezTo>
                    <a:cubicBezTo>
                      <a:pt x="0" y="43868"/>
                      <a:pt x="4768" y="54399"/>
                      <a:pt x="20275" y="58504"/>
                    </a:cubicBezTo>
                    <a:cubicBezTo>
                      <a:pt x="20275" y="58504"/>
                      <a:pt x="31885" y="36321"/>
                      <a:pt x="34829" y="9620"/>
                    </a:cubicBezTo>
                    <a:cubicBezTo>
                      <a:pt x="35119" y="6966"/>
                      <a:pt x="29646" y="1"/>
                      <a:pt x="29646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4;p44"/>
              <p:cNvSpPr/>
              <p:nvPr/>
            </p:nvSpPr>
            <p:spPr>
              <a:xfrm>
                <a:off x="3532200" y="1467475"/>
                <a:ext cx="388725" cy="413675"/>
              </a:xfrm>
              <a:custGeom>
                <a:avLst/>
                <a:gdLst/>
                <a:ahLst/>
                <a:cxnLst/>
                <a:rect l="l" t="t" r="r" b="b"/>
                <a:pathLst>
                  <a:path w="15549" h="16547" extrusionOk="0">
                    <a:moveTo>
                      <a:pt x="10988" y="0"/>
                    </a:moveTo>
                    <a:lnTo>
                      <a:pt x="0" y="3442"/>
                    </a:lnTo>
                    <a:lnTo>
                      <a:pt x="2654" y="11485"/>
                    </a:lnTo>
                    <a:cubicBezTo>
                      <a:pt x="3630" y="14578"/>
                      <a:pt x="6474" y="16546"/>
                      <a:pt x="9537" y="16546"/>
                    </a:cubicBezTo>
                    <a:cubicBezTo>
                      <a:pt x="10374" y="16546"/>
                      <a:pt x="11229" y="16399"/>
                      <a:pt x="12066" y="16088"/>
                    </a:cubicBezTo>
                    <a:cubicBezTo>
                      <a:pt x="15548" y="14802"/>
                      <a:pt x="14719" y="12480"/>
                      <a:pt x="13766" y="8832"/>
                    </a:cubicBezTo>
                    <a:lnTo>
                      <a:pt x="10988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5;p44"/>
              <p:cNvSpPr/>
              <p:nvPr/>
            </p:nvSpPr>
            <p:spPr>
              <a:xfrm>
                <a:off x="3342500" y="979400"/>
                <a:ext cx="519350" cy="595900"/>
              </a:xfrm>
              <a:custGeom>
                <a:avLst/>
                <a:gdLst/>
                <a:ahLst/>
                <a:cxnLst/>
                <a:rect l="l" t="t" r="r" b="b"/>
                <a:pathLst>
                  <a:path w="20774" h="23836" extrusionOk="0">
                    <a:moveTo>
                      <a:pt x="8698" y="1"/>
                    </a:moveTo>
                    <a:cubicBezTo>
                      <a:pt x="7828" y="1"/>
                      <a:pt x="6948" y="144"/>
                      <a:pt x="6096" y="492"/>
                    </a:cubicBezTo>
                    <a:cubicBezTo>
                      <a:pt x="2115" y="2151"/>
                      <a:pt x="1" y="6504"/>
                      <a:pt x="1162" y="10609"/>
                    </a:cubicBezTo>
                    <a:lnTo>
                      <a:pt x="4852" y="23835"/>
                    </a:lnTo>
                    <a:lnTo>
                      <a:pt x="20773" y="18818"/>
                    </a:lnTo>
                    <a:lnTo>
                      <a:pt x="16503" y="3021"/>
                    </a:lnTo>
                    <a:cubicBezTo>
                      <a:pt x="16503" y="3021"/>
                      <a:pt x="12699" y="1"/>
                      <a:pt x="8698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6;p44"/>
              <p:cNvSpPr/>
              <p:nvPr/>
            </p:nvSpPr>
            <p:spPr>
              <a:xfrm>
                <a:off x="3371525" y="1244600"/>
                <a:ext cx="160700" cy="330700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13228" fill="none" extrusionOk="0">
                    <a:moveTo>
                      <a:pt x="6427" y="12357"/>
                    </a:moveTo>
                    <a:lnTo>
                      <a:pt x="3691" y="13227"/>
                    </a:lnTo>
                    <a:lnTo>
                      <a:pt x="1" y="1"/>
                    </a:lnTo>
                  </a:path>
                </a:pathLst>
              </a:custGeom>
              <a:noFill/>
              <a:ln w="12450" cap="rnd" cmpd="sng">
                <a:solidFill>
                  <a:srgbClr val="51858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;p44"/>
              <p:cNvSpPr/>
              <p:nvPr/>
            </p:nvSpPr>
            <p:spPr>
              <a:xfrm>
                <a:off x="3578825" y="1581700"/>
                <a:ext cx="1046950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41878" h="12017" extrusionOk="0">
                    <a:moveTo>
                      <a:pt x="4485" y="0"/>
                    </a:moveTo>
                    <a:cubicBezTo>
                      <a:pt x="3236" y="0"/>
                      <a:pt x="2300" y="538"/>
                      <a:pt x="1701" y="2355"/>
                    </a:cubicBezTo>
                    <a:cubicBezTo>
                      <a:pt x="1" y="7248"/>
                      <a:pt x="2779" y="11270"/>
                      <a:pt x="7920" y="12016"/>
                    </a:cubicBezTo>
                    <a:lnTo>
                      <a:pt x="40551" y="9280"/>
                    </a:lnTo>
                    <a:lnTo>
                      <a:pt x="41878" y="4221"/>
                    </a:lnTo>
                    <a:lnTo>
                      <a:pt x="9579" y="946"/>
                    </a:lnTo>
                    <a:cubicBezTo>
                      <a:pt x="7537" y="623"/>
                      <a:pt x="5829" y="0"/>
                      <a:pt x="4485" y="0"/>
                    </a:cubicBez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8;p44"/>
              <p:cNvSpPr/>
              <p:nvPr/>
            </p:nvSpPr>
            <p:spPr>
              <a:xfrm>
                <a:off x="4528325" y="1563125"/>
                <a:ext cx="453000" cy="290000"/>
              </a:xfrm>
              <a:custGeom>
                <a:avLst/>
                <a:gdLst/>
                <a:ahLst/>
                <a:cxnLst/>
                <a:rect l="l" t="t" r="r" b="b"/>
                <a:pathLst>
                  <a:path w="18120" h="11600" extrusionOk="0">
                    <a:moveTo>
                      <a:pt x="12393" y="1"/>
                    </a:moveTo>
                    <a:cubicBezTo>
                      <a:pt x="12031" y="1"/>
                      <a:pt x="11665" y="79"/>
                      <a:pt x="11319" y="237"/>
                    </a:cubicBezTo>
                    <a:lnTo>
                      <a:pt x="1244" y="4881"/>
                    </a:lnTo>
                    <a:lnTo>
                      <a:pt x="0" y="10023"/>
                    </a:lnTo>
                    <a:cubicBezTo>
                      <a:pt x="1740" y="11265"/>
                      <a:pt x="3373" y="11600"/>
                      <a:pt x="4629" y="11600"/>
                    </a:cubicBezTo>
                    <a:cubicBezTo>
                      <a:pt x="6097" y="11600"/>
                      <a:pt x="7049" y="11142"/>
                      <a:pt x="7049" y="11142"/>
                    </a:cubicBezTo>
                    <a:lnTo>
                      <a:pt x="11402" y="9566"/>
                    </a:lnTo>
                    <a:lnTo>
                      <a:pt x="12397" y="10562"/>
                    </a:lnTo>
                    <a:cubicBezTo>
                      <a:pt x="12772" y="10913"/>
                      <a:pt x="13252" y="11092"/>
                      <a:pt x="13741" y="11092"/>
                    </a:cubicBezTo>
                    <a:cubicBezTo>
                      <a:pt x="14119" y="11092"/>
                      <a:pt x="14501" y="10985"/>
                      <a:pt x="14844" y="10769"/>
                    </a:cubicBezTo>
                    <a:lnTo>
                      <a:pt x="16212" y="9857"/>
                    </a:lnTo>
                    <a:cubicBezTo>
                      <a:pt x="16668" y="9566"/>
                      <a:pt x="17000" y="9110"/>
                      <a:pt x="17207" y="8613"/>
                    </a:cubicBezTo>
                    <a:lnTo>
                      <a:pt x="17705" y="7535"/>
                    </a:lnTo>
                    <a:cubicBezTo>
                      <a:pt x="18119" y="6540"/>
                      <a:pt x="17912" y="5379"/>
                      <a:pt x="17207" y="4591"/>
                    </a:cubicBezTo>
                    <a:lnTo>
                      <a:pt x="14222" y="818"/>
                    </a:lnTo>
                    <a:cubicBezTo>
                      <a:pt x="13735" y="277"/>
                      <a:pt x="13071" y="1"/>
                      <a:pt x="12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9;p44"/>
              <p:cNvSpPr/>
              <p:nvPr/>
            </p:nvSpPr>
            <p:spPr>
              <a:xfrm>
                <a:off x="4658925" y="1686950"/>
                <a:ext cx="255025" cy="2136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8545" extrusionOk="0">
                    <a:moveTo>
                      <a:pt x="6469" y="1"/>
                    </a:moveTo>
                    <a:cubicBezTo>
                      <a:pt x="5670" y="1"/>
                      <a:pt x="4872" y="281"/>
                      <a:pt x="4230" y="840"/>
                    </a:cubicBezTo>
                    <a:lnTo>
                      <a:pt x="1618" y="2416"/>
                    </a:lnTo>
                    <a:cubicBezTo>
                      <a:pt x="42" y="3784"/>
                      <a:pt x="0" y="6189"/>
                      <a:pt x="1493" y="7599"/>
                    </a:cubicBezTo>
                    <a:cubicBezTo>
                      <a:pt x="2166" y="8232"/>
                      <a:pt x="3028" y="8544"/>
                      <a:pt x="3889" y="8544"/>
                    </a:cubicBezTo>
                    <a:cubicBezTo>
                      <a:pt x="4832" y="8544"/>
                      <a:pt x="5775" y="8170"/>
                      <a:pt x="6469" y="7433"/>
                    </a:cubicBezTo>
                    <a:lnTo>
                      <a:pt x="8915" y="5650"/>
                    </a:lnTo>
                    <a:cubicBezTo>
                      <a:pt x="10200" y="4240"/>
                      <a:pt x="10076" y="2126"/>
                      <a:pt x="8708" y="840"/>
                    </a:cubicBezTo>
                    <a:cubicBezTo>
                      <a:pt x="8065" y="281"/>
                      <a:pt x="7267" y="1"/>
                      <a:pt x="6469" y="1"/>
                    </a:cubicBez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90;p44"/>
              <p:cNvSpPr/>
              <p:nvPr/>
            </p:nvSpPr>
            <p:spPr>
              <a:xfrm>
                <a:off x="4460950" y="1670625"/>
                <a:ext cx="12025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6013" extrusionOk="0">
                    <a:moveTo>
                      <a:pt x="0" y="1"/>
                    </a:moveTo>
                    <a:lnTo>
                      <a:pt x="1368" y="6013"/>
                    </a:lnTo>
                    <a:lnTo>
                      <a:pt x="4395" y="5723"/>
                    </a:lnTo>
                    <a:lnTo>
                      <a:pt x="4810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91;p44"/>
              <p:cNvSpPr/>
              <p:nvPr/>
            </p:nvSpPr>
            <p:spPr>
              <a:xfrm>
                <a:off x="2577525" y="1913175"/>
                <a:ext cx="1962225" cy="580500"/>
              </a:xfrm>
              <a:custGeom>
                <a:avLst/>
                <a:gdLst/>
                <a:ahLst/>
                <a:cxnLst/>
                <a:rect l="l" t="t" r="r" b="b"/>
                <a:pathLst>
                  <a:path w="78489" h="23220" extrusionOk="0">
                    <a:moveTo>
                      <a:pt x="12605" y="1"/>
                    </a:moveTo>
                    <a:cubicBezTo>
                      <a:pt x="12605" y="1"/>
                      <a:pt x="1" y="20608"/>
                      <a:pt x="27117" y="23178"/>
                    </a:cubicBezTo>
                    <a:lnTo>
                      <a:pt x="71315" y="23220"/>
                    </a:lnTo>
                    <a:cubicBezTo>
                      <a:pt x="75710" y="23220"/>
                      <a:pt x="78488" y="17539"/>
                      <a:pt x="77991" y="13227"/>
                    </a:cubicBezTo>
                    <a:cubicBezTo>
                      <a:pt x="77618" y="9703"/>
                      <a:pt x="74757" y="6967"/>
                      <a:pt x="71232" y="6718"/>
                    </a:cubicBezTo>
                    <a:lnTo>
                      <a:pt x="12605" y="1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92;p44"/>
              <p:cNvSpPr/>
              <p:nvPr/>
            </p:nvSpPr>
            <p:spPr>
              <a:xfrm>
                <a:off x="4037000" y="3008825"/>
                <a:ext cx="310975" cy="391850"/>
              </a:xfrm>
              <a:custGeom>
                <a:avLst/>
                <a:gdLst/>
                <a:ahLst/>
                <a:cxnLst/>
                <a:rect l="l" t="t" r="r" b="b"/>
                <a:pathLst>
                  <a:path w="12439" h="15674" extrusionOk="0">
                    <a:moveTo>
                      <a:pt x="12439" y="0"/>
                    </a:moveTo>
                    <a:lnTo>
                      <a:pt x="1576" y="2074"/>
                    </a:lnTo>
                    <a:lnTo>
                      <a:pt x="0" y="15673"/>
                    </a:lnTo>
                    <a:lnTo>
                      <a:pt x="10490" y="15176"/>
                    </a:lnTo>
                    <a:lnTo>
                      <a:pt x="12439" y="0"/>
                    </a:lnTo>
                    <a:close/>
                  </a:path>
                </a:pathLst>
              </a:custGeom>
              <a:solidFill>
                <a:srgbClr val="EACB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93;p44"/>
              <p:cNvSpPr/>
              <p:nvPr/>
            </p:nvSpPr>
            <p:spPr>
              <a:xfrm>
                <a:off x="3983100" y="3333275"/>
                <a:ext cx="723525" cy="261225"/>
              </a:xfrm>
              <a:custGeom>
                <a:avLst/>
                <a:gdLst/>
                <a:ahLst/>
                <a:cxnLst/>
                <a:rect l="l" t="t" r="r" b="b"/>
                <a:pathLst>
                  <a:path w="28941" h="10449" extrusionOk="0">
                    <a:moveTo>
                      <a:pt x="2281" y="0"/>
                    </a:moveTo>
                    <a:lnTo>
                      <a:pt x="0" y="10034"/>
                    </a:lnTo>
                    <a:lnTo>
                      <a:pt x="28651" y="10449"/>
                    </a:lnTo>
                    <a:cubicBezTo>
                      <a:pt x="28941" y="9288"/>
                      <a:pt x="28360" y="8085"/>
                      <a:pt x="27324" y="7546"/>
                    </a:cubicBezTo>
                    <a:lnTo>
                      <a:pt x="12895" y="83"/>
                    </a:lnTo>
                    <a:lnTo>
                      <a:pt x="22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94;p44"/>
              <p:cNvSpPr/>
              <p:nvPr/>
            </p:nvSpPr>
            <p:spPr>
              <a:xfrm>
                <a:off x="3982050" y="3584125"/>
                <a:ext cx="717325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2157" extrusionOk="0">
                    <a:moveTo>
                      <a:pt x="42" y="0"/>
                    </a:moveTo>
                    <a:lnTo>
                      <a:pt x="1" y="2032"/>
                    </a:lnTo>
                    <a:lnTo>
                      <a:pt x="26371" y="2156"/>
                    </a:lnTo>
                    <a:cubicBezTo>
                      <a:pt x="27449" y="2156"/>
                      <a:pt x="28402" y="1451"/>
                      <a:pt x="28693" y="415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95;p44"/>
              <p:cNvSpPr/>
              <p:nvPr/>
            </p:nvSpPr>
            <p:spPr>
              <a:xfrm>
                <a:off x="4082600" y="3388200"/>
                <a:ext cx="149300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6013" fill="none" extrusionOk="0">
                    <a:moveTo>
                      <a:pt x="42" y="2654"/>
                    </a:moveTo>
                    <a:cubicBezTo>
                      <a:pt x="83" y="4935"/>
                      <a:pt x="2820" y="6013"/>
                      <a:pt x="4396" y="4354"/>
                    </a:cubicBezTo>
                    <a:cubicBezTo>
                      <a:pt x="5971" y="2737"/>
                      <a:pt x="4810" y="1"/>
                      <a:pt x="2530" y="42"/>
                    </a:cubicBezTo>
                    <a:cubicBezTo>
                      <a:pt x="1120" y="84"/>
                      <a:pt x="1" y="1245"/>
                      <a:pt x="42" y="2654"/>
                    </a:cubicBezTo>
                    <a:close/>
                  </a:path>
                </a:pathLst>
              </a:custGeom>
              <a:noFill/>
              <a:ln w="10375" cap="flat" cmpd="sng">
                <a:solidFill>
                  <a:srgbClr val="000000"/>
                </a:solidFill>
                <a:prstDash val="solid"/>
                <a:miter lim="414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96;p44"/>
              <p:cNvSpPr/>
              <p:nvPr/>
            </p:nvSpPr>
            <p:spPr>
              <a:xfrm>
                <a:off x="4357300" y="3385100"/>
                <a:ext cx="559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991" fill="none" extrusionOk="0">
                    <a:moveTo>
                      <a:pt x="2239" y="0"/>
                    </a:moveTo>
                    <a:lnTo>
                      <a:pt x="0" y="1990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97;p44"/>
              <p:cNvSpPr/>
              <p:nvPr/>
            </p:nvSpPr>
            <p:spPr>
              <a:xfrm>
                <a:off x="4409125" y="3411000"/>
                <a:ext cx="5702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91" fill="none" extrusionOk="0">
                    <a:moveTo>
                      <a:pt x="2281" y="1"/>
                    </a:moveTo>
                    <a:lnTo>
                      <a:pt x="0" y="1991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98;p44"/>
              <p:cNvSpPr/>
              <p:nvPr/>
            </p:nvSpPr>
            <p:spPr>
              <a:xfrm>
                <a:off x="4463025" y="3440025"/>
                <a:ext cx="5910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2074" fill="none" extrusionOk="0">
                    <a:moveTo>
                      <a:pt x="2363" y="1"/>
                    </a:moveTo>
                    <a:lnTo>
                      <a:pt x="0" y="2074"/>
                    </a:lnTo>
                  </a:path>
                </a:pathLst>
              </a:custGeom>
              <a:noFill/>
              <a:ln w="207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99;p44"/>
              <p:cNvSpPr/>
              <p:nvPr/>
            </p:nvSpPr>
            <p:spPr>
              <a:xfrm>
                <a:off x="4005900" y="2165075"/>
                <a:ext cx="523475" cy="1024125"/>
              </a:xfrm>
              <a:custGeom>
                <a:avLst/>
                <a:gdLst/>
                <a:ahLst/>
                <a:cxnLst/>
                <a:rect l="l" t="t" r="r" b="b"/>
                <a:pathLst>
                  <a:path w="20939" h="40965" extrusionOk="0">
                    <a:moveTo>
                      <a:pt x="4312" y="0"/>
                    </a:moveTo>
                    <a:lnTo>
                      <a:pt x="0" y="40965"/>
                    </a:lnTo>
                    <a:lnTo>
                      <a:pt x="15383" y="40965"/>
                    </a:lnTo>
                    <a:lnTo>
                      <a:pt x="20939" y="4146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rgbClr val="343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436;p36"/>
            <p:cNvGrpSpPr/>
            <p:nvPr/>
          </p:nvGrpSpPr>
          <p:grpSpPr>
            <a:xfrm flipH="1">
              <a:off x="5390362" y="2310466"/>
              <a:ext cx="1240213" cy="1244798"/>
              <a:chOff x="4992255" y="499389"/>
              <a:chExt cx="3844119" cy="3858332"/>
            </a:xfrm>
          </p:grpSpPr>
          <p:sp>
            <p:nvSpPr>
              <p:cNvPr id="90" name="Google Shape;437;p36"/>
              <p:cNvSpPr/>
              <p:nvPr/>
            </p:nvSpPr>
            <p:spPr>
              <a:xfrm>
                <a:off x="5375598" y="499389"/>
                <a:ext cx="1130033" cy="709955"/>
              </a:xfrm>
              <a:custGeom>
                <a:avLst/>
                <a:gdLst/>
                <a:ahLst/>
                <a:cxnLst/>
                <a:rect l="l" t="t" r="r" b="b"/>
                <a:pathLst>
                  <a:path w="67324" h="42297" extrusionOk="0">
                    <a:moveTo>
                      <a:pt x="34540" y="1"/>
                    </a:moveTo>
                    <a:cubicBezTo>
                      <a:pt x="30453" y="1"/>
                      <a:pt x="0" y="802"/>
                      <a:pt x="4775" y="24785"/>
                    </a:cubicBezTo>
                    <a:cubicBezTo>
                      <a:pt x="7271" y="37228"/>
                      <a:pt x="17768" y="42297"/>
                      <a:pt x="28964" y="42297"/>
                    </a:cubicBezTo>
                    <a:cubicBezTo>
                      <a:pt x="40891" y="42297"/>
                      <a:pt x="53611" y="36543"/>
                      <a:pt x="58291" y="27822"/>
                    </a:cubicBezTo>
                    <a:cubicBezTo>
                      <a:pt x="67324" y="10876"/>
                      <a:pt x="51017" y="325"/>
                      <a:pt x="34990" y="5"/>
                    </a:cubicBezTo>
                    <a:cubicBezTo>
                      <a:pt x="34990" y="5"/>
                      <a:pt x="34832" y="1"/>
                      <a:pt x="34540" y="1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38;p36"/>
              <p:cNvSpPr/>
              <p:nvPr/>
            </p:nvSpPr>
            <p:spPr>
              <a:xfrm>
                <a:off x="5044693" y="981767"/>
                <a:ext cx="3791681" cy="2756718"/>
              </a:xfrm>
              <a:custGeom>
                <a:avLst/>
                <a:gdLst/>
                <a:ahLst/>
                <a:cxnLst/>
                <a:rect l="l" t="t" r="r" b="b"/>
                <a:pathLst>
                  <a:path w="225897" h="164237" extrusionOk="0">
                    <a:moveTo>
                      <a:pt x="137398" y="0"/>
                    </a:moveTo>
                    <a:cubicBezTo>
                      <a:pt x="125811" y="0"/>
                      <a:pt x="113248" y="5064"/>
                      <a:pt x="100199" y="19831"/>
                    </a:cubicBezTo>
                    <a:cubicBezTo>
                      <a:pt x="88688" y="32900"/>
                      <a:pt x="72381" y="40774"/>
                      <a:pt x="54995" y="41733"/>
                    </a:cubicBezTo>
                    <a:lnTo>
                      <a:pt x="54196" y="41773"/>
                    </a:lnTo>
                    <a:cubicBezTo>
                      <a:pt x="37969" y="42492"/>
                      <a:pt x="22982" y="49407"/>
                      <a:pt x="13110" y="59878"/>
                    </a:cubicBezTo>
                    <a:cubicBezTo>
                      <a:pt x="2678" y="70949"/>
                      <a:pt x="0" y="87056"/>
                      <a:pt x="5676" y="101125"/>
                    </a:cubicBezTo>
                    <a:cubicBezTo>
                      <a:pt x="11231" y="114874"/>
                      <a:pt x="24340" y="133658"/>
                      <a:pt x="55115" y="149286"/>
                    </a:cubicBezTo>
                    <a:cubicBezTo>
                      <a:pt x="74903" y="159335"/>
                      <a:pt x="94956" y="164236"/>
                      <a:pt x="113867" y="164236"/>
                    </a:cubicBezTo>
                    <a:cubicBezTo>
                      <a:pt x="148430" y="164236"/>
                      <a:pt x="179178" y="147865"/>
                      <a:pt x="197520" y="116632"/>
                    </a:cubicBezTo>
                    <a:cubicBezTo>
                      <a:pt x="225896" y="68311"/>
                      <a:pt x="198359" y="29623"/>
                      <a:pt x="175497" y="14795"/>
                    </a:cubicBezTo>
                    <a:cubicBezTo>
                      <a:pt x="164990" y="8005"/>
                      <a:pt x="151965" y="0"/>
                      <a:pt x="137398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39;p36"/>
              <p:cNvSpPr/>
              <p:nvPr/>
            </p:nvSpPr>
            <p:spPr>
              <a:xfrm rot="614627">
                <a:off x="5044510" y="804969"/>
                <a:ext cx="3791693" cy="2756727"/>
              </a:xfrm>
              <a:custGeom>
                <a:avLst/>
                <a:gdLst/>
                <a:ahLst/>
                <a:cxnLst/>
                <a:rect l="l" t="t" r="r" b="b"/>
                <a:pathLst>
                  <a:path w="225897" h="164237" extrusionOk="0">
                    <a:moveTo>
                      <a:pt x="137398" y="0"/>
                    </a:moveTo>
                    <a:cubicBezTo>
                      <a:pt x="125811" y="0"/>
                      <a:pt x="113248" y="5064"/>
                      <a:pt x="100199" y="19831"/>
                    </a:cubicBezTo>
                    <a:cubicBezTo>
                      <a:pt x="88688" y="32900"/>
                      <a:pt x="72381" y="40774"/>
                      <a:pt x="54995" y="41733"/>
                    </a:cubicBezTo>
                    <a:lnTo>
                      <a:pt x="54196" y="41773"/>
                    </a:lnTo>
                    <a:cubicBezTo>
                      <a:pt x="37969" y="42492"/>
                      <a:pt x="22982" y="49407"/>
                      <a:pt x="13110" y="59878"/>
                    </a:cubicBezTo>
                    <a:cubicBezTo>
                      <a:pt x="2678" y="70949"/>
                      <a:pt x="0" y="87056"/>
                      <a:pt x="5676" y="101125"/>
                    </a:cubicBezTo>
                    <a:cubicBezTo>
                      <a:pt x="11231" y="114874"/>
                      <a:pt x="24340" y="133658"/>
                      <a:pt x="55115" y="149286"/>
                    </a:cubicBezTo>
                    <a:cubicBezTo>
                      <a:pt x="74903" y="159335"/>
                      <a:pt x="94956" y="164236"/>
                      <a:pt x="113867" y="164236"/>
                    </a:cubicBezTo>
                    <a:cubicBezTo>
                      <a:pt x="148430" y="164236"/>
                      <a:pt x="179178" y="147865"/>
                      <a:pt x="197520" y="116632"/>
                    </a:cubicBezTo>
                    <a:cubicBezTo>
                      <a:pt x="225896" y="68311"/>
                      <a:pt x="198359" y="29623"/>
                      <a:pt x="175497" y="14795"/>
                    </a:cubicBezTo>
                    <a:cubicBezTo>
                      <a:pt x="164990" y="8005"/>
                      <a:pt x="151965" y="0"/>
                      <a:pt x="13739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012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440;p36"/>
              <p:cNvGrpSpPr/>
              <p:nvPr/>
            </p:nvGrpSpPr>
            <p:grpSpPr>
              <a:xfrm>
                <a:off x="4992255" y="1108842"/>
                <a:ext cx="3205933" cy="3248879"/>
                <a:chOff x="4992255" y="1108842"/>
                <a:chExt cx="3205933" cy="3248879"/>
              </a:xfrm>
            </p:grpSpPr>
            <p:sp>
              <p:nvSpPr>
                <p:cNvPr id="94" name="Google Shape;441;p36"/>
                <p:cNvSpPr/>
                <p:nvPr/>
              </p:nvSpPr>
              <p:spPr>
                <a:xfrm>
                  <a:off x="6472746" y="2952942"/>
                  <a:ext cx="360945" cy="73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04" h="44005" extrusionOk="0">
                      <a:moveTo>
                        <a:pt x="6635" y="0"/>
                      </a:moveTo>
                      <a:lnTo>
                        <a:pt x="1" y="44005"/>
                      </a:lnTo>
                      <a:lnTo>
                        <a:pt x="1" y="44005"/>
                      </a:lnTo>
                      <a:lnTo>
                        <a:pt x="9273" y="42366"/>
                      </a:lnTo>
                      <a:lnTo>
                        <a:pt x="21503" y="80"/>
                      </a:lnTo>
                      <a:lnTo>
                        <a:pt x="6635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2;p36"/>
                <p:cNvSpPr/>
                <p:nvPr/>
              </p:nvSpPr>
              <p:spPr>
                <a:xfrm>
                  <a:off x="6472746" y="3453380"/>
                  <a:ext cx="216711" cy="2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1" h="14189" extrusionOk="0">
                      <a:moveTo>
                        <a:pt x="12910" y="0"/>
                      </a:moveTo>
                      <a:lnTo>
                        <a:pt x="1999" y="959"/>
                      </a:lnTo>
                      <a:lnTo>
                        <a:pt x="1" y="14189"/>
                      </a:lnTo>
                      <a:lnTo>
                        <a:pt x="9273" y="12550"/>
                      </a:lnTo>
                      <a:lnTo>
                        <a:pt x="12910" y="0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3;p36"/>
                <p:cNvSpPr/>
                <p:nvPr/>
              </p:nvSpPr>
              <p:spPr>
                <a:xfrm>
                  <a:off x="6437197" y="3643881"/>
                  <a:ext cx="504507" cy="205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7" h="12271" extrusionOk="0">
                      <a:moveTo>
                        <a:pt x="2359" y="1"/>
                      </a:moveTo>
                      <a:lnTo>
                        <a:pt x="1" y="9873"/>
                      </a:lnTo>
                      <a:lnTo>
                        <a:pt x="29656" y="12271"/>
                      </a:lnTo>
                      <a:cubicBezTo>
                        <a:pt x="30056" y="10433"/>
                        <a:pt x="26779" y="8354"/>
                        <a:pt x="25140" y="7395"/>
                      </a:cubicBezTo>
                      <a:lnTo>
                        <a:pt x="11591" y="561"/>
                      </a:lnTo>
                      <a:lnTo>
                        <a:pt x="2359" y="1"/>
                      </a:lnTo>
                      <a:close/>
                    </a:path>
                  </a:pathLst>
                </a:custGeom>
                <a:solidFill>
                  <a:srgbClr val="1A17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4;p36"/>
                <p:cNvSpPr/>
                <p:nvPr/>
              </p:nvSpPr>
              <p:spPr>
                <a:xfrm>
                  <a:off x="6743322" y="3740021"/>
                  <a:ext cx="208419" cy="12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7" h="7503" extrusionOk="0">
                      <a:moveTo>
                        <a:pt x="6280" y="0"/>
                      </a:moveTo>
                      <a:cubicBezTo>
                        <a:pt x="4624" y="0"/>
                        <a:pt x="1" y="593"/>
                        <a:pt x="67" y="7222"/>
                      </a:cubicBezTo>
                      <a:lnTo>
                        <a:pt x="11617" y="7502"/>
                      </a:lnTo>
                      <a:lnTo>
                        <a:pt x="12417" y="3186"/>
                      </a:lnTo>
                      <a:lnTo>
                        <a:pt x="6861" y="28"/>
                      </a:lnTo>
                      <a:cubicBezTo>
                        <a:pt x="6861" y="28"/>
                        <a:pt x="6641" y="0"/>
                        <a:pt x="62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45;p36"/>
                <p:cNvSpPr/>
                <p:nvPr/>
              </p:nvSpPr>
              <p:spPr>
                <a:xfrm>
                  <a:off x="6565998" y="3614660"/>
                  <a:ext cx="108683" cy="58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5" h="3501" extrusionOk="0">
                      <a:moveTo>
                        <a:pt x="3767" y="1"/>
                      </a:moveTo>
                      <a:cubicBezTo>
                        <a:pt x="2969" y="1"/>
                        <a:pt x="2202" y="355"/>
                        <a:pt x="1679" y="983"/>
                      </a:cubicBezTo>
                      <a:lnTo>
                        <a:pt x="0" y="2981"/>
                      </a:lnTo>
                      <a:lnTo>
                        <a:pt x="6315" y="3501"/>
                      </a:lnTo>
                      <a:lnTo>
                        <a:pt x="6355" y="3021"/>
                      </a:lnTo>
                      <a:cubicBezTo>
                        <a:pt x="6475" y="1622"/>
                        <a:pt x="5676" y="143"/>
                        <a:pt x="4117" y="23"/>
                      </a:cubicBezTo>
                      <a:cubicBezTo>
                        <a:pt x="4000" y="8"/>
                        <a:pt x="3883" y="1"/>
                        <a:pt x="3767" y="1"/>
                      </a:cubicBezTo>
                      <a:close/>
                    </a:path>
                  </a:pathLst>
                </a:custGeom>
                <a:solidFill>
                  <a:srgbClr val="1A17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46;p36"/>
                <p:cNvSpPr/>
                <p:nvPr/>
              </p:nvSpPr>
              <p:spPr>
                <a:xfrm>
                  <a:off x="6431826" y="3778054"/>
                  <a:ext cx="502493" cy="9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37" h="5836" extrusionOk="0">
                      <a:moveTo>
                        <a:pt x="680" y="0"/>
                      </a:moveTo>
                      <a:lnTo>
                        <a:pt x="1" y="3438"/>
                      </a:lnTo>
                      <a:lnTo>
                        <a:pt x="29817" y="5836"/>
                      </a:lnTo>
                      <a:lnTo>
                        <a:pt x="29936" y="4277"/>
                      </a:lnTo>
                      <a:lnTo>
                        <a:pt x="6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47;p36"/>
                <p:cNvSpPr/>
                <p:nvPr/>
              </p:nvSpPr>
              <p:spPr>
                <a:xfrm>
                  <a:off x="6685400" y="3704388"/>
                  <a:ext cx="59721" cy="2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8" h="1612" extrusionOk="0">
                      <a:moveTo>
                        <a:pt x="2856" y="1"/>
                      </a:moveTo>
                      <a:cubicBezTo>
                        <a:pt x="1800" y="1"/>
                        <a:pt x="811" y="432"/>
                        <a:pt x="120" y="1192"/>
                      </a:cubicBezTo>
                      <a:cubicBezTo>
                        <a:pt x="0" y="1272"/>
                        <a:pt x="0" y="1432"/>
                        <a:pt x="120" y="1552"/>
                      </a:cubicBezTo>
                      <a:cubicBezTo>
                        <a:pt x="160" y="1592"/>
                        <a:pt x="220" y="1612"/>
                        <a:pt x="280" y="1612"/>
                      </a:cubicBezTo>
                      <a:cubicBezTo>
                        <a:pt x="340" y="1612"/>
                        <a:pt x="400" y="1592"/>
                        <a:pt x="440" y="1552"/>
                      </a:cubicBezTo>
                      <a:cubicBezTo>
                        <a:pt x="1075" y="846"/>
                        <a:pt x="1960" y="452"/>
                        <a:pt x="2901" y="452"/>
                      </a:cubicBezTo>
                      <a:cubicBezTo>
                        <a:pt x="3026" y="452"/>
                        <a:pt x="3152" y="459"/>
                        <a:pt x="3278" y="473"/>
                      </a:cubicBezTo>
                      <a:lnTo>
                        <a:pt x="3398" y="473"/>
                      </a:lnTo>
                      <a:cubicBezTo>
                        <a:pt x="3478" y="433"/>
                        <a:pt x="3518" y="353"/>
                        <a:pt x="3558" y="313"/>
                      </a:cubicBezTo>
                      <a:cubicBezTo>
                        <a:pt x="3558" y="153"/>
                        <a:pt x="3478" y="33"/>
                        <a:pt x="3358" y="33"/>
                      </a:cubicBezTo>
                      <a:cubicBezTo>
                        <a:pt x="3190" y="11"/>
                        <a:pt x="3022" y="1"/>
                        <a:pt x="2856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448;p36"/>
                <p:cNvSpPr/>
                <p:nvPr/>
              </p:nvSpPr>
              <p:spPr>
                <a:xfrm>
                  <a:off x="6657891" y="3690306"/>
                  <a:ext cx="59721" cy="2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8" h="1612" extrusionOk="0">
                      <a:moveTo>
                        <a:pt x="2856" y="0"/>
                      </a:moveTo>
                      <a:cubicBezTo>
                        <a:pt x="1801" y="0"/>
                        <a:pt x="812" y="432"/>
                        <a:pt x="121" y="1192"/>
                      </a:cubicBezTo>
                      <a:cubicBezTo>
                        <a:pt x="1" y="1272"/>
                        <a:pt x="1" y="1432"/>
                        <a:pt x="121" y="1551"/>
                      </a:cubicBezTo>
                      <a:cubicBezTo>
                        <a:pt x="161" y="1591"/>
                        <a:pt x="221" y="1611"/>
                        <a:pt x="281" y="1611"/>
                      </a:cubicBezTo>
                      <a:cubicBezTo>
                        <a:pt x="341" y="1611"/>
                        <a:pt x="400" y="1591"/>
                        <a:pt x="440" y="1551"/>
                      </a:cubicBezTo>
                      <a:cubicBezTo>
                        <a:pt x="1076" y="846"/>
                        <a:pt x="1960" y="451"/>
                        <a:pt x="2874" y="451"/>
                      </a:cubicBezTo>
                      <a:cubicBezTo>
                        <a:pt x="2995" y="451"/>
                        <a:pt x="3117" y="458"/>
                        <a:pt x="3238" y="472"/>
                      </a:cubicBezTo>
                      <a:cubicBezTo>
                        <a:pt x="3258" y="492"/>
                        <a:pt x="3288" y="502"/>
                        <a:pt x="3318" y="502"/>
                      </a:cubicBezTo>
                      <a:cubicBezTo>
                        <a:pt x="3348" y="502"/>
                        <a:pt x="3378" y="492"/>
                        <a:pt x="3398" y="472"/>
                      </a:cubicBezTo>
                      <a:cubicBezTo>
                        <a:pt x="3478" y="432"/>
                        <a:pt x="3518" y="392"/>
                        <a:pt x="3518" y="312"/>
                      </a:cubicBezTo>
                      <a:cubicBezTo>
                        <a:pt x="3558" y="153"/>
                        <a:pt x="3478" y="33"/>
                        <a:pt x="3358" y="33"/>
                      </a:cubicBezTo>
                      <a:cubicBezTo>
                        <a:pt x="3190" y="11"/>
                        <a:pt x="3022" y="0"/>
                        <a:pt x="2856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449;p36"/>
                <p:cNvSpPr/>
                <p:nvPr/>
              </p:nvSpPr>
              <p:spPr>
                <a:xfrm>
                  <a:off x="6633621" y="3676879"/>
                  <a:ext cx="61198" cy="2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1600" extrusionOk="0">
                      <a:moveTo>
                        <a:pt x="2878" y="1"/>
                      </a:moveTo>
                      <a:cubicBezTo>
                        <a:pt x="1847" y="1"/>
                        <a:pt x="853" y="433"/>
                        <a:pt x="128" y="1192"/>
                      </a:cubicBezTo>
                      <a:cubicBezTo>
                        <a:pt x="1" y="1383"/>
                        <a:pt x="152" y="1599"/>
                        <a:pt x="339" y="1599"/>
                      </a:cubicBezTo>
                      <a:cubicBezTo>
                        <a:pt x="388" y="1599"/>
                        <a:pt x="439" y="1585"/>
                        <a:pt x="488" y="1552"/>
                      </a:cubicBezTo>
                      <a:cubicBezTo>
                        <a:pt x="1123" y="846"/>
                        <a:pt x="2007" y="452"/>
                        <a:pt x="2921" y="452"/>
                      </a:cubicBezTo>
                      <a:cubicBezTo>
                        <a:pt x="3042" y="452"/>
                        <a:pt x="3164" y="459"/>
                        <a:pt x="3285" y="473"/>
                      </a:cubicBezTo>
                      <a:cubicBezTo>
                        <a:pt x="3305" y="493"/>
                        <a:pt x="3325" y="503"/>
                        <a:pt x="3350" y="503"/>
                      </a:cubicBezTo>
                      <a:cubicBezTo>
                        <a:pt x="3375" y="503"/>
                        <a:pt x="3405" y="493"/>
                        <a:pt x="3445" y="473"/>
                      </a:cubicBezTo>
                      <a:cubicBezTo>
                        <a:pt x="3645" y="393"/>
                        <a:pt x="3605" y="73"/>
                        <a:pt x="3365" y="33"/>
                      </a:cubicBezTo>
                      <a:cubicBezTo>
                        <a:pt x="3202" y="12"/>
                        <a:pt x="3040" y="1"/>
                        <a:pt x="2878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450;p36"/>
                <p:cNvSpPr/>
                <p:nvPr/>
              </p:nvSpPr>
              <p:spPr>
                <a:xfrm>
                  <a:off x="6203747" y="2649063"/>
                  <a:ext cx="646726" cy="39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0" h="23689" extrusionOk="0">
                      <a:moveTo>
                        <a:pt x="22503" y="0"/>
                      </a:moveTo>
                      <a:lnTo>
                        <a:pt x="1" y="7154"/>
                      </a:lnTo>
                      <a:lnTo>
                        <a:pt x="27059" y="22742"/>
                      </a:lnTo>
                      <a:cubicBezTo>
                        <a:pt x="28152" y="23379"/>
                        <a:pt x="29366" y="23688"/>
                        <a:pt x="30574" y="23688"/>
                      </a:cubicBezTo>
                      <a:cubicBezTo>
                        <a:pt x="32547" y="23688"/>
                        <a:pt x="34504" y="22864"/>
                        <a:pt x="35892" y="21303"/>
                      </a:cubicBezTo>
                      <a:cubicBezTo>
                        <a:pt x="38529" y="18385"/>
                        <a:pt x="38250" y="13829"/>
                        <a:pt x="35292" y="11231"/>
                      </a:cubicBezTo>
                      <a:lnTo>
                        <a:pt x="22503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451;p36"/>
                <p:cNvSpPr/>
                <p:nvPr/>
              </p:nvSpPr>
              <p:spPr>
                <a:xfrm>
                  <a:off x="5766388" y="2323030"/>
                  <a:ext cx="815096" cy="593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61" h="35373" extrusionOk="0">
                      <a:moveTo>
                        <a:pt x="9712" y="1"/>
                      </a:moveTo>
                      <a:cubicBezTo>
                        <a:pt x="9712" y="1"/>
                        <a:pt x="0" y="11312"/>
                        <a:pt x="14308" y="22742"/>
                      </a:cubicBezTo>
                      <a:lnTo>
                        <a:pt x="32214" y="35372"/>
                      </a:lnTo>
                      <a:lnTo>
                        <a:pt x="48561" y="19425"/>
                      </a:lnTo>
                      <a:lnTo>
                        <a:pt x="35491" y="7155"/>
                      </a:lnTo>
                      <a:lnTo>
                        <a:pt x="30295" y="4277"/>
                      </a:lnTo>
                      <a:lnTo>
                        <a:pt x="30096" y="4237"/>
                      </a:lnTo>
                      <a:lnTo>
                        <a:pt x="9712" y="1"/>
                      </a:lnTo>
                      <a:close/>
                    </a:path>
                  </a:pathLst>
                </a:custGeom>
                <a:solidFill>
                  <a:srgbClr val="7349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452;p36"/>
                <p:cNvSpPr/>
                <p:nvPr/>
              </p:nvSpPr>
              <p:spPr>
                <a:xfrm>
                  <a:off x="6523736" y="1825344"/>
                  <a:ext cx="262987" cy="715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8" h="42645" extrusionOk="0">
                      <a:moveTo>
                        <a:pt x="8596" y="0"/>
                      </a:moveTo>
                      <a:cubicBezTo>
                        <a:pt x="8348" y="0"/>
                        <a:pt x="8094" y="12"/>
                        <a:pt x="7834" y="37"/>
                      </a:cubicBezTo>
                      <a:cubicBezTo>
                        <a:pt x="3278" y="476"/>
                        <a:pt x="0" y="4513"/>
                        <a:pt x="480" y="9030"/>
                      </a:cubicBezTo>
                      <a:lnTo>
                        <a:pt x="4037" y="36487"/>
                      </a:lnTo>
                      <a:cubicBezTo>
                        <a:pt x="4457" y="40056"/>
                        <a:pt x="7480" y="42644"/>
                        <a:pt x="10935" y="42644"/>
                      </a:cubicBezTo>
                      <a:cubicBezTo>
                        <a:pt x="11426" y="42644"/>
                        <a:pt x="11927" y="42592"/>
                        <a:pt x="12430" y="42482"/>
                      </a:cubicBezTo>
                      <a:cubicBezTo>
                        <a:pt x="15668" y="41763"/>
                        <a:pt x="15668" y="38885"/>
                        <a:pt x="15588" y="35568"/>
                      </a:cubicBezTo>
                      <a:lnTo>
                        <a:pt x="15388" y="7870"/>
                      </a:lnTo>
                      <a:cubicBezTo>
                        <a:pt x="15237" y="3454"/>
                        <a:pt x="12804" y="0"/>
                        <a:pt x="8596" y="0"/>
                      </a:cubicBez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453;p36"/>
                <p:cNvSpPr/>
                <p:nvPr/>
              </p:nvSpPr>
              <p:spPr>
                <a:xfrm>
                  <a:off x="6465378" y="1768831"/>
                  <a:ext cx="336103" cy="4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4" h="24507" extrusionOk="0">
                      <a:moveTo>
                        <a:pt x="12298" y="0"/>
                      </a:moveTo>
                      <a:cubicBezTo>
                        <a:pt x="10856" y="0"/>
                        <a:pt x="9299" y="231"/>
                        <a:pt x="7714" y="646"/>
                      </a:cubicBezTo>
                      <a:lnTo>
                        <a:pt x="7394" y="726"/>
                      </a:lnTo>
                      <a:cubicBezTo>
                        <a:pt x="2958" y="2085"/>
                        <a:pt x="0" y="6321"/>
                        <a:pt x="360" y="10958"/>
                      </a:cubicBezTo>
                      <a:lnTo>
                        <a:pt x="1199" y="24507"/>
                      </a:lnTo>
                      <a:lnTo>
                        <a:pt x="19824" y="19990"/>
                      </a:lnTo>
                      <a:cubicBezTo>
                        <a:pt x="19824" y="19990"/>
                        <a:pt x="20024" y="8919"/>
                        <a:pt x="19784" y="6242"/>
                      </a:cubicBezTo>
                      <a:cubicBezTo>
                        <a:pt x="19373" y="1754"/>
                        <a:pt x="16273" y="0"/>
                        <a:pt x="1229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454;p36"/>
                <p:cNvSpPr/>
                <p:nvPr/>
              </p:nvSpPr>
              <p:spPr>
                <a:xfrm>
                  <a:off x="6574709" y="2332395"/>
                  <a:ext cx="678920" cy="27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48" h="16555" extrusionOk="0">
                      <a:moveTo>
                        <a:pt x="5384" y="0"/>
                      </a:moveTo>
                      <a:cubicBezTo>
                        <a:pt x="3623" y="0"/>
                        <a:pt x="2181" y="800"/>
                        <a:pt x="1400" y="2920"/>
                      </a:cubicBezTo>
                      <a:cubicBezTo>
                        <a:pt x="1" y="6597"/>
                        <a:pt x="1839" y="10674"/>
                        <a:pt x="5556" y="12033"/>
                      </a:cubicBezTo>
                      <a:lnTo>
                        <a:pt x="38090" y="16469"/>
                      </a:lnTo>
                      <a:cubicBezTo>
                        <a:pt x="38276" y="16528"/>
                        <a:pt x="38444" y="16555"/>
                        <a:pt x="38594" y="16555"/>
                      </a:cubicBezTo>
                      <a:cubicBezTo>
                        <a:pt x="39574" y="16555"/>
                        <a:pt x="39851" y="15398"/>
                        <a:pt x="40128" y="14151"/>
                      </a:cubicBezTo>
                      <a:cubicBezTo>
                        <a:pt x="40448" y="12952"/>
                        <a:pt x="39449" y="11793"/>
                        <a:pt x="38290" y="11273"/>
                      </a:cubicBezTo>
                      <a:lnTo>
                        <a:pt x="9993" y="1241"/>
                      </a:lnTo>
                      <a:cubicBezTo>
                        <a:pt x="8369" y="500"/>
                        <a:pt x="6777" y="0"/>
                        <a:pt x="5384" y="0"/>
                      </a:cubicBez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455;p36"/>
                <p:cNvSpPr/>
                <p:nvPr/>
              </p:nvSpPr>
              <p:spPr>
                <a:xfrm>
                  <a:off x="6021124" y="3142466"/>
                  <a:ext cx="240195" cy="200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0" h="11940" extrusionOk="0">
                      <a:moveTo>
                        <a:pt x="9850" y="0"/>
                      </a:moveTo>
                      <a:cubicBezTo>
                        <a:pt x="9672" y="0"/>
                        <a:pt x="9493" y="11"/>
                        <a:pt x="9313" y="34"/>
                      </a:cubicBezTo>
                      <a:lnTo>
                        <a:pt x="1999" y="994"/>
                      </a:lnTo>
                      <a:lnTo>
                        <a:pt x="1" y="6309"/>
                      </a:lnTo>
                      <a:cubicBezTo>
                        <a:pt x="1" y="6309"/>
                        <a:pt x="5156" y="11185"/>
                        <a:pt x="7515" y="11825"/>
                      </a:cubicBezTo>
                      <a:cubicBezTo>
                        <a:pt x="7809" y="11901"/>
                        <a:pt x="8114" y="11939"/>
                        <a:pt x="8424" y="11939"/>
                      </a:cubicBezTo>
                      <a:cubicBezTo>
                        <a:pt x="10562" y="11939"/>
                        <a:pt x="12967" y="10133"/>
                        <a:pt x="13909" y="6469"/>
                      </a:cubicBezTo>
                      <a:cubicBezTo>
                        <a:pt x="14309" y="4871"/>
                        <a:pt x="14069" y="3232"/>
                        <a:pt x="13230" y="1833"/>
                      </a:cubicBezTo>
                      <a:cubicBezTo>
                        <a:pt x="12488" y="666"/>
                        <a:pt x="11213" y="0"/>
                        <a:pt x="98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456;p36"/>
                <p:cNvSpPr/>
                <p:nvPr/>
              </p:nvSpPr>
              <p:spPr>
                <a:xfrm>
                  <a:off x="7112035" y="2495437"/>
                  <a:ext cx="77177" cy="81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8" h="4837" extrusionOk="0">
                      <a:moveTo>
                        <a:pt x="1919" y="0"/>
                      </a:moveTo>
                      <a:lnTo>
                        <a:pt x="1" y="4517"/>
                      </a:lnTo>
                      <a:lnTo>
                        <a:pt x="4597" y="4837"/>
                      </a:lnTo>
                      <a:lnTo>
                        <a:pt x="4597" y="1000"/>
                      </a:lnTo>
                      <a:lnTo>
                        <a:pt x="19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457;p36"/>
                <p:cNvSpPr/>
                <p:nvPr/>
              </p:nvSpPr>
              <p:spPr>
                <a:xfrm>
                  <a:off x="7136825" y="2549063"/>
                  <a:ext cx="146969" cy="12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6" h="7361" extrusionOk="0">
                      <a:moveTo>
                        <a:pt x="4781" y="0"/>
                      </a:moveTo>
                      <a:cubicBezTo>
                        <a:pt x="1832" y="0"/>
                        <a:pt x="0" y="3398"/>
                        <a:pt x="1841" y="5878"/>
                      </a:cubicBezTo>
                      <a:cubicBezTo>
                        <a:pt x="2597" y="6897"/>
                        <a:pt x="3681" y="7361"/>
                        <a:pt x="4754" y="7361"/>
                      </a:cubicBezTo>
                      <a:cubicBezTo>
                        <a:pt x="6461" y="7361"/>
                        <a:pt x="8141" y="6187"/>
                        <a:pt x="8436" y="4199"/>
                      </a:cubicBezTo>
                      <a:cubicBezTo>
                        <a:pt x="8755" y="2201"/>
                        <a:pt x="7357" y="323"/>
                        <a:pt x="5358" y="43"/>
                      </a:cubicBezTo>
                      <a:cubicBezTo>
                        <a:pt x="5162" y="14"/>
                        <a:pt x="4969" y="0"/>
                        <a:pt x="4781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458;p36"/>
                <p:cNvSpPr/>
                <p:nvPr/>
              </p:nvSpPr>
              <p:spPr>
                <a:xfrm>
                  <a:off x="5058670" y="3168988"/>
                  <a:ext cx="1170653" cy="112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4" h="67144" extrusionOk="0">
                      <a:moveTo>
                        <a:pt x="36171" y="4914"/>
                      </a:moveTo>
                      <a:cubicBezTo>
                        <a:pt x="52038" y="4914"/>
                        <a:pt x="64868" y="17744"/>
                        <a:pt x="64908" y="33571"/>
                      </a:cubicBezTo>
                      <a:cubicBezTo>
                        <a:pt x="64908" y="45161"/>
                        <a:pt x="57913" y="55633"/>
                        <a:pt x="47202" y="60069"/>
                      </a:cubicBezTo>
                      <a:cubicBezTo>
                        <a:pt x="43650" y="61540"/>
                        <a:pt x="39917" y="62256"/>
                        <a:pt x="36216" y="62256"/>
                      </a:cubicBezTo>
                      <a:cubicBezTo>
                        <a:pt x="28757" y="62256"/>
                        <a:pt x="21424" y="59350"/>
                        <a:pt x="15947" y="53874"/>
                      </a:cubicBezTo>
                      <a:cubicBezTo>
                        <a:pt x="7754" y="45681"/>
                        <a:pt x="5276" y="33331"/>
                        <a:pt x="9712" y="22620"/>
                      </a:cubicBezTo>
                      <a:cubicBezTo>
                        <a:pt x="14149" y="11908"/>
                        <a:pt x="24580" y="4914"/>
                        <a:pt x="36171" y="4914"/>
                      </a:cubicBezTo>
                      <a:close/>
                      <a:moveTo>
                        <a:pt x="36204" y="1"/>
                      </a:moveTo>
                      <a:cubicBezTo>
                        <a:pt x="27469" y="1"/>
                        <a:pt x="18887" y="3413"/>
                        <a:pt x="12470" y="9830"/>
                      </a:cubicBezTo>
                      <a:cubicBezTo>
                        <a:pt x="2878" y="19462"/>
                        <a:pt x="0" y="33890"/>
                        <a:pt x="5196" y="46400"/>
                      </a:cubicBezTo>
                      <a:cubicBezTo>
                        <a:pt x="10392" y="58950"/>
                        <a:pt x="22622" y="67143"/>
                        <a:pt x="36171" y="67143"/>
                      </a:cubicBezTo>
                      <a:cubicBezTo>
                        <a:pt x="54716" y="67103"/>
                        <a:pt x="69744" y="52116"/>
                        <a:pt x="69744" y="33571"/>
                      </a:cubicBezTo>
                      <a:cubicBezTo>
                        <a:pt x="69744" y="20022"/>
                        <a:pt x="61550" y="7752"/>
                        <a:pt x="49040" y="2556"/>
                      </a:cubicBezTo>
                      <a:cubicBezTo>
                        <a:pt x="44886" y="836"/>
                        <a:pt x="40527" y="1"/>
                        <a:pt x="362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459;p36"/>
                <p:cNvSpPr/>
                <p:nvPr/>
              </p:nvSpPr>
              <p:spPr>
                <a:xfrm>
                  <a:off x="4992255" y="3107927"/>
                  <a:ext cx="1298790" cy="124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78" h="74459" extrusionOk="0">
                      <a:moveTo>
                        <a:pt x="40128" y="5394"/>
                      </a:moveTo>
                      <a:cubicBezTo>
                        <a:pt x="57714" y="5434"/>
                        <a:pt x="71942" y="19663"/>
                        <a:pt x="71942" y="37209"/>
                      </a:cubicBezTo>
                      <a:cubicBezTo>
                        <a:pt x="71942" y="50078"/>
                        <a:pt x="64188" y="61669"/>
                        <a:pt x="52318" y="66625"/>
                      </a:cubicBezTo>
                      <a:cubicBezTo>
                        <a:pt x="48377" y="68251"/>
                        <a:pt x="44244" y="69042"/>
                        <a:pt x="40147" y="69042"/>
                      </a:cubicBezTo>
                      <a:cubicBezTo>
                        <a:pt x="31861" y="69042"/>
                        <a:pt x="23724" y="65808"/>
                        <a:pt x="17626" y="59710"/>
                      </a:cubicBezTo>
                      <a:cubicBezTo>
                        <a:pt x="8554" y="50598"/>
                        <a:pt x="5836" y="36929"/>
                        <a:pt x="10752" y="25059"/>
                      </a:cubicBezTo>
                      <a:cubicBezTo>
                        <a:pt x="15668" y="13148"/>
                        <a:pt x="27258" y="5394"/>
                        <a:pt x="40128" y="5394"/>
                      </a:cubicBezTo>
                      <a:close/>
                      <a:moveTo>
                        <a:pt x="40140" y="0"/>
                      </a:moveTo>
                      <a:cubicBezTo>
                        <a:pt x="30455" y="0"/>
                        <a:pt x="20936" y="3776"/>
                        <a:pt x="13829" y="10910"/>
                      </a:cubicBezTo>
                      <a:cubicBezTo>
                        <a:pt x="3158" y="21541"/>
                        <a:pt x="1" y="37568"/>
                        <a:pt x="5756" y="51477"/>
                      </a:cubicBezTo>
                      <a:cubicBezTo>
                        <a:pt x="11511" y="65386"/>
                        <a:pt x="25100" y="74458"/>
                        <a:pt x="40128" y="74458"/>
                      </a:cubicBezTo>
                      <a:cubicBezTo>
                        <a:pt x="60711" y="74418"/>
                        <a:pt x="77338" y="57752"/>
                        <a:pt x="77378" y="37209"/>
                      </a:cubicBezTo>
                      <a:cubicBezTo>
                        <a:pt x="77378" y="22141"/>
                        <a:pt x="68305" y="8592"/>
                        <a:pt x="54396" y="2837"/>
                      </a:cubicBezTo>
                      <a:cubicBezTo>
                        <a:pt x="49786" y="929"/>
                        <a:pt x="44942" y="0"/>
                        <a:pt x="4014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460;p36"/>
                <p:cNvSpPr/>
                <p:nvPr/>
              </p:nvSpPr>
              <p:spPr>
                <a:xfrm>
                  <a:off x="6965795" y="3168988"/>
                  <a:ext cx="1170670" cy="112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5" h="67144" extrusionOk="0">
                      <a:moveTo>
                        <a:pt x="36211" y="4914"/>
                      </a:moveTo>
                      <a:cubicBezTo>
                        <a:pt x="52039" y="4914"/>
                        <a:pt x="64828" y="17744"/>
                        <a:pt x="64868" y="33571"/>
                      </a:cubicBezTo>
                      <a:cubicBezTo>
                        <a:pt x="64868" y="45161"/>
                        <a:pt x="57874" y="55633"/>
                        <a:pt x="47163" y="60069"/>
                      </a:cubicBezTo>
                      <a:cubicBezTo>
                        <a:pt x="43610" y="61540"/>
                        <a:pt x="39878" y="62256"/>
                        <a:pt x="36177" y="62256"/>
                      </a:cubicBezTo>
                      <a:cubicBezTo>
                        <a:pt x="28717" y="62256"/>
                        <a:pt x="21384" y="59350"/>
                        <a:pt x="15908" y="53874"/>
                      </a:cubicBezTo>
                      <a:cubicBezTo>
                        <a:pt x="7715" y="45641"/>
                        <a:pt x="5237" y="33331"/>
                        <a:pt x="9713" y="22620"/>
                      </a:cubicBezTo>
                      <a:cubicBezTo>
                        <a:pt x="14149" y="11868"/>
                        <a:pt x="24581" y="4914"/>
                        <a:pt x="36211" y="4914"/>
                      </a:cubicBezTo>
                      <a:close/>
                      <a:moveTo>
                        <a:pt x="36205" y="1"/>
                      </a:moveTo>
                      <a:cubicBezTo>
                        <a:pt x="27469" y="1"/>
                        <a:pt x="18888" y="3413"/>
                        <a:pt x="12471" y="9830"/>
                      </a:cubicBezTo>
                      <a:cubicBezTo>
                        <a:pt x="2879" y="19462"/>
                        <a:pt x="1" y="33890"/>
                        <a:pt x="5197" y="46440"/>
                      </a:cubicBezTo>
                      <a:cubicBezTo>
                        <a:pt x="10392" y="58950"/>
                        <a:pt x="22622" y="67143"/>
                        <a:pt x="36211" y="67143"/>
                      </a:cubicBezTo>
                      <a:cubicBezTo>
                        <a:pt x="54716" y="67103"/>
                        <a:pt x="69744" y="52116"/>
                        <a:pt x="69744" y="33571"/>
                      </a:cubicBezTo>
                      <a:cubicBezTo>
                        <a:pt x="69744" y="20022"/>
                        <a:pt x="61551" y="7752"/>
                        <a:pt x="49041" y="2556"/>
                      </a:cubicBezTo>
                      <a:cubicBezTo>
                        <a:pt x="44887" y="836"/>
                        <a:pt x="40527" y="1"/>
                        <a:pt x="362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461;p36"/>
                <p:cNvSpPr/>
                <p:nvPr/>
              </p:nvSpPr>
              <p:spPr>
                <a:xfrm>
                  <a:off x="6899398" y="3107927"/>
                  <a:ext cx="1298790" cy="124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78" h="74459" extrusionOk="0">
                      <a:moveTo>
                        <a:pt x="40167" y="5394"/>
                      </a:moveTo>
                      <a:cubicBezTo>
                        <a:pt x="57713" y="5434"/>
                        <a:pt x="71942" y="19663"/>
                        <a:pt x="71942" y="37209"/>
                      </a:cubicBezTo>
                      <a:cubicBezTo>
                        <a:pt x="71942" y="50078"/>
                        <a:pt x="64228" y="61669"/>
                        <a:pt x="52318" y="66625"/>
                      </a:cubicBezTo>
                      <a:cubicBezTo>
                        <a:pt x="48390" y="68251"/>
                        <a:pt x="44261" y="69042"/>
                        <a:pt x="40165" y="69042"/>
                      </a:cubicBezTo>
                      <a:cubicBezTo>
                        <a:pt x="31883" y="69042"/>
                        <a:pt x="23736" y="65808"/>
                        <a:pt x="17666" y="59710"/>
                      </a:cubicBezTo>
                      <a:cubicBezTo>
                        <a:pt x="8553" y="50598"/>
                        <a:pt x="5835" y="36929"/>
                        <a:pt x="10751" y="25059"/>
                      </a:cubicBezTo>
                      <a:cubicBezTo>
                        <a:pt x="15667" y="13148"/>
                        <a:pt x="27298" y="5394"/>
                        <a:pt x="40167" y="5394"/>
                      </a:cubicBezTo>
                      <a:close/>
                      <a:moveTo>
                        <a:pt x="40139" y="0"/>
                      </a:moveTo>
                      <a:cubicBezTo>
                        <a:pt x="30454" y="0"/>
                        <a:pt x="20936" y="3776"/>
                        <a:pt x="13829" y="10910"/>
                      </a:cubicBezTo>
                      <a:cubicBezTo>
                        <a:pt x="3198" y="21541"/>
                        <a:pt x="0" y="37568"/>
                        <a:pt x="5755" y="51477"/>
                      </a:cubicBezTo>
                      <a:cubicBezTo>
                        <a:pt x="11511" y="65386"/>
                        <a:pt x="25100" y="74458"/>
                        <a:pt x="40167" y="74458"/>
                      </a:cubicBezTo>
                      <a:cubicBezTo>
                        <a:pt x="60711" y="74418"/>
                        <a:pt x="77337" y="57752"/>
                        <a:pt x="77377" y="37209"/>
                      </a:cubicBezTo>
                      <a:cubicBezTo>
                        <a:pt x="77377" y="22141"/>
                        <a:pt x="68305" y="8592"/>
                        <a:pt x="54396" y="2837"/>
                      </a:cubicBezTo>
                      <a:cubicBezTo>
                        <a:pt x="49785" y="929"/>
                        <a:pt x="44942" y="0"/>
                        <a:pt x="40139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462;p36"/>
                <p:cNvSpPr/>
                <p:nvPr/>
              </p:nvSpPr>
              <p:spPr>
                <a:xfrm>
                  <a:off x="6476103" y="3011972"/>
                  <a:ext cx="764792" cy="74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4" h="44205" extrusionOk="0">
                      <a:moveTo>
                        <a:pt x="40488" y="1"/>
                      </a:moveTo>
                      <a:lnTo>
                        <a:pt x="1" y="38969"/>
                      </a:lnTo>
                      <a:lnTo>
                        <a:pt x="5037" y="44205"/>
                      </a:lnTo>
                      <a:lnTo>
                        <a:pt x="45564" y="5276"/>
                      </a:lnTo>
                      <a:lnTo>
                        <a:pt x="40488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463;p36"/>
                <p:cNvSpPr/>
                <p:nvPr/>
              </p:nvSpPr>
              <p:spPr>
                <a:xfrm>
                  <a:off x="7100639" y="3012643"/>
                  <a:ext cx="140222" cy="156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4" h="9353" extrusionOk="0">
                      <a:moveTo>
                        <a:pt x="3278" y="0"/>
                      </a:moveTo>
                      <a:lnTo>
                        <a:pt x="0" y="3118"/>
                      </a:lnTo>
                      <a:lnTo>
                        <a:pt x="4077" y="9353"/>
                      </a:lnTo>
                      <a:lnTo>
                        <a:pt x="8354" y="5236"/>
                      </a:lnTo>
                      <a:lnTo>
                        <a:pt x="3278" y="0"/>
                      </a:lnTo>
                      <a:close/>
                    </a:path>
                  </a:pathLst>
                </a:custGeom>
                <a:solidFill>
                  <a:srgbClr val="D492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464;p36"/>
                <p:cNvSpPr/>
                <p:nvPr/>
              </p:nvSpPr>
              <p:spPr>
                <a:xfrm>
                  <a:off x="6963781" y="2585887"/>
                  <a:ext cx="151636" cy="30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4" h="18433" extrusionOk="0">
                      <a:moveTo>
                        <a:pt x="5458" y="0"/>
                      </a:moveTo>
                      <a:cubicBezTo>
                        <a:pt x="5149" y="0"/>
                        <a:pt x="4825" y="109"/>
                        <a:pt x="4517" y="367"/>
                      </a:cubicBezTo>
                      <a:lnTo>
                        <a:pt x="1919" y="2645"/>
                      </a:lnTo>
                      <a:cubicBezTo>
                        <a:pt x="441" y="3924"/>
                        <a:pt x="1" y="6042"/>
                        <a:pt x="840" y="7801"/>
                      </a:cubicBezTo>
                      <a:lnTo>
                        <a:pt x="6076" y="17673"/>
                      </a:lnTo>
                      <a:cubicBezTo>
                        <a:pt x="6316" y="18112"/>
                        <a:pt x="6835" y="18432"/>
                        <a:pt x="7355" y="18432"/>
                      </a:cubicBezTo>
                      <a:cubicBezTo>
                        <a:pt x="7595" y="18432"/>
                        <a:pt x="7835" y="18352"/>
                        <a:pt x="8074" y="18272"/>
                      </a:cubicBezTo>
                      <a:cubicBezTo>
                        <a:pt x="8754" y="17873"/>
                        <a:pt x="9034" y="16993"/>
                        <a:pt x="8674" y="16274"/>
                      </a:cubicBezTo>
                      <a:lnTo>
                        <a:pt x="3438" y="6522"/>
                      </a:lnTo>
                      <a:cubicBezTo>
                        <a:pt x="3198" y="5922"/>
                        <a:pt x="3318" y="5243"/>
                        <a:pt x="3798" y="4843"/>
                      </a:cubicBezTo>
                      <a:lnTo>
                        <a:pt x="6436" y="2565"/>
                      </a:lnTo>
                      <a:cubicBezTo>
                        <a:pt x="7575" y="1584"/>
                        <a:pt x="6634" y="0"/>
                        <a:pt x="545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65;p36"/>
                <p:cNvSpPr/>
                <p:nvPr/>
              </p:nvSpPr>
              <p:spPr>
                <a:xfrm>
                  <a:off x="7034895" y="2819440"/>
                  <a:ext cx="570237" cy="93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3" h="55476" extrusionOk="0">
                      <a:moveTo>
                        <a:pt x="3797" y="1"/>
                      </a:moveTo>
                      <a:lnTo>
                        <a:pt x="1" y="2159"/>
                      </a:lnTo>
                      <a:lnTo>
                        <a:pt x="30176" y="55476"/>
                      </a:lnTo>
                      <a:lnTo>
                        <a:pt x="33973" y="53358"/>
                      </a:lnTo>
                      <a:lnTo>
                        <a:pt x="3797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66;p36"/>
                <p:cNvSpPr/>
                <p:nvPr/>
              </p:nvSpPr>
              <p:spPr>
                <a:xfrm>
                  <a:off x="7423296" y="3620265"/>
                  <a:ext cx="262316" cy="224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8" h="13359" extrusionOk="0">
                      <a:moveTo>
                        <a:pt x="8897" y="0"/>
                      </a:moveTo>
                      <a:cubicBezTo>
                        <a:pt x="7250" y="0"/>
                        <a:pt x="5569" y="609"/>
                        <a:pt x="4197" y="1968"/>
                      </a:cubicBezTo>
                      <a:cubicBezTo>
                        <a:pt x="1" y="6164"/>
                        <a:pt x="2998" y="13358"/>
                        <a:pt x="8953" y="13358"/>
                      </a:cubicBezTo>
                      <a:cubicBezTo>
                        <a:pt x="12630" y="13358"/>
                        <a:pt x="15588" y="10361"/>
                        <a:pt x="15628" y="6684"/>
                      </a:cubicBezTo>
                      <a:cubicBezTo>
                        <a:pt x="15628" y="2656"/>
                        <a:pt x="12338" y="0"/>
                        <a:pt x="8897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67;p36"/>
                <p:cNvSpPr/>
                <p:nvPr/>
              </p:nvSpPr>
              <p:spPr>
                <a:xfrm>
                  <a:off x="5659053" y="2984362"/>
                  <a:ext cx="764120" cy="77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4" h="46090" extrusionOk="0">
                      <a:moveTo>
                        <a:pt x="32190" y="0"/>
                      </a:moveTo>
                      <a:cubicBezTo>
                        <a:pt x="31779" y="0"/>
                        <a:pt x="31363" y="190"/>
                        <a:pt x="31055" y="646"/>
                      </a:cubicBezTo>
                      <a:lnTo>
                        <a:pt x="680" y="43771"/>
                      </a:lnTo>
                      <a:cubicBezTo>
                        <a:pt x="0" y="44731"/>
                        <a:pt x="680" y="46089"/>
                        <a:pt x="1879" y="46089"/>
                      </a:cubicBezTo>
                      <a:lnTo>
                        <a:pt x="43685" y="46089"/>
                      </a:lnTo>
                      <a:cubicBezTo>
                        <a:pt x="45523" y="45970"/>
                        <a:pt x="45523" y="43252"/>
                        <a:pt x="43685" y="43172"/>
                      </a:cubicBezTo>
                      <a:lnTo>
                        <a:pt x="4676" y="43172"/>
                      </a:lnTo>
                      <a:lnTo>
                        <a:pt x="33413" y="2325"/>
                      </a:lnTo>
                      <a:cubicBezTo>
                        <a:pt x="34212" y="1183"/>
                        <a:pt x="33217" y="0"/>
                        <a:pt x="32190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68;p36"/>
                <p:cNvSpPr/>
                <p:nvPr/>
              </p:nvSpPr>
              <p:spPr>
                <a:xfrm>
                  <a:off x="6001969" y="2662759"/>
                  <a:ext cx="188395" cy="29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4" h="17610" extrusionOk="0">
                      <a:moveTo>
                        <a:pt x="1869" y="1"/>
                      </a:moveTo>
                      <a:cubicBezTo>
                        <a:pt x="921" y="1"/>
                        <a:pt x="1" y="932"/>
                        <a:pt x="512" y="2062"/>
                      </a:cubicBezTo>
                      <a:lnTo>
                        <a:pt x="8146" y="16810"/>
                      </a:lnTo>
                      <a:cubicBezTo>
                        <a:pt x="8386" y="17289"/>
                        <a:pt x="8905" y="17609"/>
                        <a:pt x="9425" y="17609"/>
                      </a:cubicBezTo>
                      <a:cubicBezTo>
                        <a:pt x="10544" y="17609"/>
                        <a:pt x="11223" y="16450"/>
                        <a:pt x="10744" y="15451"/>
                      </a:cubicBezTo>
                      <a:lnTo>
                        <a:pt x="3110" y="743"/>
                      </a:lnTo>
                      <a:cubicBezTo>
                        <a:pt x="2797" y="220"/>
                        <a:pt x="2329" y="1"/>
                        <a:pt x="186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69;p36"/>
                <p:cNvSpPr/>
                <p:nvPr/>
              </p:nvSpPr>
              <p:spPr>
                <a:xfrm>
                  <a:off x="5777784" y="2645706"/>
                  <a:ext cx="474982" cy="120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8" h="7155" extrusionOk="0">
                      <a:moveTo>
                        <a:pt x="3598" y="0"/>
                      </a:moveTo>
                      <a:cubicBezTo>
                        <a:pt x="1639" y="0"/>
                        <a:pt x="0" y="1599"/>
                        <a:pt x="40" y="3597"/>
                      </a:cubicBezTo>
                      <a:cubicBezTo>
                        <a:pt x="40" y="5556"/>
                        <a:pt x="1639" y="7154"/>
                        <a:pt x="3598" y="7154"/>
                      </a:cubicBezTo>
                      <a:lnTo>
                        <a:pt x="24700" y="7154"/>
                      </a:lnTo>
                      <a:cubicBezTo>
                        <a:pt x="26699" y="7154"/>
                        <a:pt x="28297" y="5556"/>
                        <a:pt x="28297" y="3597"/>
                      </a:cubicBezTo>
                      <a:cubicBezTo>
                        <a:pt x="28297" y="1599"/>
                        <a:pt x="26699" y="0"/>
                        <a:pt x="24700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70;p36"/>
                <p:cNvSpPr/>
                <p:nvPr/>
              </p:nvSpPr>
              <p:spPr>
                <a:xfrm>
                  <a:off x="6114540" y="2891897"/>
                  <a:ext cx="436729" cy="741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9" h="44205" extrusionOk="0">
                      <a:moveTo>
                        <a:pt x="3877" y="0"/>
                      </a:moveTo>
                      <a:lnTo>
                        <a:pt x="0" y="2039"/>
                      </a:lnTo>
                      <a:lnTo>
                        <a:pt x="22142" y="44204"/>
                      </a:lnTo>
                      <a:lnTo>
                        <a:pt x="26019" y="42166"/>
                      </a:lnTo>
                      <a:lnTo>
                        <a:pt x="3877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71;p36"/>
                <p:cNvSpPr/>
                <p:nvPr/>
              </p:nvSpPr>
              <p:spPr>
                <a:xfrm>
                  <a:off x="5516171" y="3620265"/>
                  <a:ext cx="262316" cy="224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8" h="13359" extrusionOk="0">
                      <a:moveTo>
                        <a:pt x="8888" y="0"/>
                      </a:moveTo>
                      <a:cubicBezTo>
                        <a:pt x="7246" y="0"/>
                        <a:pt x="5568" y="609"/>
                        <a:pt x="4197" y="1968"/>
                      </a:cubicBezTo>
                      <a:cubicBezTo>
                        <a:pt x="0" y="6164"/>
                        <a:pt x="2998" y="13358"/>
                        <a:pt x="8913" y="13358"/>
                      </a:cubicBezTo>
                      <a:cubicBezTo>
                        <a:pt x="12630" y="13358"/>
                        <a:pt x="15587" y="10361"/>
                        <a:pt x="15627" y="6684"/>
                      </a:cubicBezTo>
                      <a:cubicBezTo>
                        <a:pt x="15600" y="2656"/>
                        <a:pt x="12320" y="0"/>
                        <a:pt x="8888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72;p36"/>
                <p:cNvSpPr/>
                <p:nvPr/>
              </p:nvSpPr>
              <p:spPr>
                <a:xfrm>
                  <a:off x="6349987" y="3486076"/>
                  <a:ext cx="493093" cy="44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7" h="26682" extrusionOk="0">
                      <a:moveTo>
                        <a:pt x="14663" y="0"/>
                      </a:moveTo>
                      <a:cubicBezTo>
                        <a:pt x="8615" y="0"/>
                        <a:pt x="3154" y="4129"/>
                        <a:pt x="1719" y="10242"/>
                      </a:cubicBezTo>
                      <a:cubicBezTo>
                        <a:pt x="1" y="17396"/>
                        <a:pt x="4397" y="24591"/>
                        <a:pt x="11591" y="26309"/>
                      </a:cubicBezTo>
                      <a:cubicBezTo>
                        <a:pt x="12638" y="26561"/>
                        <a:pt x="13686" y="26681"/>
                        <a:pt x="14717" y="26681"/>
                      </a:cubicBezTo>
                      <a:cubicBezTo>
                        <a:pt x="20734" y="26681"/>
                        <a:pt x="26191" y="22579"/>
                        <a:pt x="27658" y="16437"/>
                      </a:cubicBezTo>
                      <a:cubicBezTo>
                        <a:pt x="29377" y="9283"/>
                        <a:pt x="24940" y="2089"/>
                        <a:pt x="17786" y="370"/>
                      </a:cubicBezTo>
                      <a:cubicBezTo>
                        <a:pt x="16739" y="120"/>
                        <a:pt x="15692" y="0"/>
                        <a:pt x="14663" y="0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73;p36"/>
                <p:cNvSpPr/>
                <p:nvPr/>
              </p:nvSpPr>
              <p:spPr>
                <a:xfrm>
                  <a:off x="6406348" y="3538593"/>
                  <a:ext cx="380382" cy="342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2" h="20424" extrusionOk="0">
                      <a:moveTo>
                        <a:pt x="11318" y="1"/>
                      </a:moveTo>
                      <a:cubicBezTo>
                        <a:pt x="6818" y="1"/>
                        <a:pt x="2682" y="3009"/>
                        <a:pt x="1479" y="7553"/>
                      </a:cubicBezTo>
                      <a:cubicBezTo>
                        <a:pt x="0" y="12989"/>
                        <a:pt x="3197" y="18624"/>
                        <a:pt x="8633" y="20063"/>
                      </a:cubicBezTo>
                      <a:cubicBezTo>
                        <a:pt x="9538" y="20307"/>
                        <a:pt x="10446" y="20424"/>
                        <a:pt x="11338" y="20424"/>
                      </a:cubicBezTo>
                      <a:cubicBezTo>
                        <a:pt x="15845" y="20424"/>
                        <a:pt x="19948" y="17446"/>
                        <a:pt x="21183" y="12909"/>
                      </a:cubicBezTo>
                      <a:cubicBezTo>
                        <a:pt x="22662" y="7433"/>
                        <a:pt x="19424" y="1838"/>
                        <a:pt x="13989" y="359"/>
                      </a:cubicBezTo>
                      <a:cubicBezTo>
                        <a:pt x="13097" y="116"/>
                        <a:pt x="12201" y="1"/>
                        <a:pt x="11318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74;p36"/>
                <p:cNvSpPr/>
                <p:nvPr/>
              </p:nvSpPr>
              <p:spPr>
                <a:xfrm>
                  <a:off x="5379984" y="1228916"/>
                  <a:ext cx="1151199" cy="117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5" h="69825" extrusionOk="0">
                      <a:moveTo>
                        <a:pt x="37570" y="1"/>
                      </a:moveTo>
                      <a:cubicBezTo>
                        <a:pt x="36651" y="121"/>
                        <a:pt x="35812" y="520"/>
                        <a:pt x="35212" y="1200"/>
                      </a:cubicBezTo>
                      <a:lnTo>
                        <a:pt x="1520" y="36411"/>
                      </a:lnTo>
                      <a:cubicBezTo>
                        <a:pt x="1" y="38010"/>
                        <a:pt x="41" y="40528"/>
                        <a:pt x="1639" y="42047"/>
                      </a:cubicBezTo>
                      <a:lnTo>
                        <a:pt x="30656" y="69824"/>
                      </a:lnTo>
                      <a:lnTo>
                        <a:pt x="68585" y="30216"/>
                      </a:lnTo>
                      <a:lnTo>
                        <a:pt x="39808" y="2639"/>
                      </a:lnTo>
                      <a:lnTo>
                        <a:pt x="40927" y="240"/>
                      </a:lnTo>
                      <a:lnTo>
                        <a:pt x="37570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75;p36"/>
                <p:cNvSpPr/>
                <p:nvPr/>
              </p:nvSpPr>
              <p:spPr>
                <a:xfrm>
                  <a:off x="5439685" y="1232172"/>
                  <a:ext cx="1145173" cy="116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6" h="69111" extrusionOk="0">
                      <a:moveTo>
                        <a:pt x="37228" y="1"/>
                      </a:moveTo>
                      <a:cubicBezTo>
                        <a:pt x="36559" y="1"/>
                        <a:pt x="35886" y="271"/>
                        <a:pt x="35372" y="806"/>
                      </a:cubicBezTo>
                      <a:lnTo>
                        <a:pt x="960" y="36777"/>
                      </a:lnTo>
                      <a:cubicBezTo>
                        <a:pt x="1" y="37776"/>
                        <a:pt x="1" y="39375"/>
                        <a:pt x="1040" y="40334"/>
                      </a:cubicBezTo>
                      <a:lnTo>
                        <a:pt x="31096" y="69110"/>
                      </a:lnTo>
                      <a:lnTo>
                        <a:pt x="67266" y="31301"/>
                      </a:lnTo>
                      <a:cubicBezTo>
                        <a:pt x="68225" y="30302"/>
                        <a:pt x="68225" y="28743"/>
                        <a:pt x="67226" y="27744"/>
                      </a:cubicBezTo>
                      <a:lnTo>
                        <a:pt x="38969" y="726"/>
                      </a:lnTo>
                      <a:cubicBezTo>
                        <a:pt x="38484" y="241"/>
                        <a:pt x="37858" y="1"/>
                        <a:pt x="37228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76;p36"/>
                <p:cNvSpPr/>
                <p:nvPr/>
              </p:nvSpPr>
              <p:spPr>
                <a:xfrm>
                  <a:off x="5798580" y="1108842"/>
                  <a:ext cx="888229" cy="93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18" h="55596" extrusionOk="0">
                      <a:moveTo>
                        <a:pt x="19904" y="0"/>
                      </a:moveTo>
                      <a:lnTo>
                        <a:pt x="0" y="14589"/>
                      </a:lnTo>
                      <a:lnTo>
                        <a:pt x="42166" y="55595"/>
                      </a:lnTo>
                      <a:lnTo>
                        <a:pt x="52917" y="30975"/>
                      </a:lnTo>
                      <a:lnTo>
                        <a:pt x="19904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77;p36"/>
                <p:cNvSpPr/>
                <p:nvPr/>
              </p:nvSpPr>
              <p:spPr>
                <a:xfrm>
                  <a:off x="6023973" y="1369786"/>
                  <a:ext cx="250248" cy="25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9" h="15029" extrusionOk="0">
                      <a:moveTo>
                        <a:pt x="11991" y="1"/>
                      </a:moveTo>
                      <a:lnTo>
                        <a:pt x="1" y="12071"/>
                      </a:lnTo>
                      <a:lnTo>
                        <a:pt x="2998" y="15029"/>
                      </a:lnTo>
                      <a:lnTo>
                        <a:pt x="14908" y="2839"/>
                      </a:lnTo>
                      <a:lnTo>
                        <a:pt x="1199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78;p36"/>
                <p:cNvSpPr/>
                <p:nvPr/>
              </p:nvSpPr>
              <p:spPr>
                <a:xfrm>
                  <a:off x="6222529" y="1560304"/>
                  <a:ext cx="250919" cy="25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9" h="14989" extrusionOk="0">
                      <a:moveTo>
                        <a:pt x="11991" y="1"/>
                      </a:moveTo>
                      <a:lnTo>
                        <a:pt x="1" y="12071"/>
                      </a:lnTo>
                      <a:lnTo>
                        <a:pt x="2998" y="14989"/>
                      </a:lnTo>
                      <a:lnTo>
                        <a:pt x="14949" y="2838"/>
                      </a:lnTo>
                      <a:lnTo>
                        <a:pt x="11991" y="1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79;p36"/>
                <p:cNvSpPr/>
                <p:nvPr/>
              </p:nvSpPr>
              <p:spPr>
                <a:xfrm>
                  <a:off x="6252723" y="2794633"/>
                  <a:ext cx="637998" cy="67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0" h="40248" extrusionOk="0">
                      <a:moveTo>
                        <a:pt x="22742" y="0"/>
                      </a:moveTo>
                      <a:lnTo>
                        <a:pt x="0" y="38249"/>
                      </a:lnTo>
                      <a:lnTo>
                        <a:pt x="9193" y="40247"/>
                      </a:lnTo>
                      <a:lnTo>
                        <a:pt x="38010" y="3757"/>
                      </a:lnTo>
                      <a:lnTo>
                        <a:pt x="22742" y="0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80;p36"/>
                <p:cNvSpPr/>
                <p:nvPr/>
              </p:nvSpPr>
              <p:spPr>
                <a:xfrm>
                  <a:off x="6252723" y="3243409"/>
                  <a:ext cx="290498" cy="22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7" h="13510" extrusionOk="0">
                      <a:moveTo>
                        <a:pt x="6835" y="0"/>
                      </a:moveTo>
                      <a:lnTo>
                        <a:pt x="0" y="11511"/>
                      </a:lnTo>
                      <a:lnTo>
                        <a:pt x="9193" y="13509"/>
                      </a:lnTo>
                      <a:lnTo>
                        <a:pt x="17306" y="3238"/>
                      </a:lnTo>
                      <a:lnTo>
                        <a:pt x="6835" y="0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81;p36"/>
                <p:cNvSpPr/>
                <p:nvPr/>
              </p:nvSpPr>
              <p:spPr>
                <a:xfrm>
                  <a:off x="6174912" y="3394350"/>
                  <a:ext cx="463568" cy="36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18" h="21663" extrusionOk="0">
                      <a:moveTo>
                        <a:pt x="5875" y="0"/>
                      </a:moveTo>
                      <a:lnTo>
                        <a:pt x="0" y="8233"/>
                      </a:lnTo>
                      <a:lnTo>
                        <a:pt x="26539" y="21662"/>
                      </a:lnTo>
                      <a:cubicBezTo>
                        <a:pt x="27618" y="20104"/>
                        <a:pt x="25420" y="16946"/>
                        <a:pt x="24221" y="15467"/>
                      </a:cubicBezTo>
                      <a:lnTo>
                        <a:pt x="14229" y="3957"/>
                      </a:lnTo>
                      <a:lnTo>
                        <a:pt x="5875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82;p36"/>
                <p:cNvSpPr/>
                <p:nvPr/>
              </p:nvSpPr>
              <p:spPr>
                <a:xfrm>
                  <a:off x="6439883" y="3614626"/>
                  <a:ext cx="217366" cy="15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0" h="9498" extrusionOk="0">
                      <a:moveTo>
                        <a:pt x="5868" y="0"/>
                      </a:moveTo>
                      <a:cubicBezTo>
                        <a:pt x="3949" y="0"/>
                        <a:pt x="1566" y="938"/>
                        <a:pt x="0" y="4861"/>
                      </a:cubicBezTo>
                      <a:lnTo>
                        <a:pt x="10592" y="9498"/>
                      </a:lnTo>
                      <a:lnTo>
                        <a:pt x="12950" y="5781"/>
                      </a:lnTo>
                      <a:lnTo>
                        <a:pt x="8993" y="785"/>
                      </a:lnTo>
                      <a:cubicBezTo>
                        <a:pt x="8993" y="785"/>
                        <a:pt x="7625" y="0"/>
                        <a:pt x="58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483;p36"/>
                <p:cNvSpPr/>
                <p:nvPr/>
              </p:nvSpPr>
              <p:spPr>
                <a:xfrm>
                  <a:off x="6349316" y="3422010"/>
                  <a:ext cx="108700" cy="73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4388" extrusionOk="0">
                      <a:moveTo>
                        <a:pt x="3517" y="0"/>
                      </a:moveTo>
                      <a:cubicBezTo>
                        <a:pt x="3088" y="0"/>
                        <a:pt x="2660" y="101"/>
                        <a:pt x="2279" y="310"/>
                      </a:cubicBezTo>
                      <a:lnTo>
                        <a:pt x="1" y="1509"/>
                      </a:lnTo>
                      <a:lnTo>
                        <a:pt x="5636" y="4387"/>
                      </a:lnTo>
                      <a:lnTo>
                        <a:pt x="5836" y="3947"/>
                      </a:lnTo>
                      <a:cubicBezTo>
                        <a:pt x="6476" y="2708"/>
                        <a:pt x="6276" y="1030"/>
                        <a:pt x="4877" y="350"/>
                      </a:cubicBezTo>
                      <a:cubicBezTo>
                        <a:pt x="4459" y="121"/>
                        <a:pt x="3987" y="0"/>
                        <a:pt x="3517" y="0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484;p36"/>
                <p:cNvSpPr/>
                <p:nvPr/>
              </p:nvSpPr>
              <p:spPr>
                <a:xfrm>
                  <a:off x="6160142" y="3505696"/>
                  <a:ext cx="460228" cy="275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9" h="16428" extrusionOk="0">
                      <a:moveTo>
                        <a:pt x="1919" y="1"/>
                      </a:moveTo>
                      <a:lnTo>
                        <a:pt x="1" y="2958"/>
                      </a:lnTo>
                      <a:lnTo>
                        <a:pt x="26699" y="16427"/>
                      </a:lnTo>
                      <a:lnTo>
                        <a:pt x="27419" y="15028"/>
                      </a:lnTo>
                      <a:lnTo>
                        <a:pt x="19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485;p36"/>
                <p:cNvSpPr/>
                <p:nvPr/>
              </p:nvSpPr>
              <p:spPr>
                <a:xfrm>
                  <a:off x="6435855" y="3542118"/>
                  <a:ext cx="63078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909" extrusionOk="0">
                      <a:moveTo>
                        <a:pt x="1750" y="0"/>
                      </a:moveTo>
                      <a:cubicBezTo>
                        <a:pt x="1209" y="0"/>
                        <a:pt x="668" y="113"/>
                        <a:pt x="160" y="349"/>
                      </a:cubicBezTo>
                      <a:cubicBezTo>
                        <a:pt x="41" y="389"/>
                        <a:pt x="1" y="548"/>
                        <a:pt x="41" y="668"/>
                      </a:cubicBezTo>
                      <a:cubicBezTo>
                        <a:pt x="71" y="758"/>
                        <a:pt x="168" y="803"/>
                        <a:pt x="265" y="803"/>
                      </a:cubicBezTo>
                      <a:cubicBezTo>
                        <a:pt x="298" y="803"/>
                        <a:pt x="330" y="798"/>
                        <a:pt x="360" y="788"/>
                      </a:cubicBezTo>
                      <a:cubicBezTo>
                        <a:pt x="809" y="583"/>
                        <a:pt x="1292" y="482"/>
                        <a:pt x="1773" y="482"/>
                      </a:cubicBezTo>
                      <a:cubicBezTo>
                        <a:pt x="2322" y="482"/>
                        <a:pt x="2868" y="613"/>
                        <a:pt x="3358" y="868"/>
                      </a:cubicBezTo>
                      <a:cubicBezTo>
                        <a:pt x="3398" y="908"/>
                        <a:pt x="3438" y="908"/>
                        <a:pt x="3478" y="908"/>
                      </a:cubicBezTo>
                      <a:cubicBezTo>
                        <a:pt x="3558" y="908"/>
                        <a:pt x="3638" y="868"/>
                        <a:pt x="3678" y="788"/>
                      </a:cubicBezTo>
                      <a:cubicBezTo>
                        <a:pt x="3758" y="708"/>
                        <a:pt x="3718" y="548"/>
                        <a:pt x="3638" y="469"/>
                      </a:cubicBezTo>
                      <a:cubicBezTo>
                        <a:pt x="3048" y="163"/>
                        <a:pt x="2400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486;p36"/>
                <p:cNvSpPr/>
                <p:nvPr/>
              </p:nvSpPr>
              <p:spPr>
                <a:xfrm>
                  <a:off x="6415059" y="3519073"/>
                  <a:ext cx="63749" cy="15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923" extrusionOk="0">
                      <a:moveTo>
                        <a:pt x="1793" y="1"/>
                      </a:moveTo>
                      <a:cubicBezTo>
                        <a:pt x="1246" y="1"/>
                        <a:pt x="701" y="121"/>
                        <a:pt x="200" y="363"/>
                      </a:cubicBezTo>
                      <a:cubicBezTo>
                        <a:pt x="81" y="403"/>
                        <a:pt x="1" y="523"/>
                        <a:pt x="81" y="642"/>
                      </a:cubicBezTo>
                      <a:cubicBezTo>
                        <a:pt x="113" y="741"/>
                        <a:pt x="200" y="813"/>
                        <a:pt x="319" y="813"/>
                      </a:cubicBezTo>
                      <a:cubicBezTo>
                        <a:pt x="345" y="813"/>
                        <a:pt x="372" y="809"/>
                        <a:pt x="400" y="802"/>
                      </a:cubicBezTo>
                      <a:cubicBezTo>
                        <a:pt x="832" y="577"/>
                        <a:pt x="1309" y="466"/>
                        <a:pt x="1792" y="466"/>
                      </a:cubicBezTo>
                      <a:cubicBezTo>
                        <a:pt x="2336" y="466"/>
                        <a:pt x="2889" y="607"/>
                        <a:pt x="3398" y="882"/>
                      </a:cubicBezTo>
                      <a:cubicBezTo>
                        <a:pt x="3438" y="882"/>
                        <a:pt x="3478" y="922"/>
                        <a:pt x="3518" y="922"/>
                      </a:cubicBezTo>
                      <a:cubicBezTo>
                        <a:pt x="3598" y="922"/>
                        <a:pt x="3678" y="882"/>
                        <a:pt x="3718" y="802"/>
                      </a:cubicBezTo>
                      <a:cubicBezTo>
                        <a:pt x="3798" y="682"/>
                        <a:pt x="3758" y="563"/>
                        <a:pt x="3638" y="483"/>
                      </a:cubicBezTo>
                      <a:cubicBezTo>
                        <a:pt x="3060" y="161"/>
                        <a:pt x="2424" y="1"/>
                        <a:pt x="1793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487;p36"/>
                <p:cNvSpPr/>
                <p:nvPr/>
              </p:nvSpPr>
              <p:spPr>
                <a:xfrm>
                  <a:off x="6398292" y="3497841"/>
                  <a:ext cx="63749" cy="15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8" h="909" extrusionOk="0">
                      <a:moveTo>
                        <a:pt x="1772" y="1"/>
                      </a:moveTo>
                      <a:cubicBezTo>
                        <a:pt x="1241" y="1"/>
                        <a:pt x="708" y="113"/>
                        <a:pt x="200" y="349"/>
                      </a:cubicBezTo>
                      <a:cubicBezTo>
                        <a:pt x="80" y="389"/>
                        <a:pt x="0" y="549"/>
                        <a:pt x="80" y="668"/>
                      </a:cubicBezTo>
                      <a:cubicBezTo>
                        <a:pt x="110" y="758"/>
                        <a:pt x="185" y="803"/>
                        <a:pt x="288" y="803"/>
                      </a:cubicBezTo>
                      <a:cubicBezTo>
                        <a:pt x="323" y="803"/>
                        <a:pt x="360" y="798"/>
                        <a:pt x="400" y="788"/>
                      </a:cubicBezTo>
                      <a:cubicBezTo>
                        <a:pt x="830" y="583"/>
                        <a:pt x="1303" y="482"/>
                        <a:pt x="1783" y="482"/>
                      </a:cubicBezTo>
                      <a:cubicBezTo>
                        <a:pt x="2331" y="482"/>
                        <a:pt x="2887" y="613"/>
                        <a:pt x="3398" y="868"/>
                      </a:cubicBezTo>
                      <a:cubicBezTo>
                        <a:pt x="3398" y="908"/>
                        <a:pt x="3478" y="908"/>
                        <a:pt x="3518" y="908"/>
                      </a:cubicBezTo>
                      <a:cubicBezTo>
                        <a:pt x="3597" y="908"/>
                        <a:pt x="3677" y="868"/>
                        <a:pt x="3717" y="788"/>
                      </a:cubicBezTo>
                      <a:cubicBezTo>
                        <a:pt x="3797" y="668"/>
                        <a:pt x="3757" y="549"/>
                        <a:pt x="3637" y="469"/>
                      </a:cubicBezTo>
                      <a:cubicBezTo>
                        <a:pt x="3048" y="163"/>
                        <a:pt x="2411" y="1"/>
                        <a:pt x="1772" y="1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488;p36"/>
                <p:cNvSpPr/>
                <p:nvPr/>
              </p:nvSpPr>
              <p:spPr>
                <a:xfrm>
                  <a:off x="6252723" y="2553124"/>
                  <a:ext cx="671534" cy="364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08" h="21696" extrusionOk="0">
                      <a:moveTo>
                        <a:pt x="20584" y="1"/>
                      </a:moveTo>
                      <a:lnTo>
                        <a:pt x="0" y="11591"/>
                      </a:lnTo>
                      <a:lnTo>
                        <a:pt x="29656" y="21343"/>
                      </a:lnTo>
                      <a:cubicBezTo>
                        <a:pt x="30389" y="21582"/>
                        <a:pt x="31137" y="21696"/>
                        <a:pt x="31874" y="21696"/>
                      </a:cubicBezTo>
                      <a:cubicBezTo>
                        <a:pt x="34353" y="21696"/>
                        <a:pt x="36716" y="20404"/>
                        <a:pt x="38010" y="18186"/>
                      </a:cubicBezTo>
                      <a:cubicBezTo>
                        <a:pt x="40008" y="14749"/>
                        <a:pt x="38849" y="10352"/>
                        <a:pt x="35372" y="8394"/>
                      </a:cubicBezTo>
                      <a:lnTo>
                        <a:pt x="20584" y="1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489;p36"/>
                <p:cNvSpPr/>
                <p:nvPr/>
              </p:nvSpPr>
              <p:spPr>
                <a:xfrm>
                  <a:off x="5893829" y="2084895"/>
                  <a:ext cx="421320" cy="456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1" h="27219" extrusionOk="0">
                      <a:moveTo>
                        <a:pt x="17347" y="0"/>
                      </a:moveTo>
                      <a:cubicBezTo>
                        <a:pt x="4557" y="6435"/>
                        <a:pt x="1" y="16787"/>
                        <a:pt x="1" y="16787"/>
                      </a:cubicBezTo>
                      <a:lnTo>
                        <a:pt x="9873" y="27218"/>
                      </a:lnTo>
                      <a:lnTo>
                        <a:pt x="21903" y="24500"/>
                      </a:lnTo>
                      <a:lnTo>
                        <a:pt x="25100" y="13509"/>
                      </a:lnTo>
                      <a:lnTo>
                        <a:pt x="17347" y="0"/>
                      </a:lnTo>
                      <a:close/>
                    </a:path>
                  </a:pathLst>
                </a:custGeom>
                <a:solidFill>
                  <a:srgbClr val="D6927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490;p36"/>
                <p:cNvSpPr/>
                <p:nvPr/>
              </p:nvSpPr>
              <p:spPr>
                <a:xfrm>
                  <a:off x="5773085" y="2366635"/>
                  <a:ext cx="825167" cy="482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1" h="28738" extrusionOk="0">
                      <a:moveTo>
                        <a:pt x="7195" y="1"/>
                      </a:moveTo>
                      <a:cubicBezTo>
                        <a:pt x="7195" y="1"/>
                        <a:pt x="1" y="13030"/>
                        <a:pt x="16347" y="21303"/>
                      </a:cubicBezTo>
                      <a:lnTo>
                        <a:pt x="33374" y="28737"/>
                      </a:lnTo>
                      <a:lnTo>
                        <a:pt x="49161" y="11112"/>
                      </a:lnTo>
                      <a:lnTo>
                        <a:pt x="33893" y="1759"/>
                      </a:lnTo>
                      <a:lnTo>
                        <a:pt x="28218" y="1"/>
                      </a:lnTo>
                      <a:close/>
                    </a:path>
                  </a:pathLst>
                </a:custGeom>
                <a:solidFill>
                  <a:srgbClr val="885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491;p36"/>
                <p:cNvSpPr/>
                <p:nvPr/>
              </p:nvSpPr>
              <p:spPr>
                <a:xfrm>
                  <a:off x="5905242" y="1708995"/>
                  <a:ext cx="930493" cy="687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36" h="40942" extrusionOk="0">
                      <a:moveTo>
                        <a:pt x="45899" y="0"/>
                      </a:moveTo>
                      <a:cubicBezTo>
                        <a:pt x="39776" y="0"/>
                        <a:pt x="23273" y="3214"/>
                        <a:pt x="0" y="32508"/>
                      </a:cubicBezTo>
                      <a:lnTo>
                        <a:pt x="26019" y="40941"/>
                      </a:lnTo>
                      <a:cubicBezTo>
                        <a:pt x="26019" y="40941"/>
                        <a:pt x="47322" y="35985"/>
                        <a:pt x="54596" y="9807"/>
                      </a:cubicBezTo>
                      <a:cubicBezTo>
                        <a:pt x="55435" y="6809"/>
                        <a:pt x="48521" y="254"/>
                        <a:pt x="48521" y="254"/>
                      </a:cubicBezTo>
                      <a:cubicBezTo>
                        <a:pt x="48521" y="254"/>
                        <a:pt x="47620" y="0"/>
                        <a:pt x="45899" y="0"/>
                      </a:cubicBez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492;p36"/>
                <p:cNvSpPr/>
                <p:nvPr/>
              </p:nvSpPr>
              <p:spPr>
                <a:xfrm>
                  <a:off x="5882433" y="2169420"/>
                  <a:ext cx="794971" cy="22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62" h="13162" extrusionOk="0">
                      <a:moveTo>
                        <a:pt x="47362" y="0"/>
                      </a:moveTo>
                      <a:lnTo>
                        <a:pt x="47362" y="0"/>
                      </a:lnTo>
                      <a:cubicBezTo>
                        <a:pt x="31894" y="8393"/>
                        <a:pt x="1479" y="10192"/>
                        <a:pt x="1479" y="10192"/>
                      </a:cubicBezTo>
                      <a:cubicBezTo>
                        <a:pt x="0" y="10232"/>
                        <a:pt x="40" y="13150"/>
                        <a:pt x="40" y="13150"/>
                      </a:cubicBezTo>
                      <a:cubicBezTo>
                        <a:pt x="591" y="13158"/>
                        <a:pt x="1138" y="13161"/>
                        <a:pt x="1682" y="13161"/>
                      </a:cubicBezTo>
                      <a:cubicBezTo>
                        <a:pt x="25602" y="13161"/>
                        <a:pt x="42606" y="5596"/>
                        <a:pt x="42606" y="5596"/>
                      </a:cubicBezTo>
                      <a:lnTo>
                        <a:pt x="47362" y="0"/>
                      </a:ln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493;p36"/>
                <p:cNvSpPr/>
                <p:nvPr/>
              </p:nvSpPr>
              <p:spPr>
                <a:xfrm>
                  <a:off x="6439211" y="2343338"/>
                  <a:ext cx="630612" cy="27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70" h="16555" extrusionOk="0">
                      <a:moveTo>
                        <a:pt x="5442" y="1"/>
                      </a:moveTo>
                      <a:cubicBezTo>
                        <a:pt x="3667" y="1"/>
                        <a:pt x="2206" y="801"/>
                        <a:pt x="1399" y="2907"/>
                      </a:cubicBezTo>
                      <a:cubicBezTo>
                        <a:pt x="0" y="6584"/>
                        <a:pt x="1879" y="10701"/>
                        <a:pt x="5556" y="12060"/>
                      </a:cubicBezTo>
                      <a:lnTo>
                        <a:pt x="35212" y="16456"/>
                      </a:lnTo>
                      <a:cubicBezTo>
                        <a:pt x="35408" y="16524"/>
                        <a:pt x="35582" y="16555"/>
                        <a:pt x="35737" y="16555"/>
                      </a:cubicBezTo>
                      <a:cubicBezTo>
                        <a:pt x="36691" y="16555"/>
                        <a:pt x="36941" y="15381"/>
                        <a:pt x="37250" y="14178"/>
                      </a:cubicBezTo>
                      <a:cubicBezTo>
                        <a:pt x="37570" y="12979"/>
                        <a:pt x="36571" y="11780"/>
                        <a:pt x="35412" y="11301"/>
                      </a:cubicBezTo>
                      <a:lnTo>
                        <a:pt x="10032" y="1229"/>
                      </a:lnTo>
                      <a:cubicBezTo>
                        <a:pt x="8417" y="492"/>
                        <a:pt x="6833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494;p36"/>
                <p:cNvSpPr/>
                <p:nvPr/>
              </p:nvSpPr>
              <p:spPr>
                <a:xfrm>
                  <a:off x="6971838" y="2506750"/>
                  <a:ext cx="240177" cy="199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09" h="11913" extrusionOk="0">
                      <a:moveTo>
                        <a:pt x="9910" y="0"/>
                      </a:moveTo>
                      <a:cubicBezTo>
                        <a:pt x="9713" y="0"/>
                        <a:pt x="9513" y="15"/>
                        <a:pt x="9313" y="46"/>
                      </a:cubicBezTo>
                      <a:lnTo>
                        <a:pt x="1999" y="965"/>
                      </a:lnTo>
                      <a:lnTo>
                        <a:pt x="1" y="6281"/>
                      </a:lnTo>
                      <a:cubicBezTo>
                        <a:pt x="1" y="6281"/>
                        <a:pt x="5156" y="11197"/>
                        <a:pt x="7475" y="11796"/>
                      </a:cubicBezTo>
                      <a:cubicBezTo>
                        <a:pt x="7778" y="11873"/>
                        <a:pt x="8091" y="11912"/>
                        <a:pt x="8409" y="11912"/>
                      </a:cubicBezTo>
                      <a:cubicBezTo>
                        <a:pt x="10563" y="11912"/>
                        <a:pt x="12934" y="10132"/>
                        <a:pt x="13909" y="6441"/>
                      </a:cubicBezTo>
                      <a:cubicBezTo>
                        <a:pt x="14309" y="4882"/>
                        <a:pt x="14069" y="3203"/>
                        <a:pt x="13230" y="1804"/>
                      </a:cubicBezTo>
                      <a:cubicBezTo>
                        <a:pt x="12498" y="690"/>
                        <a:pt x="11251" y="0"/>
                        <a:pt x="99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495;p36"/>
                <p:cNvSpPr/>
                <p:nvPr/>
              </p:nvSpPr>
              <p:spPr>
                <a:xfrm>
                  <a:off x="6953006" y="2559788"/>
                  <a:ext cx="146315" cy="12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7" h="7375" extrusionOk="0">
                      <a:moveTo>
                        <a:pt x="4749" y="1"/>
                      </a:moveTo>
                      <a:cubicBezTo>
                        <a:pt x="1833" y="1"/>
                        <a:pt x="1" y="3399"/>
                        <a:pt x="1842" y="5879"/>
                      </a:cubicBezTo>
                      <a:cubicBezTo>
                        <a:pt x="2604" y="6905"/>
                        <a:pt x="3699" y="7375"/>
                        <a:pt x="4781" y="7375"/>
                      </a:cubicBezTo>
                      <a:cubicBezTo>
                        <a:pt x="6479" y="7375"/>
                        <a:pt x="8144" y="6217"/>
                        <a:pt x="8437" y="4240"/>
                      </a:cubicBezTo>
                      <a:cubicBezTo>
                        <a:pt x="8716" y="2202"/>
                        <a:pt x="7358" y="363"/>
                        <a:pt x="5319" y="43"/>
                      </a:cubicBezTo>
                      <a:cubicBezTo>
                        <a:pt x="5125" y="15"/>
                        <a:pt x="4935" y="1"/>
                        <a:pt x="4749" y="1"/>
                      </a:cubicBezTo>
                      <a:close/>
                    </a:path>
                  </a:pathLst>
                </a:custGeom>
                <a:solidFill>
                  <a:srgbClr val="2012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496;p36"/>
                <p:cNvSpPr/>
                <p:nvPr/>
              </p:nvSpPr>
              <p:spPr>
                <a:xfrm>
                  <a:off x="6937632" y="2508176"/>
                  <a:ext cx="67761" cy="104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6236" extrusionOk="0">
                      <a:moveTo>
                        <a:pt x="2039" y="1"/>
                      </a:moveTo>
                      <a:lnTo>
                        <a:pt x="0" y="5876"/>
                      </a:lnTo>
                      <a:lnTo>
                        <a:pt x="2079" y="6236"/>
                      </a:lnTo>
                      <a:lnTo>
                        <a:pt x="4037" y="880"/>
                      </a:lnTo>
                      <a:lnTo>
                        <a:pt x="203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497;p36"/>
                <p:cNvSpPr/>
                <p:nvPr/>
              </p:nvSpPr>
              <p:spPr>
                <a:xfrm>
                  <a:off x="6445925" y="1835330"/>
                  <a:ext cx="256945" cy="71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8" h="42728" extrusionOk="0">
                      <a:moveTo>
                        <a:pt x="8128" y="0"/>
                      </a:moveTo>
                      <a:cubicBezTo>
                        <a:pt x="3638" y="0"/>
                        <a:pt x="0" y="3647"/>
                        <a:pt x="0" y="8155"/>
                      </a:cubicBezTo>
                      <a:lnTo>
                        <a:pt x="600" y="35812"/>
                      </a:lnTo>
                      <a:cubicBezTo>
                        <a:pt x="600" y="39674"/>
                        <a:pt x="3730" y="42727"/>
                        <a:pt x="7516" y="42727"/>
                      </a:cubicBezTo>
                      <a:cubicBezTo>
                        <a:pt x="7766" y="42727"/>
                        <a:pt x="8019" y="42714"/>
                        <a:pt x="8273" y="42687"/>
                      </a:cubicBezTo>
                      <a:cubicBezTo>
                        <a:pt x="11551" y="42327"/>
                        <a:pt x="11910" y="39449"/>
                        <a:pt x="12150" y="36132"/>
                      </a:cubicBezTo>
                      <a:lnTo>
                        <a:pt x="14948" y="8634"/>
                      </a:lnTo>
                      <a:cubicBezTo>
                        <a:pt x="15308" y="3918"/>
                        <a:pt x="12990" y="81"/>
                        <a:pt x="8273" y="1"/>
                      </a:cubicBezTo>
                      <a:cubicBezTo>
                        <a:pt x="8225" y="1"/>
                        <a:pt x="8176" y="0"/>
                        <a:pt x="8128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98;p36"/>
                <p:cNvSpPr/>
                <p:nvPr/>
              </p:nvSpPr>
              <p:spPr>
                <a:xfrm>
                  <a:off x="6378168" y="1781084"/>
                  <a:ext cx="327224" cy="388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5" h="23138" extrusionOk="0">
                      <a:moveTo>
                        <a:pt x="10540" y="0"/>
                      </a:moveTo>
                      <a:cubicBezTo>
                        <a:pt x="10051" y="0"/>
                        <a:pt x="9548" y="38"/>
                        <a:pt x="9033" y="116"/>
                      </a:cubicBezTo>
                      <a:lnTo>
                        <a:pt x="8713" y="156"/>
                      </a:lnTo>
                      <a:cubicBezTo>
                        <a:pt x="4117" y="995"/>
                        <a:pt x="760" y="4912"/>
                        <a:pt x="600" y="9548"/>
                      </a:cubicBezTo>
                      <a:lnTo>
                        <a:pt x="0" y="23137"/>
                      </a:lnTo>
                      <a:lnTo>
                        <a:pt x="0" y="23137"/>
                      </a:lnTo>
                      <a:lnTo>
                        <a:pt x="18066" y="20779"/>
                      </a:lnTo>
                      <a:cubicBezTo>
                        <a:pt x="18825" y="16423"/>
                        <a:pt x="19345" y="12666"/>
                        <a:pt x="19385" y="10028"/>
                      </a:cubicBezTo>
                      <a:cubicBezTo>
                        <a:pt x="19494" y="4395"/>
                        <a:pt x="15821" y="0"/>
                        <a:pt x="10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99;p36"/>
                <p:cNvSpPr/>
                <p:nvPr/>
              </p:nvSpPr>
              <p:spPr>
                <a:xfrm>
                  <a:off x="6375482" y="1988285"/>
                  <a:ext cx="77161" cy="1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7" h="10913" extrusionOk="0">
                      <a:moveTo>
                        <a:pt x="640" y="1"/>
                      </a:moveTo>
                      <a:cubicBezTo>
                        <a:pt x="560" y="1"/>
                        <a:pt x="520" y="81"/>
                        <a:pt x="520" y="161"/>
                      </a:cubicBezTo>
                      <a:lnTo>
                        <a:pt x="1" y="10752"/>
                      </a:lnTo>
                      <a:cubicBezTo>
                        <a:pt x="1" y="10792"/>
                        <a:pt x="40" y="10832"/>
                        <a:pt x="40" y="10872"/>
                      </a:cubicBezTo>
                      <a:cubicBezTo>
                        <a:pt x="80" y="10912"/>
                        <a:pt x="120" y="10912"/>
                        <a:pt x="160" y="10912"/>
                      </a:cubicBezTo>
                      <a:lnTo>
                        <a:pt x="4437" y="10353"/>
                      </a:lnTo>
                      <a:cubicBezTo>
                        <a:pt x="4517" y="10353"/>
                        <a:pt x="4597" y="10273"/>
                        <a:pt x="4557" y="10193"/>
                      </a:cubicBezTo>
                      <a:cubicBezTo>
                        <a:pt x="4557" y="10113"/>
                        <a:pt x="4477" y="10073"/>
                        <a:pt x="4437" y="10073"/>
                      </a:cubicBezTo>
                      <a:lnTo>
                        <a:pt x="280" y="10592"/>
                      </a:lnTo>
                      <a:lnTo>
                        <a:pt x="800" y="161"/>
                      </a:lnTo>
                      <a:cubicBezTo>
                        <a:pt x="800" y="81"/>
                        <a:pt x="720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500;p36"/>
                <p:cNvSpPr/>
                <p:nvPr/>
              </p:nvSpPr>
              <p:spPr>
                <a:xfrm>
                  <a:off x="6681372" y="1915173"/>
                  <a:ext cx="18799" cy="216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12911" extrusionOk="0">
                      <a:moveTo>
                        <a:pt x="960" y="1"/>
                      </a:moveTo>
                      <a:cubicBezTo>
                        <a:pt x="880" y="1"/>
                        <a:pt x="840" y="80"/>
                        <a:pt x="800" y="160"/>
                      </a:cubicBezTo>
                      <a:lnTo>
                        <a:pt x="1" y="12750"/>
                      </a:lnTo>
                      <a:cubicBezTo>
                        <a:pt x="1" y="12830"/>
                        <a:pt x="41" y="12910"/>
                        <a:pt x="121" y="12910"/>
                      </a:cubicBezTo>
                      <a:cubicBezTo>
                        <a:pt x="201" y="12910"/>
                        <a:pt x="280" y="12870"/>
                        <a:pt x="280" y="12790"/>
                      </a:cubicBezTo>
                      <a:lnTo>
                        <a:pt x="1120" y="160"/>
                      </a:lnTo>
                      <a:cubicBezTo>
                        <a:pt x="1120" y="80"/>
                        <a:pt x="1040" y="40"/>
                        <a:pt x="960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501;p36"/>
                <p:cNvSpPr/>
                <p:nvPr/>
              </p:nvSpPr>
              <p:spPr>
                <a:xfrm>
                  <a:off x="6832983" y="1364432"/>
                  <a:ext cx="338117" cy="40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4" h="24374" extrusionOk="0">
                      <a:moveTo>
                        <a:pt x="13429" y="0"/>
                      </a:moveTo>
                      <a:lnTo>
                        <a:pt x="0" y="12550"/>
                      </a:lnTo>
                      <a:lnTo>
                        <a:pt x="3238" y="21103"/>
                      </a:lnTo>
                      <a:cubicBezTo>
                        <a:pt x="3238" y="21103"/>
                        <a:pt x="5836" y="22422"/>
                        <a:pt x="9872" y="24181"/>
                      </a:cubicBezTo>
                      <a:cubicBezTo>
                        <a:pt x="10176" y="24312"/>
                        <a:pt x="10474" y="24374"/>
                        <a:pt x="10766" y="24374"/>
                      </a:cubicBezTo>
                      <a:cubicBezTo>
                        <a:pt x="14394" y="24374"/>
                        <a:pt x="17109" y="14806"/>
                        <a:pt x="18625" y="9073"/>
                      </a:cubicBezTo>
                      <a:cubicBezTo>
                        <a:pt x="20144" y="3277"/>
                        <a:pt x="13429" y="0"/>
                        <a:pt x="13429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502;p36"/>
                <p:cNvSpPr/>
                <p:nvPr/>
              </p:nvSpPr>
              <p:spPr>
                <a:xfrm>
                  <a:off x="6719606" y="1569703"/>
                  <a:ext cx="231465" cy="30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0" h="18106" extrusionOk="0">
                      <a:moveTo>
                        <a:pt x="9113" y="0"/>
                      </a:moveTo>
                      <a:lnTo>
                        <a:pt x="1" y="8553"/>
                      </a:lnTo>
                      <a:lnTo>
                        <a:pt x="6076" y="18106"/>
                      </a:lnTo>
                      <a:lnTo>
                        <a:pt x="13790" y="9632"/>
                      </a:lnTo>
                      <a:lnTo>
                        <a:pt x="9113" y="0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503;p36"/>
                <p:cNvSpPr/>
                <p:nvPr/>
              </p:nvSpPr>
              <p:spPr>
                <a:xfrm>
                  <a:off x="6887313" y="1681050"/>
                  <a:ext cx="50338" cy="113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" h="6756" extrusionOk="0">
                      <a:moveTo>
                        <a:pt x="1" y="1"/>
                      </a:moveTo>
                      <a:lnTo>
                        <a:pt x="360" y="6755"/>
                      </a:lnTo>
                      <a:lnTo>
                        <a:pt x="2998" y="3918"/>
                      </a:lnTo>
                      <a:cubicBezTo>
                        <a:pt x="2998" y="3918"/>
                        <a:pt x="840" y="920"/>
                        <a:pt x="1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504;p36"/>
                <p:cNvSpPr/>
                <p:nvPr/>
              </p:nvSpPr>
              <p:spPr>
                <a:xfrm>
                  <a:off x="6769254" y="1331418"/>
                  <a:ext cx="326720" cy="30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5" h="17955" extrusionOk="0">
                      <a:moveTo>
                        <a:pt x="8427" y="1"/>
                      </a:moveTo>
                      <a:cubicBezTo>
                        <a:pt x="7223" y="1"/>
                        <a:pt x="5992" y="231"/>
                        <a:pt x="4797" y="808"/>
                      </a:cubicBezTo>
                      <a:cubicBezTo>
                        <a:pt x="1999" y="2167"/>
                        <a:pt x="200" y="4925"/>
                        <a:pt x="80" y="8042"/>
                      </a:cubicBezTo>
                      <a:cubicBezTo>
                        <a:pt x="0" y="10400"/>
                        <a:pt x="360" y="13798"/>
                        <a:pt x="2079" y="17954"/>
                      </a:cubicBezTo>
                      <a:lnTo>
                        <a:pt x="7474" y="12918"/>
                      </a:lnTo>
                      <a:lnTo>
                        <a:pt x="8953" y="13997"/>
                      </a:lnTo>
                      <a:lnTo>
                        <a:pt x="12111" y="11080"/>
                      </a:lnTo>
                      <a:cubicBezTo>
                        <a:pt x="12111" y="11080"/>
                        <a:pt x="19465" y="10041"/>
                        <a:pt x="17426" y="3526"/>
                      </a:cubicBezTo>
                      <a:cubicBezTo>
                        <a:pt x="17426" y="3526"/>
                        <a:pt x="13140" y="1"/>
                        <a:pt x="8427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505;p36"/>
                <p:cNvSpPr/>
                <p:nvPr/>
              </p:nvSpPr>
              <p:spPr>
                <a:xfrm>
                  <a:off x="7078501" y="1597196"/>
                  <a:ext cx="48895" cy="86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3" h="5126" extrusionOk="0">
                      <a:moveTo>
                        <a:pt x="1679" y="1"/>
                      </a:moveTo>
                      <a:lnTo>
                        <a:pt x="0" y="4437"/>
                      </a:lnTo>
                      <a:lnTo>
                        <a:pt x="1559" y="5117"/>
                      </a:lnTo>
                      <a:cubicBezTo>
                        <a:pt x="1579" y="5123"/>
                        <a:pt x="1599" y="5125"/>
                        <a:pt x="1621" y="5125"/>
                      </a:cubicBezTo>
                      <a:cubicBezTo>
                        <a:pt x="2050" y="5125"/>
                        <a:pt x="2912" y="4058"/>
                        <a:pt x="2798" y="3678"/>
                      </a:cubicBezTo>
                      <a:lnTo>
                        <a:pt x="1679" y="1"/>
                      </a:ln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506;p36"/>
                <p:cNvSpPr/>
                <p:nvPr/>
              </p:nvSpPr>
              <p:spPr>
                <a:xfrm>
                  <a:off x="6811583" y="1495232"/>
                  <a:ext cx="130101" cy="10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1" h="6441" extrusionOk="0">
                      <a:moveTo>
                        <a:pt x="3522" y="0"/>
                      </a:moveTo>
                      <a:cubicBezTo>
                        <a:pt x="1961" y="0"/>
                        <a:pt x="572" y="1132"/>
                        <a:pt x="356" y="2719"/>
                      </a:cubicBezTo>
                      <a:cubicBezTo>
                        <a:pt x="1" y="4821"/>
                        <a:pt x="1685" y="6440"/>
                        <a:pt x="3524" y="6440"/>
                      </a:cubicBezTo>
                      <a:cubicBezTo>
                        <a:pt x="4168" y="6440"/>
                        <a:pt x="4831" y="6242"/>
                        <a:pt x="5432" y="5796"/>
                      </a:cubicBezTo>
                      <a:cubicBezTo>
                        <a:pt x="7750" y="4117"/>
                        <a:pt x="6871" y="480"/>
                        <a:pt x="4033" y="41"/>
                      </a:cubicBezTo>
                      <a:cubicBezTo>
                        <a:pt x="3862" y="13"/>
                        <a:pt x="3691" y="0"/>
                        <a:pt x="3522" y="0"/>
                      </a:cubicBezTo>
                      <a:close/>
                    </a:path>
                  </a:pathLst>
                </a:custGeom>
                <a:solidFill>
                  <a:srgbClr val="E5A8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507;p36"/>
                <p:cNvSpPr/>
                <p:nvPr/>
              </p:nvSpPr>
              <p:spPr>
                <a:xfrm>
                  <a:off x="6859149" y="1524251"/>
                  <a:ext cx="33553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3028" extrusionOk="0">
                      <a:moveTo>
                        <a:pt x="140" y="0"/>
                      </a:moveTo>
                      <a:cubicBezTo>
                        <a:pt x="100" y="0"/>
                        <a:pt x="60" y="10"/>
                        <a:pt x="40" y="30"/>
                      </a:cubicBezTo>
                      <a:cubicBezTo>
                        <a:pt x="0" y="110"/>
                        <a:pt x="0" y="190"/>
                        <a:pt x="40" y="270"/>
                      </a:cubicBezTo>
                      <a:cubicBezTo>
                        <a:pt x="1639" y="1469"/>
                        <a:pt x="1159" y="2788"/>
                        <a:pt x="1159" y="2868"/>
                      </a:cubicBezTo>
                      <a:cubicBezTo>
                        <a:pt x="1119" y="2908"/>
                        <a:pt x="1159" y="2988"/>
                        <a:pt x="1239" y="3028"/>
                      </a:cubicBezTo>
                      <a:lnTo>
                        <a:pt x="1279" y="3028"/>
                      </a:lnTo>
                      <a:cubicBezTo>
                        <a:pt x="1359" y="3028"/>
                        <a:pt x="1399" y="3028"/>
                        <a:pt x="1439" y="2988"/>
                      </a:cubicBezTo>
                      <a:cubicBezTo>
                        <a:pt x="1439" y="2948"/>
                        <a:pt x="1998" y="1389"/>
                        <a:pt x="240" y="30"/>
                      </a:cubicBezTo>
                      <a:cubicBezTo>
                        <a:pt x="220" y="10"/>
                        <a:pt x="180" y="0"/>
                        <a:pt x="1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508;p36"/>
                <p:cNvSpPr/>
                <p:nvPr/>
              </p:nvSpPr>
              <p:spPr>
                <a:xfrm>
                  <a:off x="6902939" y="1277356"/>
                  <a:ext cx="74962" cy="6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3671" extrusionOk="0">
                      <a:moveTo>
                        <a:pt x="2109" y="0"/>
                      </a:moveTo>
                      <a:cubicBezTo>
                        <a:pt x="1302" y="0"/>
                        <a:pt x="580" y="526"/>
                        <a:pt x="349" y="1351"/>
                      </a:cubicBezTo>
                      <a:cubicBezTo>
                        <a:pt x="0" y="2586"/>
                        <a:pt x="981" y="3670"/>
                        <a:pt x="2119" y="3670"/>
                      </a:cubicBezTo>
                      <a:cubicBezTo>
                        <a:pt x="2418" y="3670"/>
                        <a:pt x="2727" y="3596"/>
                        <a:pt x="3026" y="3430"/>
                      </a:cubicBezTo>
                      <a:cubicBezTo>
                        <a:pt x="4465" y="2630"/>
                        <a:pt x="4186" y="472"/>
                        <a:pt x="2627" y="72"/>
                      </a:cubicBezTo>
                      <a:cubicBezTo>
                        <a:pt x="2453" y="24"/>
                        <a:pt x="2279" y="0"/>
                        <a:pt x="2109" y="0"/>
                      </a:cubicBez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509;p36"/>
                <p:cNvSpPr/>
                <p:nvPr/>
              </p:nvSpPr>
              <p:spPr>
                <a:xfrm>
                  <a:off x="7123448" y="1428162"/>
                  <a:ext cx="209997" cy="50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3038" extrusionOk="0">
                      <a:moveTo>
                        <a:pt x="0" y="0"/>
                      </a:moveTo>
                      <a:lnTo>
                        <a:pt x="2278" y="2918"/>
                      </a:lnTo>
                      <a:lnTo>
                        <a:pt x="11511" y="3038"/>
                      </a:lnTo>
                      <a:cubicBezTo>
                        <a:pt x="12110" y="3038"/>
                        <a:pt x="12510" y="2478"/>
                        <a:pt x="12390" y="1919"/>
                      </a:cubicBezTo>
                      <a:cubicBezTo>
                        <a:pt x="12310" y="1519"/>
                        <a:pt x="11951" y="1239"/>
                        <a:pt x="11551" y="119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510;p36"/>
                <p:cNvSpPr/>
                <p:nvPr/>
              </p:nvSpPr>
              <p:spPr>
                <a:xfrm>
                  <a:off x="6755834" y="1300904"/>
                  <a:ext cx="405878" cy="176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1" h="10476" extrusionOk="0">
                      <a:moveTo>
                        <a:pt x="11040" y="0"/>
                      </a:moveTo>
                      <a:cubicBezTo>
                        <a:pt x="977" y="0"/>
                        <a:pt x="0" y="10196"/>
                        <a:pt x="0" y="10196"/>
                      </a:cubicBezTo>
                      <a:lnTo>
                        <a:pt x="24180" y="10476"/>
                      </a:lnTo>
                      <a:cubicBezTo>
                        <a:pt x="24180" y="10476"/>
                        <a:pt x="21782" y="204"/>
                        <a:pt x="11391" y="4"/>
                      </a:cubicBezTo>
                      <a:cubicBezTo>
                        <a:pt x="11273" y="1"/>
                        <a:pt x="11156" y="0"/>
                        <a:pt x="11040" y="0"/>
                      </a:cubicBezTo>
                      <a:close/>
                    </a:path>
                  </a:pathLst>
                </a:custGeom>
                <a:solidFill>
                  <a:srgbClr val="351C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511;p36"/>
                <p:cNvSpPr/>
                <p:nvPr/>
              </p:nvSpPr>
              <p:spPr>
                <a:xfrm>
                  <a:off x="7066433" y="1583684"/>
                  <a:ext cx="32647" cy="27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" h="1665" extrusionOk="0">
                      <a:moveTo>
                        <a:pt x="934" y="1"/>
                      </a:moveTo>
                      <a:cubicBezTo>
                        <a:pt x="632" y="1"/>
                        <a:pt x="334" y="161"/>
                        <a:pt x="200" y="486"/>
                      </a:cubicBezTo>
                      <a:cubicBezTo>
                        <a:pt x="0" y="886"/>
                        <a:pt x="160" y="1405"/>
                        <a:pt x="600" y="1565"/>
                      </a:cubicBezTo>
                      <a:cubicBezTo>
                        <a:pt x="722" y="1634"/>
                        <a:pt x="849" y="1665"/>
                        <a:pt x="972" y="1665"/>
                      </a:cubicBezTo>
                      <a:cubicBezTo>
                        <a:pt x="1492" y="1665"/>
                        <a:pt x="1945" y="1115"/>
                        <a:pt x="1719" y="566"/>
                      </a:cubicBezTo>
                      <a:cubicBezTo>
                        <a:pt x="1594" y="191"/>
                        <a:pt x="1262" y="1"/>
                        <a:pt x="934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512;p36"/>
                <p:cNvSpPr/>
                <p:nvPr/>
              </p:nvSpPr>
              <p:spPr>
                <a:xfrm>
                  <a:off x="7028182" y="1516699"/>
                  <a:ext cx="87903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7" h="1640" extrusionOk="0">
                      <a:moveTo>
                        <a:pt x="2639" y="1"/>
                      </a:moveTo>
                      <a:cubicBezTo>
                        <a:pt x="1520" y="41"/>
                        <a:pt x="520" y="680"/>
                        <a:pt x="1" y="1639"/>
                      </a:cubicBezTo>
                      <a:lnTo>
                        <a:pt x="5237" y="1599"/>
                      </a:lnTo>
                      <a:cubicBezTo>
                        <a:pt x="4717" y="640"/>
                        <a:pt x="3718" y="1"/>
                        <a:pt x="2639" y="1"/>
                      </a:cubicBezTo>
                      <a:close/>
                    </a:path>
                  </a:pathLst>
                </a:custGeom>
                <a:solidFill>
                  <a:srgbClr val="2120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513;p36"/>
                <p:cNvSpPr/>
                <p:nvPr/>
              </p:nvSpPr>
              <p:spPr>
                <a:xfrm>
                  <a:off x="6887984" y="1603909"/>
                  <a:ext cx="244876" cy="17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9" h="10501" extrusionOk="0">
                      <a:moveTo>
                        <a:pt x="2479" y="1"/>
                      </a:moveTo>
                      <a:lnTo>
                        <a:pt x="1" y="4597"/>
                      </a:lnTo>
                      <a:lnTo>
                        <a:pt x="3398" y="9073"/>
                      </a:lnTo>
                      <a:cubicBezTo>
                        <a:pt x="4565" y="10084"/>
                        <a:pt x="5773" y="10501"/>
                        <a:pt x="6954" y="10501"/>
                      </a:cubicBezTo>
                      <a:cubicBezTo>
                        <a:pt x="9694" y="10501"/>
                        <a:pt x="12289" y="8258"/>
                        <a:pt x="13909" y="5996"/>
                      </a:cubicBezTo>
                      <a:cubicBezTo>
                        <a:pt x="14589" y="4957"/>
                        <a:pt x="14349" y="4437"/>
                        <a:pt x="14229" y="3078"/>
                      </a:cubicBezTo>
                      <a:cubicBezTo>
                        <a:pt x="10152" y="2718"/>
                        <a:pt x="6196" y="1679"/>
                        <a:pt x="2479" y="1"/>
                      </a:cubicBez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514;p36"/>
                <p:cNvSpPr/>
                <p:nvPr/>
              </p:nvSpPr>
              <p:spPr>
                <a:xfrm>
                  <a:off x="6918179" y="1561647"/>
                  <a:ext cx="16114" cy="7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" h="4717" extrusionOk="0">
                      <a:moveTo>
                        <a:pt x="560" y="1"/>
                      </a:moveTo>
                      <a:lnTo>
                        <a:pt x="0" y="41"/>
                      </a:lnTo>
                      <a:lnTo>
                        <a:pt x="400" y="4717"/>
                      </a:lnTo>
                      <a:lnTo>
                        <a:pt x="959" y="4677"/>
                      </a:lnTo>
                      <a:lnTo>
                        <a:pt x="560" y="1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515;p36"/>
                <p:cNvSpPr/>
                <p:nvPr/>
              </p:nvSpPr>
              <p:spPr>
                <a:xfrm>
                  <a:off x="6838354" y="1597867"/>
                  <a:ext cx="58378" cy="84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5037" extrusionOk="0">
                      <a:moveTo>
                        <a:pt x="480" y="1"/>
                      </a:moveTo>
                      <a:lnTo>
                        <a:pt x="0" y="281"/>
                      </a:lnTo>
                      <a:lnTo>
                        <a:pt x="2998" y="5037"/>
                      </a:lnTo>
                      <a:lnTo>
                        <a:pt x="3477" y="4717"/>
                      </a:lnTo>
                      <a:lnTo>
                        <a:pt x="480" y="1"/>
                      </a:lnTo>
                      <a:close/>
                    </a:path>
                  </a:pathLst>
                </a:custGeom>
                <a:solidFill>
                  <a:srgbClr val="FDFB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516;p36"/>
                <p:cNvSpPr/>
                <p:nvPr/>
              </p:nvSpPr>
              <p:spPr>
                <a:xfrm>
                  <a:off x="5216976" y="4356975"/>
                  <a:ext cx="2833039" cy="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84" h="1" fill="none" extrusionOk="0">
                      <a:moveTo>
                        <a:pt x="0" y="0"/>
                      </a:moveTo>
                      <a:lnTo>
                        <a:pt x="168783" y="0"/>
                      </a:lnTo>
                    </a:path>
                  </a:pathLst>
                </a:custGeom>
                <a:noFill/>
                <a:ln w="120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1" name="Google Shape;1163;p59"/>
          <p:cNvSpPr/>
          <p:nvPr/>
        </p:nvSpPr>
        <p:spPr>
          <a:xfrm flipH="1">
            <a:off x="7362839" y="1250993"/>
            <a:ext cx="1331639" cy="2528643"/>
          </a:xfrm>
          <a:custGeom>
            <a:avLst/>
            <a:gdLst/>
            <a:ahLst/>
            <a:cxnLst/>
            <a:rect l="l" t="t" r="r" b="b"/>
            <a:pathLst>
              <a:path w="77029" h="146270" extrusionOk="0">
                <a:moveTo>
                  <a:pt x="7851" y="0"/>
                </a:moveTo>
                <a:cubicBezTo>
                  <a:pt x="3508" y="0"/>
                  <a:pt x="0" y="3507"/>
                  <a:pt x="0" y="7851"/>
                </a:cubicBezTo>
                <a:lnTo>
                  <a:pt x="0" y="138418"/>
                </a:lnTo>
                <a:cubicBezTo>
                  <a:pt x="0" y="142762"/>
                  <a:pt x="3508" y="146269"/>
                  <a:pt x="7851" y="146269"/>
                </a:cubicBezTo>
                <a:lnTo>
                  <a:pt x="69145" y="146269"/>
                </a:lnTo>
                <a:cubicBezTo>
                  <a:pt x="73521" y="146269"/>
                  <a:pt x="77028" y="142762"/>
                  <a:pt x="77028" y="138418"/>
                </a:cubicBezTo>
                <a:lnTo>
                  <a:pt x="77028" y="7851"/>
                </a:lnTo>
                <a:cubicBezTo>
                  <a:pt x="77028" y="3507"/>
                  <a:pt x="73521" y="0"/>
                  <a:pt x="69145" y="0"/>
                </a:cubicBez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1167;p59"/>
          <p:cNvSpPr/>
          <p:nvPr/>
        </p:nvSpPr>
        <p:spPr>
          <a:xfrm flipH="1">
            <a:off x="7420550" y="1309609"/>
            <a:ext cx="1223177" cy="2415185"/>
          </a:xfrm>
          <a:custGeom>
            <a:avLst/>
            <a:gdLst/>
            <a:ahLst/>
            <a:cxnLst/>
            <a:rect l="l" t="t" r="r" b="b"/>
            <a:pathLst>
              <a:path w="70755" h="139707" extrusionOk="0">
                <a:moveTo>
                  <a:pt x="7433" y="1"/>
                </a:moveTo>
                <a:cubicBezTo>
                  <a:pt x="3314" y="1"/>
                  <a:pt x="0" y="3315"/>
                  <a:pt x="0" y="7433"/>
                </a:cubicBezTo>
                <a:lnTo>
                  <a:pt x="0" y="132274"/>
                </a:lnTo>
                <a:cubicBezTo>
                  <a:pt x="0" y="136392"/>
                  <a:pt x="3314" y="139706"/>
                  <a:pt x="7433" y="139706"/>
                </a:cubicBezTo>
                <a:lnTo>
                  <a:pt x="63322" y="139706"/>
                </a:lnTo>
                <a:cubicBezTo>
                  <a:pt x="67440" y="139706"/>
                  <a:pt x="70754" y="136392"/>
                  <a:pt x="70754" y="132274"/>
                </a:cubicBezTo>
                <a:lnTo>
                  <a:pt x="70754" y="7433"/>
                </a:lnTo>
                <a:cubicBezTo>
                  <a:pt x="70754" y="3315"/>
                  <a:pt x="67440" y="1"/>
                  <a:pt x="63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9292;p69"/>
          <p:cNvGrpSpPr/>
          <p:nvPr/>
        </p:nvGrpSpPr>
        <p:grpSpPr>
          <a:xfrm>
            <a:off x="7571247" y="1989644"/>
            <a:ext cx="928691" cy="711834"/>
            <a:chOff x="6599718" y="2068734"/>
            <a:chExt cx="940737" cy="721067"/>
          </a:xfrm>
        </p:grpSpPr>
        <p:sp>
          <p:nvSpPr>
            <p:cNvPr id="359" name="Google Shape;9293;p6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9294;p6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9295;p6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9296;p6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9297;p6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298;p6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9299;p6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66" name="Google Shape;9300;p6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301;p6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302;p6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303;p6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304;p6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305;p6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2" name="Google Shape;9306;p6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373" name="Google Shape;9307;p6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9308;p6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9309;p6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9310;p6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9311;p6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9312;p6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9313;p6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7356907" y="2915765"/>
            <a:ext cx="1364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matic SC" panose="020B0604020202020204" charset="-79"/>
                <a:cs typeface="Amatic SC" panose="020B0604020202020204" charset="-79"/>
              </a:rPr>
              <a:t>Intelligence Logistics</a:t>
            </a:r>
            <a:endParaRPr lang="en-US" sz="1000" b="1" dirty="0">
              <a:latin typeface="Amatic SC" panose="020B0604020202020204" charset="-79"/>
              <a:cs typeface="Amatic SC" panose="020B0604020202020204" charset="-79"/>
            </a:endParaRPr>
          </a:p>
        </p:txBody>
      </p:sp>
      <p:grpSp>
        <p:nvGrpSpPr>
          <p:cNvPr id="383" name="Google Shape;9292;p69"/>
          <p:cNvGrpSpPr/>
          <p:nvPr/>
        </p:nvGrpSpPr>
        <p:grpSpPr>
          <a:xfrm>
            <a:off x="7571246" y="1989644"/>
            <a:ext cx="912642" cy="711834"/>
            <a:chOff x="6599718" y="2068734"/>
            <a:chExt cx="924480" cy="721067"/>
          </a:xfrm>
        </p:grpSpPr>
        <p:sp>
          <p:nvSpPr>
            <p:cNvPr id="384" name="Google Shape;9293;p6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294;p6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296;p6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297;p6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298;p6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bg2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9299;p6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390" name="Google Shape;9300;p6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9301;p6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9302;p6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9303;p6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9304;p6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9305;p6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bg2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6" name="Google Shape;9306;p6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397" name="Google Shape;9307;p6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9308;p6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9309;p6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9310;p6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9311;p6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9312;p6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9313;p6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bg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94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5111</TotalTime>
  <Words>661</Words>
  <Application>Microsoft Office PowerPoint</Application>
  <PresentationFormat>On-screen Show (16:9)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Oswald</vt:lpstr>
      <vt:lpstr>Lato Black</vt:lpstr>
      <vt:lpstr>Arial</vt:lpstr>
      <vt:lpstr>Amatic SC</vt:lpstr>
      <vt:lpstr>Oswald Regular</vt:lpstr>
      <vt:lpstr>Lato</vt:lpstr>
      <vt:lpstr>Transport Consulting by Slidesgo</vt:lpstr>
      <vt:lpstr>LOGISTICS INTELLIGENT SYSTEM</vt:lpstr>
      <vt:lpstr>TABLE OF CONTENTS</vt:lpstr>
      <vt:lpstr>INTRODUCTION</vt:lpstr>
      <vt:lpstr>THREE TROUBLES ONE SOLUTION</vt:lpstr>
      <vt:lpstr>THE IDEA OF A SOLUTION</vt:lpstr>
      <vt:lpstr>LOOP HOOLES AND PAINPOINTS</vt:lpstr>
      <vt:lpstr>PROBLEM STATEMENT </vt:lpstr>
      <vt:lpstr>Design Brief </vt:lpstr>
      <vt:lpstr>Intelligence Logistics </vt:lpstr>
      <vt:lpstr>OUR SERVICES</vt:lpstr>
      <vt:lpstr>Point to Point Delivery-Express</vt:lpstr>
      <vt:lpstr>Point to Point-Regular</vt:lpstr>
      <vt:lpstr>Grouped Delivery</vt:lpstr>
      <vt:lpstr>Easy Startup</vt:lpstr>
      <vt:lpstr>Driver Recruitment</vt:lpstr>
      <vt:lpstr>Logistics Management</vt:lpstr>
      <vt:lpstr>TWO PLATFORMS </vt:lpstr>
      <vt:lpstr>MOBILE APP</vt:lpstr>
      <vt:lpstr>WEB APP</vt:lpstr>
      <vt:lpstr>FOR YOUR CONSIDERATION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INTELLIGENCE</dc:title>
  <dc:creator>Kerl Klu</dc:creator>
  <cp:lastModifiedBy>Kerl Klu</cp:lastModifiedBy>
  <cp:revision>43</cp:revision>
  <dcterms:modified xsi:type="dcterms:W3CDTF">2021-04-14T15:45:57Z</dcterms:modified>
</cp:coreProperties>
</file>