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 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fr-FR" i="1" dirty="0" err="1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Diagrammes</a:t>
            </a:r>
            <a:r>
              <a:rPr lang="fr-F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Code</a:t>
            </a: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Functioning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A6107-0339-414A-9F91-1BA1A7AD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Manque les diagrammes UML</a:t>
            </a:r>
          </a:p>
        </p:txBody>
      </p:sp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(</a:t>
            </a:r>
            <a:r>
              <a:rPr lang="en-GB" dirty="0" err="1">
                <a:highlight>
                  <a:srgbClr val="FFFF00"/>
                </a:highlight>
              </a:rPr>
              <a:t>mettre</a:t>
            </a:r>
            <a:r>
              <a:rPr lang="en-GB" dirty="0">
                <a:highlight>
                  <a:srgbClr val="FFFF00"/>
                </a:highlight>
              </a:rPr>
              <a:t> un screen the loran </a:t>
            </a:r>
            <a:r>
              <a:rPr lang="en-GB" dirty="0" err="1">
                <a:highlight>
                  <a:srgbClr val="FFFF00"/>
                </a:highlight>
              </a:rPr>
              <a:t>juste</a:t>
            </a:r>
            <a:r>
              <a:rPr lang="en-GB" dirty="0">
                <a:highlight>
                  <a:srgbClr val="FFFF00"/>
                </a:highlight>
              </a:rPr>
              <a:t> a </a:t>
            </a:r>
            <a:r>
              <a:rPr lang="en-GB" dirty="0" err="1">
                <a:highlight>
                  <a:srgbClr val="FFFF00"/>
                </a:highlight>
              </a:rPr>
              <a:t>côté</a:t>
            </a:r>
            <a:r>
              <a:rPr lang="en-GB" dirty="0">
                <a:highlight>
                  <a:srgbClr val="FFFF00"/>
                </a:highlight>
              </a:rPr>
              <a:t> de la </a:t>
            </a:r>
            <a:r>
              <a:rPr lang="en-GB" dirty="0" err="1">
                <a:highlight>
                  <a:srgbClr val="FFFF00"/>
                </a:highlight>
              </a:rPr>
              <a:t>porte</a:t>
            </a:r>
            <a:r>
              <a:rPr lang="en-GB" dirty="0">
                <a:highlight>
                  <a:srgbClr val="FFFF00"/>
                </a:highlight>
              </a:rPr>
              <a:t> ouverte)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</a:t>
            </a:r>
            <a:endParaRPr lang="fr-FR" dirty="0"/>
          </a:p>
          <a:p>
            <a:r>
              <a:rPr lang="en-GB" dirty="0" err="1"/>
              <a:t>Lorann</a:t>
            </a:r>
            <a:r>
              <a:rPr lang="en-GB" dirty="0"/>
              <a:t> can get killed if he encounters one of the following 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To lead </a:t>
            </a:r>
            <a:r>
              <a:rPr lang="en-GB" dirty="0" err="1"/>
              <a:t>Lorann</a:t>
            </a:r>
            <a:r>
              <a:rPr lang="en-GB" dirty="0"/>
              <a:t>, you will have to use a few control keys: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arrow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ZQSD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WASD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SPACE key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cast</a:t>
            </a: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R key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retry</a:t>
            </a:r>
            <a:r>
              <a:rPr lang="fr-FR" dirty="0"/>
              <a:t> the </a:t>
            </a:r>
            <a:r>
              <a:rPr lang="fr-FR" dirty="0" err="1"/>
              <a:t>level</a:t>
            </a:r>
            <a:r>
              <a:rPr lang="fr-FR" dirty="0"/>
              <a:t>. But </a:t>
            </a:r>
            <a:r>
              <a:rPr lang="fr-FR" dirty="0" err="1"/>
              <a:t>this</a:t>
            </a:r>
            <a:r>
              <a:rPr lang="fr-FR" dirty="0"/>
              <a:t>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>
                <a:highlight>
                  <a:srgbClr val="FFFF00"/>
                </a:highlight>
              </a:rPr>
              <a:t>xxx</a:t>
            </a:r>
            <a:r>
              <a:rPr lang="fr-FR" dirty="0"/>
              <a:t> point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3302</TotalTime>
  <Words>386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Java/OPP/UML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21</cp:revision>
  <dcterms:created xsi:type="dcterms:W3CDTF">2018-06-01T07:50:20Z</dcterms:created>
  <dcterms:modified xsi:type="dcterms:W3CDTF">2018-06-03T15:04:15Z</dcterms:modified>
</cp:coreProperties>
</file>