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71" r:id="rId8"/>
    <p:sldId id="268" r:id="rId9"/>
    <p:sldId id="269" r:id="rId10"/>
    <p:sldId id="262" r:id="rId11"/>
    <p:sldId id="260" r:id="rId12"/>
    <p:sldId id="261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Functional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explanations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>
                <a:solidFill>
                  <a:schemeClr val="bg1">
                    <a:lumMod val="85000"/>
                  </a:schemeClr>
                </a:solidFill>
              </a:rPr>
              <a:t>Goal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 goal is to succeed in going out through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You must find the Energy bubble to unlock the door.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Functional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>
                <a:solidFill>
                  <a:schemeClr val="bg1">
                    <a:lumMod val="85000"/>
                  </a:schemeClr>
                </a:solidFill>
              </a:rPr>
              <a:t>Rules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There is no time frame to finish a level.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can move in any direction (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DOWN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DIAGONAL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movements).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cannot go through walls (Pillars, Horizontal and Vertical Bones).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can get killed if he encounters one of the following: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 closed Door leading to the next level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Any of the 4 Monsters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can only kill the Monsters with his single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can only cast his Spell in one go, and must grab it back (by moving towards it) to cast it again.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Monsters cannot go through walls.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Functional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explanations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fr-FR" u="sng" dirty="0" err="1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fr-FR" u="sng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u="sng" dirty="0" err="1">
                <a:solidFill>
                  <a:schemeClr val="bg1">
                    <a:lumMod val="85000"/>
                  </a:schemeClr>
                </a:solidFill>
              </a:rPr>
              <a:t>works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can be led by 2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ZQSD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OPLM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keys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Spell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can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be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cast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by pressing the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SPACE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key.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6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747E1F8-8769-4D43-A5C5-AE9711CC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9" y="4114464"/>
            <a:ext cx="6562441" cy="18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Functional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explanations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bg1">
                    <a:lumMod val="85000"/>
                  </a:schemeClr>
                </a:solidFill>
              </a:rPr>
              <a:t>Points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You can earn points in many different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marL="201168" lvl="1" indent="0">
              <a:buNone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Demo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of the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game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Members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Joël DIDIER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Project Manager, Database Master, Documentation Advisor, Level Designer</a:t>
            </a:r>
            <a:endParaRPr lang="fr-FR" i="1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Nicolas DRAPIER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Lead Java Developer</a:t>
            </a:r>
            <a:endParaRPr lang="fr-FR" i="1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Thomas LOURENCO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Documentation Master, Java Developer, Translator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 Bastien LE GALL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Developer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, Game Tester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How it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Overview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of the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game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a game that was created in 1985 by the former French Game Development Studio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Loriciels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and edited for Thomson MO5 and TO7 computers.</a:t>
            </a:r>
          </a:p>
          <a:p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is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PacMan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-like game which means that a single character moves square-by-square while collecting a maximum of items and defeat monster to advance to the next stage.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Overview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of the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game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>
                <a:solidFill>
                  <a:schemeClr val="bg1">
                    <a:lumMod val="85000"/>
                  </a:schemeClr>
                </a:solidFill>
              </a:rPr>
              <a:t>Characters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u="sng" dirty="0" err="1">
                <a:solidFill>
                  <a:schemeClr val="bg1">
                    <a:lumMod val="85000"/>
                  </a:schemeClr>
                </a:solidFill>
              </a:rPr>
              <a:t>Collectibles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Purse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Energy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bubble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fr-FR" u="sng" dirty="0">
                <a:solidFill>
                  <a:schemeClr val="bg1">
                    <a:lumMod val="85000"/>
                  </a:schemeClr>
                </a:solidFill>
              </a:rPr>
              <a:t> items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Door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A9BA6-AE6F-44A1-BF08-FFA78288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Functional explanations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107CF-CDC9-44BD-86AF-FF16926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can go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DOWN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perform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DIAGONAL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movements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He can shoot a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Spell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that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can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kill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Monsters.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His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goal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succeed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going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out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through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door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B72BFA1C-BCEF-4F4B-ABFF-D79C99D1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67" y="4279655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Functional explanations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>
                <a:solidFill>
                  <a:schemeClr val="bg1">
                    <a:lumMod val="85000"/>
                  </a:schemeClr>
                </a:solidFill>
              </a:rPr>
              <a:t>Monsters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Monsters can go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DOWN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perform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DIAGONAL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movements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They will try to attack you so use your Spell carefully! 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85000"/>
                  </a:schemeClr>
                </a:solidFill>
              </a:rPr>
              <a:t>Ghost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85000"/>
                  </a:schemeClr>
                </a:solidFill>
              </a:rPr>
              <a:t>Skull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Functional explanations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>
                <a:solidFill>
                  <a:schemeClr val="bg1">
                    <a:lumMod val="85000"/>
                  </a:schemeClr>
                </a:solidFill>
              </a:rPr>
              <a:t>Spell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can cast a multicolour spell in order to kill a Monster.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The Spell can bounce on walls and go back to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Lorann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3963</TotalTime>
  <Words>514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Joël DIDIER</cp:lastModifiedBy>
  <cp:revision>89</cp:revision>
  <dcterms:created xsi:type="dcterms:W3CDTF">2018-06-01T07:50:20Z</dcterms:created>
  <dcterms:modified xsi:type="dcterms:W3CDTF">2018-06-06T11:59:22Z</dcterms:modified>
</cp:coreProperties>
</file>