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Technical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Code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9" name="Espace réservé du contenu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64BD438-AE89-4DA5-87CD-E4FE768F9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05026-B796-4A20-AA1D-07EC2DF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09" y="3925682"/>
            <a:ext cx="2503378" cy="1943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E40D1-8425-4A38-8157-DA3B1BD1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09" y="1845734"/>
            <a:ext cx="2503377" cy="1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Arrow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WASD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retried</a:t>
            </a:r>
            <a:r>
              <a:rPr lang="fr-FR" dirty="0"/>
              <a:t> by the use of the </a:t>
            </a:r>
            <a:r>
              <a:rPr lang="fr-FR" b="1" dirty="0"/>
              <a:t>R</a:t>
            </a:r>
            <a:r>
              <a:rPr lang="fr-FR" dirty="0"/>
              <a:t> key. This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150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3449</TotalTime>
  <Words>371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35</cp:revision>
  <dcterms:created xsi:type="dcterms:W3CDTF">2018-06-01T07:50:20Z</dcterms:created>
  <dcterms:modified xsi:type="dcterms:W3CDTF">2018-06-04T09:45:13Z</dcterms:modified>
</cp:coreProperties>
</file>