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70" r:id="rId6"/>
    <p:sldId id="267" r:id="rId7"/>
    <p:sldId id="271" r:id="rId8"/>
    <p:sldId id="268" r:id="rId9"/>
    <p:sldId id="269" r:id="rId10"/>
    <p:sldId id="262" r:id="rId11"/>
    <p:sldId id="260" r:id="rId12"/>
    <p:sldId id="261" r:id="rId13"/>
    <p:sldId id="26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53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23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64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54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0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17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26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66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47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9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11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2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BFF947-0568-41C8-9D1F-B9875013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146F29-E510-4DB4-B56B-1A8766645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FDA1FA-3541-46E6-83FF-BDDA692B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07D9346-9F25-496D-B7EE-AC8BCC4FF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41" y="671348"/>
            <a:ext cx="2964475" cy="551530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BB5019D-DC43-4FA8-86CC-5071C971C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170" y="5598620"/>
            <a:ext cx="2027596" cy="106566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6A7830-4B1A-416E-8782-4D0DC1F2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5530A581-4C59-43FC-9386-1FECC22BF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344" y="758952"/>
            <a:ext cx="5542398" cy="3566160"/>
          </a:xfrm>
        </p:spPr>
        <p:txBody>
          <a:bodyPr>
            <a:normAutofit/>
          </a:bodyPr>
          <a:lstStyle/>
          <a:p>
            <a:r>
              <a:rPr lang="fr-FR" sz="6800" dirty="0">
                <a:solidFill>
                  <a:srgbClr val="FFFFFF"/>
                </a:solidFill>
              </a:rPr>
              <a:t>Java/OOP/UML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93D485-703B-478E-929D-06F1D488D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343" y="4455620"/>
            <a:ext cx="5542399" cy="11430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2"/>
                </a:solidFill>
              </a:rPr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35592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72747-CDDF-4909-A2AB-75DF9C89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614921-F83A-48AB-9AC5-FCDEA4F65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fr-FR" u="sng" dirty="0"/>
              <a:t>Goal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en-GB" dirty="0"/>
              <a:t>The goal is to succeed in going out through the door.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You must find the Energy bubble to unlock the door.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0BA709E-536B-44C9-8069-C2ED2E205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809" y="3852093"/>
            <a:ext cx="2516484" cy="19502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1210AED-8E21-4A3D-AFE3-0A0A638E3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809" y="1841832"/>
            <a:ext cx="2516484" cy="190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4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84EB35-F52A-4EF2-A06C-11BB278C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B79B1C-6662-4E44-94F8-E7C472E25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27212" cy="4484728"/>
          </a:xfrm>
        </p:spPr>
        <p:txBody>
          <a:bodyPr>
            <a:normAutofit/>
          </a:bodyPr>
          <a:lstStyle/>
          <a:p>
            <a:r>
              <a:rPr lang="fr-FR" u="sng" dirty="0"/>
              <a:t>Rules</a:t>
            </a:r>
            <a:r>
              <a:rPr lang="fr-FR" dirty="0"/>
              <a:t>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There is no time frame to finish a level.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move in any direction (</a:t>
            </a:r>
            <a:r>
              <a:rPr lang="en-GB" b="1" dirty="0"/>
              <a:t>LEFT</a:t>
            </a:r>
            <a:r>
              <a:rPr lang="en-GB" dirty="0"/>
              <a:t>, </a:t>
            </a:r>
            <a:r>
              <a:rPr lang="en-GB" b="1" dirty="0"/>
              <a:t>RIGHT</a:t>
            </a:r>
            <a:r>
              <a:rPr lang="en-GB" dirty="0"/>
              <a:t>, </a:t>
            </a:r>
            <a:r>
              <a:rPr lang="en-GB" b="1" dirty="0"/>
              <a:t>UP</a:t>
            </a:r>
            <a:r>
              <a:rPr lang="en-GB" dirty="0"/>
              <a:t>, </a:t>
            </a:r>
            <a:r>
              <a:rPr lang="en-GB" b="1" dirty="0"/>
              <a:t>DOWN </a:t>
            </a:r>
            <a:r>
              <a:rPr lang="en-GB" dirty="0"/>
              <a:t>and </a:t>
            </a:r>
            <a:r>
              <a:rPr lang="en-GB" b="1" dirty="0"/>
              <a:t>DIAGONAL</a:t>
            </a:r>
            <a:r>
              <a:rPr lang="en-GB" dirty="0"/>
              <a:t> movements).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cannot go through walls (Pillars, Horizontal and Vertical Bones).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get killed if he encounters one of the following:</a:t>
            </a:r>
            <a:endParaRPr lang="fr-FR" dirty="0"/>
          </a:p>
          <a:p>
            <a:pPr lvl="1"/>
            <a:r>
              <a:rPr lang="en-GB" dirty="0"/>
              <a:t>The closed Door leading to the next level</a:t>
            </a:r>
            <a:endParaRPr lang="fr-FR" dirty="0"/>
          </a:p>
          <a:p>
            <a:pPr lvl="1"/>
            <a:r>
              <a:rPr lang="en-GB" dirty="0"/>
              <a:t>Any of the 4 Monsters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only kill the Monsters with his single Spell.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only cast his Spell in one go, and must grab it back (by moving towards it) to cast it again.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Monsters cannot go through walls.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390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E139C1-138C-48E8-A007-7E43A8A7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9AD590-6FEB-4342-A4C5-B0123E541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/>
              <a:t>How </a:t>
            </a:r>
            <a:r>
              <a:rPr lang="fr-FR" u="sng" dirty="0" err="1"/>
              <a:t>it</a:t>
            </a:r>
            <a:r>
              <a:rPr lang="fr-FR" u="sng" dirty="0"/>
              <a:t> </a:t>
            </a:r>
            <a:r>
              <a:rPr lang="fr-FR" u="sng" dirty="0" err="1"/>
              <a:t>works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be led by 2 types of keycaps: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</a:t>
            </a:r>
            <a:r>
              <a:rPr lang="en-GB" b="1" dirty="0"/>
              <a:t>ZQSD</a:t>
            </a:r>
            <a:r>
              <a:rPr lang="en-GB" dirty="0"/>
              <a:t> keys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</a:t>
            </a:r>
            <a:r>
              <a:rPr lang="en-GB" b="1" dirty="0"/>
              <a:t>OPLM</a:t>
            </a:r>
            <a:r>
              <a:rPr lang="en-GB" dirty="0"/>
              <a:t> keys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The </a:t>
            </a:r>
            <a:r>
              <a:rPr lang="fr-FR" dirty="0" err="1"/>
              <a:t>Spell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cast</a:t>
            </a:r>
            <a:r>
              <a:rPr lang="fr-FR" dirty="0"/>
              <a:t> by pressing the </a:t>
            </a:r>
            <a:r>
              <a:rPr lang="fr-FR" b="1" dirty="0"/>
              <a:t>SPACE</a:t>
            </a:r>
            <a:r>
              <a:rPr lang="fr-FR" dirty="0"/>
              <a:t> key.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7" name="Image 6" descr="Une image contenant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747E1F8-8769-4D43-A5C5-AE9711CC3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59" y="4114464"/>
            <a:ext cx="6562441" cy="186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86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1A6413-EF2A-4DEB-B313-C8560EF8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CCE6FF-04C8-47A1-91CC-75DFF8C92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/>
              <a:t>Points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You can earn points in many different ways: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Collecting a Purse grants 50 points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Killing a Monster grants 50 points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Passing through the Door grants 100 points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marL="201168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573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5E5EF-0A79-4311-B5AA-2CBBE632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7936D-F27A-40CC-847B-91EE98886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91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05A34-5C7E-4CFA-B07F-6F550928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</a:t>
            </a:r>
            <a:r>
              <a:rPr lang="fr-FR" dirty="0"/>
              <a:t> of the group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93CE6-EF37-41DA-93B4-673EE3558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 Joël DIDIER</a:t>
            </a:r>
            <a:r>
              <a:rPr lang="en-US" dirty="0"/>
              <a:t>: </a:t>
            </a:r>
            <a:r>
              <a:rPr lang="en-US" i="1" dirty="0"/>
              <a:t>Project Manager, Database Master, Documentation Advisor, Level Designer</a:t>
            </a:r>
            <a:endParaRPr lang="fr-FR" i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i="1" dirty="0"/>
              <a:t> </a:t>
            </a:r>
            <a:r>
              <a:rPr lang="en-GB" b="1" dirty="0"/>
              <a:t>Nicolas DRAPIER</a:t>
            </a:r>
            <a:r>
              <a:rPr lang="en-GB" dirty="0"/>
              <a:t>: </a:t>
            </a:r>
            <a:r>
              <a:rPr lang="en-GB" i="1" dirty="0"/>
              <a:t>Lead Java Developer</a:t>
            </a:r>
            <a:endParaRPr lang="fr-FR" i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i="1" dirty="0"/>
              <a:t> </a:t>
            </a:r>
            <a:r>
              <a:rPr lang="en-US" b="1" dirty="0"/>
              <a:t>Thomas LOURENCO</a:t>
            </a:r>
            <a:r>
              <a:rPr lang="en-US" dirty="0"/>
              <a:t>: </a:t>
            </a:r>
            <a:r>
              <a:rPr lang="en-US" i="1" dirty="0"/>
              <a:t>Documentation Master, Java Developer, Translator</a:t>
            </a:r>
            <a:r>
              <a:rPr lang="en-US" b="1" dirty="0"/>
              <a:t> 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dirty="0"/>
              <a:t> Bastien LE GALL</a:t>
            </a:r>
            <a:r>
              <a:rPr lang="fr-FR" dirty="0"/>
              <a:t>: </a:t>
            </a:r>
            <a:r>
              <a:rPr lang="fr-FR" i="1" dirty="0"/>
              <a:t>Java </a:t>
            </a:r>
            <a:r>
              <a:rPr lang="en-GB" i="1" dirty="0"/>
              <a:t>Developer</a:t>
            </a:r>
            <a:r>
              <a:rPr lang="fr-FR" i="1" dirty="0"/>
              <a:t>, Game Tester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567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7B1AB-4FE9-4F7E-B9D4-3440D163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of Contents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FCA7B8-4074-4DD3-9CF1-98B0C9959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Overview of the game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Functional explanations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Characters &amp; Collectibles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/>
              <a:t>Lorann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Monsters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Spell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Goal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How it works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Demo of the game</a:t>
            </a:r>
          </a:p>
        </p:txBody>
      </p:sp>
    </p:spTree>
    <p:extLst>
      <p:ext uri="{BB962C8B-B14F-4D97-AF65-F5344CB8AC3E}">
        <p14:creationId xmlns:p14="http://schemas.microsoft.com/office/powerpoint/2010/main" val="27788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C841F-020C-4108-860D-09027422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55AE111-8C66-44B3-9AC2-1D3F4B5DB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9895"/>
            <a:ext cx="2762198" cy="4022725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6F526F-C436-4645-B0C0-B0F4CA6842E5}"/>
              </a:ext>
            </a:extLst>
          </p:cNvPr>
          <p:cNvSpPr txBox="1"/>
          <p:nvPr/>
        </p:nvSpPr>
        <p:spPr>
          <a:xfrm>
            <a:off x="4765431" y="2004646"/>
            <a:ext cx="6390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Lorann</a:t>
            </a:r>
            <a:r>
              <a:rPr lang="en-US" dirty="0"/>
              <a:t> is a game that was created in 1985 by the former French Game Development Studio </a:t>
            </a:r>
            <a:r>
              <a:rPr lang="en-US" i="1" dirty="0" err="1"/>
              <a:t>Loriciels</a:t>
            </a:r>
            <a:r>
              <a:rPr lang="en-US" i="1" dirty="0"/>
              <a:t> </a:t>
            </a:r>
            <a:r>
              <a:rPr lang="en-US" dirty="0"/>
              <a:t>and edited for Thomson MO5 and TO7 computers.</a:t>
            </a:r>
          </a:p>
          <a:p>
            <a:endParaRPr lang="fr-FR" dirty="0"/>
          </a:p>
          <a:p>
            <a:r>
              <a:rPr lang="en-US" dirty="0"/>
              <a:t>This is a </a:t>
            </a:r>
            <a:r>
              <a:rPr lang="en-US" dirty="0" err="1"/>
              <a:t>PacMan</a:t>
            </a:r>
            <a:r>
              <a:rPr lang="en-US" dirty="0"/>
              <a:t>-like game which means that a single character moves square-by-square while collecting a maximum of items and defeat monster to advance to the next stage.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329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22A19-2E9B-434C-A553-E006313A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2F016379-F461-4C2A-82CC-292AFD6A5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87" y="1846263"/>
            <a:ext cx="6765752" cy="4022725"/>
          </a:xfrm>
        </p:spPr>
      </p:pic>
    </p:spTree>
    <p:extLst>
      <p:ext uri="{BB962C8B-B14F-4D97-AF65-F5344CB8AC3E}">
        <p14:creationId xmlns:p14="http://schemas.microsoft.com/office/powerpoint/2010/main" val="304164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165C2-6850-4DA9-BD10-9D14533A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explanations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6A6C12-2060-4D2B-A384-AE213B7C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068451" cy="4023360"/>
          </a:xfrm>
        </p:spPr>
        <p:txBody>
          <a:bodyPr/>
          <a:lstStyle/>
          <a:p>
            <a:r>
              <a:rPr lang="fr-FR" u="sng" dirty="0" err="1"/>
              <a:t>Characters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Lorann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Monsters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 marL="0" indent="0">
              <a:buNone/>
            </a:pPr>
            <a:r>
              <a:rPr lang="fr-FR" u="sng" dirty="0" err="1"/>
              <a:t>Collectibles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Purse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Energy </a:t>
            </a:r>
            <a:r>
              <a:rPr lang="fr-FR" dirty="0" err="1"/>
              <a:t>bubble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 descr="Une image contenant objet&#10;&#10;Description générée avec un niveau de confiance très élevé">
            <a:extLst>
              <a:ext uri="{FF2B5EF4-FFF2-40B4-BE49-F238E27FC236}">
                <a16:creationId xmlns:a16="http://schemas.microsoft.com/office/drawing/2014/main" id="{894FE453-BC62-430C-AE06-B6C2196BD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71" y="2006019"/>
            <a:ext cx="594945" cy="594945"/>
          </a:xfrm>
          <a:prstGeom prst="rect">
            <a:avLst/>
          </a:prstGeom>
        </p:spPr>
      </p:pic>
      <p:pic>
        <p:nvPicPr>
          <p:cNvPr id="7" name="Image 6" descr="Une image contenant objet&#10;&#10;Description générée avec un niveau de confiance très élevé">
            <a:extLst>
              <a:ext uri="{FF2B5EF4-FFF2-40B4-BE49-F238E27FC236}">
                <a16:creationId xmlns:a16="http://schemas.microsoft.com/office/drawing/2014/main" id="{7213C0E6-91C9-42D6-B3E2-34FFE462F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981" y="2655156"/>
            <a:ext cx="594945" cy="594945"/>
          </a:xfrm>
          <a:prstGeom prst="rect">
            <a:avLst/>
          </a:prstGeom>
        </p:spPr>
      </p:pic>
      <p:pic>
        <p:nvPicPr>
          <p:cNvPr id="9" name="Image 8" descr="Une image contenant clipart&#10;&#10;Description générée avec un niveau de confiance élevé">
            <a:extLst>
              <a:ext uri="{FF2B5EF4-FFF2-40B4-BE49-F238E27FC236}">
                <a16:creationId xmlns:a16="http://schemas.microsoft.com/office/drawing/2014/main" id="{B9DC99B4-AEE2-479E-A874-27BC591A8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30" y="2650241"/>
            <a:ext cx="594945" cy="59494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19EFC6F-2994-4E35-9E7C-79EA73BCCF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08" y="2650240"/>
            <a:ext cx="594945" cy="59494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D1EE942-0E7E-4E57-9ED0-931EA0DA12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86" y="2650239"/>
            <a:ext cx="594945" cy="59494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E1C6F95-ABE4-4CE0-A9ED-E3360E6393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980" y="3857414"/>
            <a:ext cx="594946" cy="594946"/>
          </a:xfrm>
          <a:prstGeom prst="rect">
            <a:avLst/>
          </a:prstGeom>
        </p:spPr>
      </p:pic>
      <p:pic>
        <p:nvPicPr>
          <p:cNvPr id="17" name="Image 16" descr="Une image contenant clipart&#10;&#10;Description générée avec un niveau de confiance élevé">
            <a:extLst>
              <a:ext uri="{FF2B5EF4-FFF2-40B4-BE49-F238E27FC236}">
                <a16:creationId xmlns:a16="http://schemas.microsoft.com/office/drawing/2014/main" id="{9CF2ACC0-D9C5-4910-9778-15977D22F8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980" y="4506551"/>
            <a:ext cx="594945" cy="594945"/>
          </a:xfrm>
          <a:prstGeom prst="rect">
            <a:avLst/>
          </a:prstGeom>
        </p:spPr>
      </p:pic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FA8839D0-E768-4114-A007-0D61FE7474C4}"/>
              </a:ext>
            </a:extLst>
          </p:cNvPr>
          <p:cNvSpPr txBox="1">
            <a:spLocks/>
          </p:cNvSpPr>
          <p:nvPr/>
        </p:nvSpPr>
        <p:spPr>
          <a:xfrm>
            <a:off x="6735769" y="1845734"/>
            <a:ext cx="472186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 err="1"/>
              <a:t>Static</a:t>
            </a:r>
            <a:r>
              <a:rPr lang="fr-FR" u="sng" dirty="0"/>
              <a:t> items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Walls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Door</a:t>
            </a:r>
            <a:endParaRPr lang="fr-FR" dirty="0"/>
          </a:p>
          <a:p>
            <a:pPr marL="0" indent="0">
              <a:buFont typeface="Calibri" panose="020F0502020204030204" pitchFamily="34" charset="0"/>
              <a:buNone/>
            </a:pPr>
            <a:endParaRPr lang="fr-FR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654D69B-9562-4C21-9AE7-FB901644A8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11" y="2655157"/>
            <a:ext cx="594945" cy="59494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06B9FB5-EE98-4591-ADAD-9FDDBB1C99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89" y="2655157"/>
            <a:ext cx="594945" cy="59494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A802A31C-BEF3-4158-B0A8-BD18D21B5D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11" y="2006020"/>
            <a:ext cx="594945" cy="59494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66727354-6BCA-4AAC-82F9-953F631BB3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89" y="2006020"/>
            <a:ext cx="594945" cy="594945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E5F8DD-4A64-4AE5-B7C6-2345C092E9A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367" y="2006019"/>
            <a:ext cx="594945" cy="5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8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A9BA6-AE6F-44A1-BF08-FFA78288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E107CF-CDC9-44BD-86AF-FF1692620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 err="1"/>
              <a:t>Lorann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Lorann</a:t>
            </a:r>
            <a:r>
              <a:rPr lang="fr-FR" dirty="0"/>
              <a:t> can go </a:t>
            </a:r>
            <a:r>
              <a:rPr lang="fr-FR" b="1" dirty="0"/>
              <a:t>UP</a:t>
            </a:r>
            <a:r>
              <a:rPr lang="fr-FR" dirty="0"/>
              <a:t>, </a:t>
            </a:r>
            <a:r>
              <a:rPr lang="fr-FR" b="1" dirty="0"/>
              <a:t>LEFT</a:t>
            </a:r>
            <a:r>
              <a:rPr lang="fr-FR" dirty="0"/>
              <a:t>, </a:t>
            </a:r>
            <a:r>
              <a:rPr lang="fr-FR" b="1" dirty="0"/>
              <a:t>RIGHT</a:t>
            </a:r>
            <a:r>
              <a:rPr lang="fr-FR" dirty="0"/>
              <a:t>, </a:t>
            </a:r>
            <a:r>
              <a:rPr lang="fr-FR" b="1" dirty="0"/>
              <a:t>DOWN</a:t>
            </a:r>
            <a:r>
              <a:rPr lang="fr-FR" dirty="0"/>
              <a:t> and </a:t>
            </a:r>
            <a:r>
              <a:rPr lang="fr-FR" dirty="0" err="1"/>
              <a:t>perform</a:t>
            </a:r>
            <a:r>
              <a:rPr lang="fr-FR" dirty="0"/>
              <a:t> </a:t>
            </a:r>
            <a:r>
              <a:rPr lang="fr-FR" b="1" dirty="0"/>
              <a:t>DIAGONAL </a:t>
            </a:r>
            <a:r>
              <a:rPr lang="fr-FR" dirty="0" err="1"/>
              <a:t>movements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He can shoot a </a:t>
            </a:r>
            <a:r>
              <a:rPr lang="fr-FR" dirty="0" err="1"/>
              <a:t>Spell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can </a:t>
            </a:r>
            <a:r>
              <a:rPr lang="fr-FR" dirty="0" err="1"/>
              <a:t>kill</a:t>
            </a:r>
            <a:r>
              <a:rPr lang="fr-FR" dirty="0"/>
              <a:t> Monsters.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His</a:t>
            </a:r>
            <a:r>
              <a:rPr lang="fr-FR" dirty="0"/>
              <a:t> goal </a:t>
            </a:r>
            <a:r>
              <a:rPr lang="fr-FR" dirty="0" err="1"/>
              <a:t>it</a:t>
            </a:r>
            <a:r>
              <a:rPr lang="fr-FR" dirty="0"/>
              <a:t> to </a:t>
            </a:r>
            <a:r>
              <a:rPr lang="fr-FR" dirty="0" err="1"/>
              <a:t>succeed</a:t>
            </a:r>
            <a:r>
              <a:rPr lang="fr-FR" dirty="0"/>
              <a:t> in </a:t>
            </a:r>
            <a:r>
              <a:rPr lang="fr-FR" dirty="0" err="1"/>
              <a:t>going</a:t>
            </a:r>
            <a:r>
              <a:rPr lang="fr-FR" dirty="0"/>
              <a:t> out </a:t>
            </a:r>
            <a:r>
              <a:rPr lang="fr-FR" dirty="0" err="1"/>
              <a:t>through</a:t>
            </a:r>
            <a:r>
              <a:rPr lang="fr-FR" dirty="0"/>
              <a:t> the </a:t>
            </a:r>
            <a:r>
              <a:rPr lang="fr-FR" dirty="0" err="1"/>
              <a:t>door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9" name="Image 8" descr="Une image contenant objet, trousse de secours&#10;&#10;Description générée avec un niveau de confiance très élevé">
            <a:extLst>
              <a:ext uri="{FF2B5EF4-FFF2-40B4-BE49-F238E27FC236}">
                <a16:creationId xmlns:a16="http://schemas.microsoft.com/office/drawing/2014/main" id="{B72BFA1C-BCEF-4F4B-ABFF-D79C99D1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567" y="4279655"/>
            <a:ext cx="8858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8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2B6AEF-C876-43EC-A3BB-520E6059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6423FC-BF38-49FF-A12A-175EFBB3D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/>
              <a:t>Monsters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Monsters can go </a:t>
            </a:r>
            <a:r>
              <a:rPr lang="fr-FR" b="1" dirty="0"/>
              <a:t>UP</a:t>
            </a:r>
            <a:r>
              <a:rPr lang="fr-FR" dirty="0"/>
              <a:t>, </a:t>
            </a:r>
            <a:r>
              <a:rPr lang="fr-FR" b="1" dirty="0"/>
              <a:t>LEFT</a:t>
            </a:r>
            <a:r>
              <a:rPr lang="fr-FR" dirty="0"/>
              <a:t>, </a:t>
            </a:r>
            <a:r>
              <a:rPr lang="fr-FR" b="1" dirty="0"/>
              <a:t>RIGHT</a:t>
            </a:r>
            <a:r>
              <a:rPr lang="fr-FR" dirty="0"/>
              <a:t>, </a:t>
            </a:r>
            <a:r>
              <a:rPr lang="fr-FR" b="1" dirty="0"/>
              <a:t>DOWN</a:t>
            </a:r>
            <a:r>
              <a:rPr lang="fr-FR" dirty="0"/>
              <a:t> and </a:t>
            </a:r>
            <a:r>
              <a:rPr lang="fr-FR" dirty="0" err="1"/>
              <a:t>perform</a:t>
            </a:r>
            <a:r>
              <a:rPr lang="fr-FR" dirty="0"/>
              <a:t> </a:t>
            </a:r>
            <a:r>
              <a:rPr lang="fr-FR" b="1" dirty="0"/>
              <a:t>DIAGONAL </a:t>
            </a:r>
            <a:r>
              <a:rPr lang="fr-FR" dirty="0" err="1"/>
              <a:t>movements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en-GB" dirty="0"/>
              <a:t>They will try to attack you so use your Spell carefully! 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fr-FR" sz="1600" dirty="0" err="1"/>
              <a:t>Ghost</a:t>
            </a:r>
            <a:endParaRPr lang="fr-FR" sz="1600" dirty="0"/>
          </a:p>
          <a:p>
            <a:pPr lvl="3">
              <a:buFont typeface="Arial" panose="020B0604020202020204" pitchFamily="34" charset="0"/>
              <a:buChar char="•"/>
            </a:pPr>
            <a:endParaRPr lang="fr-FR" sz="1600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fr-FR" sz="1600" dirty="0" err="1"/>
              <a:t>Skull</a:t>
            </a:r>
            <a:endParaRPr lang="fr-FR" sz="1600" dirty="0"/>
          </a:p>
          <a:p>
            <a:pPr lvl="3">
              <a:buFont typeface="Arial" panose="020B0604020202020204" pitchFamily="34" charset="0"/>
              <a:buChar char="•"/>
            </a:pPr>
            <a:endParaRPr lang="fr-FR" sz="1600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fr-FR" sz="1600" dirty="0"/>
              <a:t>Totem</a:t>
            </a:r>
          </a:p>
          <a:p>
            <a:pPr lvl="3">
              <a:buFont typeface="Arial" panose="020B0604020202020204" pitchFamily="34" charset="0"/>
              <a:buChar char="•"/>
            </a:pPr>
            <a:endParaRPr lang="fr-FR" sz="1600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fr-FR" sz="1600" dirty="0"/>
              <a:t>Storm</a:t>
            </a:r>
          </a:p>
          <a:p>
            <a:pPr lvl="3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5" name="Image 4" descr="Une image contenant objet&#10;&#10;Description générée avec un niveau de confiance très élevé">
            <a:extLst>
              <a:ext uri="{FF2B5EF4-FFF2-40B4-BE49-F238E27FC236}">
                <a16:creationId xmlns:a16="http://schemas.microsoft.com/office/drawing/2014/main" id="{98A6449B-FDE7-4440-9762-F3C53564D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64" y="3431458"/>
            <a:ext cx="534760" cy="534760"/>
          </a:xfrm>
          <a:prstGeom prst="rect">
            <a:avLst/>
          </a:prstGeom>
        </p:spPr>
      </p:pic>
      <p:pic>
        <p:nvPicPr>
          <p:cNvPr id="7" name="Image 6" descr="Une image contenant clipart&#10;&#10;Description générée avec un niveau de confiance élevé">
            <a:extLst>
              <a:ext uri="{FF2B5EF4-FFF2-40B4-BE49-F238E27FC236}">
                <a16:creationId xmlns:a16="http://schemas.microsoft.com/office/drawing/2014/main" id="{69BE1745-0192-4C43-BEB3-0700E36D8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64" y="4009290"/>
            <a:ext cx="534760" cy="5347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2F4A145-181A-44E2-BA6F-A3A1427DB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64" y="4587122"/>
            <a:ext cx="534760" cy="53476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C56D827-052D-49E0-8E88-83E1451CFA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64" y="5164954"/>
            <a:ext cx="534760" cy="53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7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D9958B-F60A-4448-8DE9-660E3A80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EF2F7-E06B-4D57-A46A-2A5DB60FB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75982" cy="4023360"/>
          </a:xfrm>
        </p:spPr>
        <p:txBody>
          <a:bodyPr/>
          <a:lstStyle/>
          <a:p>
            <a:r>
              <a:rPr lang="fr-FR" u="sng" dirty="0" err="1"/>
              <a:t>Spell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en-GB" dirty="0" err="1"/>
              <a:t>Lorann</a:t>
            </a:r>
            <a:r>
              <a:rPr lang="en-GB" dirty="0"/>
              <a:t> can cast a multicolour spell in order to kill a Monster.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The Spell can bounce on walls and go back to </a:t>
            </a:r>
            <a:r>
              <a:rPr lang="en-GB" dirty="0" err="1"/>
              <a:t>Lorann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If the spell hits a Monster, it kills him.</a:t>
            </a:r>
          </a:p>
        </p:txBody>
      </p:sp>
      <p:pic>
        <p:nvPicPr>
          <p:cNvPr id="5" name="Image 4" descr="Une image contenant horloge, objet&#10;&#10;Description générée avec un niveau de confiance très élevé">
            <a:extLst>
              <a:ext uri="{FF2B5EF4-FFF2-40B4-BE49-F238E27FC236}">
                <a16:creationId xmlns:a16="http://schemas.microsoft.com/office/drawing/2014/main" id="{8070086E-B172-4ACD-9DAF-A63102B75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547" y="2314917"/>
            <a:ext cx="440445" cy="440445"/>
          </a:xfrm>
          <a:prstGeom prst="rect">
            <a:avLst/>
          </a:prstGeom>
        </p:spPr>
      </p:pic>
      <p:pic>
        <p:nvPicPr>
          <p:cNvPr id="7" name="Image 6" descr="Une image contenant horloge, objet&#10;&#10;Description générée avec un niveau de confiance très élevé">
            <a:extLst>
              <a:ext uri="{FF2B5EF4-FFF2-40B4-BE49-F238E27FC236}">
                <a16:creationId xmlns:a16="http://schemas.microsoft.com/office/drawing/2014/main" id="{A6DE09AC-71DB-4FF1-A7D6-A490186CB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160" y="2312377"/>
            <a:ext cx="440445" cy="440445"/>
          </a:xfrm>
          <a:prstGeom prst="rect">
            <a:avLst/>
          </a:prstGeom>
        </p:spPr>
      </p:pic>
      <p:pic>
        <p:nvPicPr>
          <p:cNvPr id="9" name="Image 8" descr="Une image contenant horloge, objet&#10;&#10;Description générée avec un niveau de confiance très élevé">
            <a:extLst>
              <a:ext uri="{FF2B5EF4-FFF2-40B4-BE49-F238E27FC236}">
                <a16:creationId xmlns:a16="http://schemas.microsoft.com/office/drawing/2014/main" id="{51A8D92D-8B30-4001-832E-382C1CF54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773" y="2312377"/>
            <a:ext cx="440445" cy="440445"/>
          </a:xfrm>
          <a:prstGeom prst="rect">
            <a:avLst/>
          </a:prstGeom>
        </p:spPr>
      </p:pic>
      <p:pic>
        <p:nvPicPr>
          <p:cNvPr id="11" name="Image 10" descr="Une image contenant horloge, objet, temps, monté&#10;&#10;Description générée avec un niveau de confiance très élevé">
            <a:extLst>
              <a:ext uri="{FF2B5EF4-FFF2-40B4-BE49-F238E27FC236}">
                <a16:creationId xmlns:a16="http://schemas.microsoft.com/office/drawing/2014/main" id="{4E71E3EE-2ADA-4C1B-866D-1B6B98F87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386" y="2312377"/>
            <a:ext cx="440445" cy="440445"/>
          </a:xfrm>
          <a:prstGeom prst="rect">
            <a:avLst/>
          </a:prstGeom>
        </p:spPr>
      </p:pic>
      <p:pic>
        <p:nvPicPr>
          <p:cNvPr id="13" name="Image 12" descr="Une image contenant horloge, objet, jaune&#10;&#10;Description générée avec un niveau de confiance très élevé">
            <a:extLst>
              <a:ext uri="{FF2B5EF4-FFF2-40B4-BE49-F238E27FC236}">
                <a16:creationId xmlns:a16="http://schemas.microsoft.com/office/drawing/2014/main" id="{A76D331E-835F-413E-BEF5-5F1C1101EC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999" y="2312377"/>
            <a:ext cx="440445" cy="44044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0A56BDF-332F-4B14-944D-7CEF0B54C3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95" y="4102639"/>
            <a:ext cx="4572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6549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3873</TotalTime>
  <Words>514</Words>
  <Application>Microsoft Office PowerPoint</Application>
  <PresentationFormat>Grand écran</PresentationFormat>
  <Paragraphs>88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Rétrospective</vt:lpstr>
      <vt:lpstr>Java/OOP/UML Project</vt:lpstr>
      <vt:lpstr>Members of the group</vt:lpstr>
      <vt:lpstr>Table of Contents</vt:lpstr>
      <vt:lpstr>Overview of the game</vt:lpstr>
      <vt:lpstr>Overview of the game</vt:lpstr>
      <vt:lpstr>Functional explanations</vt:lpstr>
      <vt:lpstr>Functional explanations</vt:lpstr>
      <vt:lpstr>Functional explanations</vt:lpstr>
      <vt:lpstr>Functional explanations</vt:lpstr>
      <vt:lpstr>Functional explanations</vt:lpstr>
      <vt:lpstr>Functional explanations</vt:lpstr>
      <vt:lpstr>Functional explanations</vt:lpstr>
      <vt:lpstr>Functional explanations</vt:lpstr>
      <vt:lpstr>Demo of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Java/OPP/UML Project</dc:title>
  <dc:creator>DO PATROCINIO LOURENCO THOMAS</dc:creator>
  <cp:lastModifiedBy>DO PATROCINIO LOURENCO THOMAS</cp:lastModifiedBy>
  <cp:revision>86</cp:revision>
  <dcterms:created xsi:type="dcterms:W3CDTF">2018-06-01T07:50:20Z</dcterms:created>
  <dcterms:modified xsi:type="dcterms:W3CDTF">2018-06-06T10:25:13Z</dcterms:modified>
</cp:coreProperties>
</file>