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3" r:id="rId7"/>
    <p:sldId id="262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4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7D9346-9F25-496D-B7EE-AC8BCC4F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1" y="671348"/>
            <a:ext cx="2964475" cy="55153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B5019D-DC43-4FA8-86CC-5071C971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70" y="5598620"/>
            <a:ext cx="2027596" cy="10656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30A581-4C59-43FC-9386-1FECC22B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fr-FR" sz="6800" dirty="0">
                <a:solidFill>
                  <a:srgbClr val="FFFFFF"/>
                </a:solidFill>
              </a:rPr>
              <a:t>Java/OPP/UML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3D485-703B-478E-929D-06F1D48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592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E5EF-0A79-4311-B5AA-2CBBE63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7936D-F27A-40CC-847B-91EE9888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(démo du jeu en direct live sur vos postes radio au 107.7)</a:t>
            </a:r>
          </a:p>
        </p:txBody>
      </p:sp>
    </p:spTree>
    <p:extLst>
      <p:ext uri="{BB962C8B-B14F-4D97-AF65-F5344CB8AC3E}">
        <p14:creationId xmlns:p14="http://schemas.microsoft.com/office/powerpoint/2010/main" val="4199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05A34-5C7E-4CFA-B07F-6F55092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</a:t>
            </a:r>
            <a:r>
              <a:rPr lang="fr-FR" dirty="0"/>
              <a:t> of the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3CE6-EF37-41DA-93B4-673EE35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Joël DIDIER </a:t>
            </a:r>
            <a:r>
              <a:rPr lang="en-US" dirty="0"/>
              <a:t>: </a:t>
            </a:r>
            <a:r>
              <a:rPr lang="en-US" i="1" dirty="0"/>
              <a:t>Project Manager, Database Master, Documentation Advisor, Level Designer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GB" b="1" dirty="0"/>
              <a:t>Nicolas DRAPIER</a:t>
            </a:r>
            <a:r>
              <a:rPr lang="en-GB" dirty="0"/>
              <a:t>: </a:t>
            </a:r>
            <a:r>
              <a:rPr lang="en-GB" i="1" dirty="0"/>
              <a:t>Lead Java Developer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US" b="1" dirty="0"/>
              <a:t>Thomas LOURENCO</a:t>
            </a:r>
            <a:r>
              <a:rPr lang="en-US" dirty="0"/>
              <a:t>: </a:t>
            </a:r>
            <a:r>
              <a:rPr lang="en-US" i="1" dirty="0"/>
              <a:t>Documentation Master, Java Developer, Translator</a:t>
            </a:r>
            <a:r>
              <a:rPr lang="en-US" b="1" dirty="0"/>
              <a:t> 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dirty="0"/>
              <a:t> Bastien LE GALL</a:t>
            </a:r>
            <a:r>
              <a:rPr lang="fr-FR" dirty="0"/>
              <a:t>: </a:t>
            </a:r>
            <a:r>
              <a:rPr lang="fr-FR" i="1" dirty="0"/>
              <a:t>Java </a:t>
            </a:r>
            <a:r>
              <a:rPr lang="fr-FR" i="1" dirty="0" err="1"/>
              <a:t>Developer</a:t>
            </a:r>
            <a:r>
              <a:rPr lang="fr-FR" i="1" dirty="0"/>
              <a:t>, Game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6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B1AB-4FE9-4F7E-B9D4-3440D16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CA7B8-4074-4DD3-9CF1-98B0C99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explanations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highlight>
                  <a:srgbClr val="FFFF00"/>
                </a:highlight>
              </a:rPr>
              <a:t>Diagrammes</a:t>
            </a:r>
            <a:r>
              <a:rPr lang="fr-F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highlight>
                  <a:srgbClr val="FFFF00"/>
                </a:highlight>
              </a:rPr>
              <a:t>Code</a:t>
            </a:r>
            <a:r>
              <a:rPr lang="fr-F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explanations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Functioning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88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C841F-020C-4108-860D-0902742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AE111-8C66-44B3-9AC2-1D3F4B5D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5"/>
            <a:ext cx="2762198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F526F-C436-4645-B0C0-B0F4CA6842E5}"/>
              </a:ext>
            </a:extLst>
          </p:cNvPr>
          <p:cNvSpPr txBox="1"/>
          <p:nvPr/>
        </p:nvSpPr>
        <p:spPr>
          <a:xfrm>
            <a:off x="4765431" y="2004646"/>
            <a:ext cx="639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Lorann</a:t>
            </a:r>
            <a:r>
              <a:rPr lang="en-US" dirty="0"/>
              <a:t> is a game that was created in 1985 by the former French Game Development Studio </a:t>
            </a:r>
            <a:r>
              <a:rPr lang="en-US" i="1" dirty="0" err="1"/>
              <a:t>Loriciels</a:t>
            </a:r>
            <a:r>
              <a:rPr lang="en-US" i="1" dirty="0"/>
              <a:t> </a:t>
            </a:r>
            <a:r>
              <a:rPr lang="en-US" dirty="0"/>
              <a:t>and edited for Thomson MO5 and TO7 computers.</a:t>
            </a:r>
          </a:p>
          <a:p>
            <a:endParaRPr lang="fr-FR" dirty="0"/>
          </a:p>
          <a:p>
            <a:r>
              <a:rPr lang="en-US" dirty="0"/>
              <a:t>This is a </a:t>
            </a:r>
            <a:r>
              <a:rPr lang="en-US" dirty="0" err="1"/>
              <a:t>PacMan</a:t>
            </a:r>
            <a:r>
              <a:rPr lang="en-US" dirty="0"/>
              <a:t>-like game which means that a single character moves square-by-square while collecting a maximum of items to advance to the next stage.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2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3CF5D-1C9A-4572-9B53-2A56D9E9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</a:p>
        </p:txBody>
      </p:sp>
      <p:pic>
        <p:nvPicPr>
          <p:cNvPr id="5" name="Espace réservé du contenu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21F5EA6-B05B-4526-899D-891CC0906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97" y="1846263"/>
            <a:ext cx="5785932" cy="4022725"/>
          </a:xfrm>
        </p:spPr>
      </p:pic>
    </p:spTree>
    <p:extLst>
      <p:ext uri="{BB962C8B-B14F-4D97-AF65-F5344CB8AC3E}">
        <p14:creationId xmlns:p14="http://schemas.microsoft.com/office/powerpoint/2010/main" val="332600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01823-9D5A-44B9-8718-C6136832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3E633-5184-427D-BEBA-8F062BB8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highlight>
                  <a:srgbClr val="FFFF00"/>
                </a:highlight>
              </a:rPr>
              <a:t>Manque le code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711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2747-CDDF-4909-A2AB-75DF9C8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14921-F83A-48AB-9AC5-FCDEA4F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fr-FR" u="sng" dirty="0"/>
              <a:t>Goal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 goal is to achieve to go out by the door. To open the door, you must find the Energy bubble.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405026-B796-4A20-AA1D-07EC2DFA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809" y="3925682"/>
            <a:ext cx="2503378" cy="19434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FE40D1-8425-4A38-8157-DA3B1BD1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09" y="1845734"/>
            <a:ext cx="2503377" cy="18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4EB35-F52A-4EF2-A06C-11BB278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79B1C-6662-4E44-94F8-E7C472E2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u="sng" dirty="0"/>
              <a:t>Rules</a:t>
            </a:r>
            <a:r>
              <a:rPr lang="fr-FR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There is no time limit to finish any level.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move in any direction (left, right, up, down, all diagonals).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cannot go through walls (Pillars, Horizontal and Vertical Bones).</a:t>
            </a:r>
            <a:endParaRPr lang="fr-FR" dirty="0"/>
          </a:p>
          <a:p>
            <a:r>
              <a:rPr lang="en-GB" dirty="0" err="1"/>
              <a:t>Lorann</a:t>
            </a:r>
            <a:r>
              <a:rPr lang="en-GB" dirty="0"/>
              <a:t> can get killed if he encounters one of the following:</a:t>
            </a:r>
            <a:endParaRPr lang="fr-FR" dirty="0"/>
          </a:p>
          <a:p>
            <a:pPr lvl="1"/>
            <a:r>
              <a:rPr lang="en-GB" dirty="0"/>
              <a:t>The closed door leading to the next level</a:t>
            </a:r>
            <a:endParaRPr lang="fr-FR" dirty="0"/>
          </a:p>
          <a:p>
            <a:pPr lvl="1"/>
            <a:r>
              <a:rPr lang="en-GB" dirty="0"/>
              <a:t>Any of the 4 monsters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kill the monsters only using his Spell.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cast his Spell only once at a time, and must grab it back (by going on it’s way) to cast it again.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Monsters cannot go through walls.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39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39C1-138C-48E8-A007-7E43A8A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D590-6FEB-4342-A4C5-B0123E5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Functioning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be leaded by 3 types of keycaps: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Arrow</a:t>
            </a:r>
            <a:r>
              <a:rPr lang="en-GB" dirty="0"/>
              <a:t>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ZQSD</a:t>
            </a:r>
            <a:r>
              <a:rPr lang="en-GB" dirty="0"/>
              <a:t>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WASD</a:t>
            </a:r>
            <a:r>
              <a:rPr lang="en-GB" dirty="0"/>
              <a:t> keys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</a:t>
            </a:r>
            <a:r>
              <a:rPr lang="fr-FR" dirty="0" err="1"/>
              <a:t>Spell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casted</a:t>
            </a:r>
            <a:r>
              <a:rPr lang="fr-FR" dirty="0"/>
              <a:t> by the use of the </a:t>
            </a:r>
            <a:r>
              <a:rPr lang="fr-FR" b="1" dirty="0"/>
              <a:t>SPACE</a:t>
            </a:r>
            <a:r>
              <a:rPr lang="fr-FR" dirty="0"/>
              <a:t>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A </a:t>
            </a:r>
            <a:r>
              <a:rPr lang="fr-FR" dirty="0" err="1"/>
              <a:t>level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retried</a:t>
            </a:r>
            <a:r>
              <a:rPr lang="fr-FR" dirty="0"/>
              <a:t> by the use of the </a:t>
            </a:r>
            <a:r>
              <a:rPr lang="fr-FR" b="1" dirty="0"/>
              <a:t>R</a:t>
            </a:r>
            <a:r>
              <a:rPr lang="fr-FR" dirty="0"/>
              <a:t> key. This action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150 point to the </a:t>
            </a:r>
            <a:r>
              <a:rPr lang="fr-FR" dirty="0" err="1"/>
              <a:t>player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88603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3441</TotalTime>
  <Words>371</Words>
  <Application>Microsoft Office PowerPoint</Application>
  <PresentationFormat>Grand écran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Rétrospective</vt:lpstr>
      <vt:lpstr>Java/OPP/UML Project</vt:lpstr>
      <vt:lpstr>Members of the group</vt:lpstr>
      <vt:lpstr>Table of Contents</vt:lpstr>
      <vt:lpstr>Overview of the game</vt:lpstr>
      <vt:lpstr>Technical explanations </vt:lpstr>
      <vt:lpstr>Technical explanations </vt:lpstr>
      <vt:lpstr>Functional explanations</vt:lpstr>
      <vt:lpstr>Functional explanations</vt:lpstr>
      <vt:lpstr>Functional explanations</vt:lpstr>
      <vt:lpstr>Demo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Java/OPP/UML Project</dc:title>
  <dc:creator>DO PATROCINIO LOURENCO THOMAS</dc:creator>
  <cp:lastModifiedBy>DO PATROCINIO LOURENCO THOMAS</cp:lastModifiedBy>
  <cp:revision>33</cp:revision>
  <dcterms:created xsi:type="dcterms:W3CDTF">2018-06-01T07:50:20Z</dcterms:created>
  <dcterms:modified xsi:type="dcterms:W3CDTF">2018-06-04T09:36:37Z</dcterms:modified>
</cp:coreProperties>
</file>