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Non-living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 dirty="0"/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2028824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3775</TotalTime>
  <Words>509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63</cp:revision>
  <dcterms:created xsi:type="dcterms:W3CDTF">2018-06-01T07:50:20Z</dcterms:created>
  <dcterms:modified xsi:type="dcterms:W3CDTF">2018-06-06T08:46:41Z</dcterms:modified>
</cp:coreProperties>
</file>