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 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fr-FR" i="1" dirty="0" err="1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Diagrammes</a:t>
            </a:r>
            <a:r>
              <a:rPr lang="fr-F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Code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Functioning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21F5EA6-B05B-4526-899D-891CC090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05026-B796-4A20-AA1D-07EC2DF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09" y="3925682"/>
            <a:ext cx="2503378" cy="1943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E40D1-8425-4A38-8157-DA3B1BD1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09" y="1845734"/>
            <a:ext cx="2503377" cy="1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 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arrow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ZQSD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WASD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SPACE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retried</a:t>
            </a:r>
            <a:r>
              <a:rPr lang="fr-FR" dirty="0"/>
              <a:t> by the use of the R key. This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>
                <a:highlight>
                  <a:srgbClr val="FFFF00"/>
                </a:highlight>
              </a:rPr>
              <a:t>xxx</a:t>
            </a:r>
            <a:r>
              <a:rPr lang="fr-FR" dirty="0"/>
              <a:t>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3398</TotalTime>
  <Words>371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28</cp:revision>
  <dcterms:created xsi:type="dcterms:W3CDTF">2018-06-01T07:50:20Z</dcterms:created>
  <dcterms:modified xsi:type="dcterms:W3CDTF">2018-06-04T08:53:26Z</dcterms:modified>
</cp:coreProperties>
</file>