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0" r:id="rId6"/>
    <p:sldId id="267" r:id="rId7"/>
    <p:sldId id="271" r:id="rId8"/>
    <p:sldId id="268" r:id="rId9"/>
    <p:sldId id="269" r:id="rId10"/>
    <p:sldId id="262" r:id="rId11"/>
    <p:sldId id="260" r:id="rId12"/>
    <p:sldId id="261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succeed in going out through the door.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must find the Energy bubble to unlock the door.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BA709E-536B-44C9-8069-C2ED2E20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3852093"/>
            <a:ext cx="2516484" cy="195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10AED-8E21-4A3D-AFE3-0A0A638E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1841832"/>
            <a:ext cx="2516484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frame to finish a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diagonal movements).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only kill the monsters with his single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only cast his Spell in one go, and must grab it back (by moving towards it)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How </a:t>
            </a:r>
            <a:r>
              <a:rPr lang="fr-FR" u="sng" dirty="0" err="1"/>
              <a:t>it</a:t>
            </a:r>
            <a:r>
              <a:rPr lang="fr-FR" u="sng" dirty="0"/>
              <a:t> </a:t>
            </a:r>
            <a:r>
              <a:rPr lang="fr-FR" u="sng" dirty="0" err="1"/>
              <a:t>works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led by 2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OPLM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</a:t>
            </a:r>
            <a:r>
              <a:rPr lang="fr-FR" dirty="0"/>
              <a:t> by pressing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747E1F8-8769-4D43-A5C5-AE9711CC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9" y="4114464"/>
            <a:ext cx="6562441" cy="18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Points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can earn points in many different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Characters &amp; Collectibles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Lorann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Monsters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Spell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How it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 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and defeat monster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2A19-2E9B-434C-A553-E006313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016379-F461-4C2A-82CC-292AFD6A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7" y="1846263"/>
            <a:ext cx="6765752" cy="4022725"/>
          </a:xfrm>
        </p:spPr>
      </p:pic>
    </p:spTree>
    <p:extLst>
      <p:ext uri="{BB962C8B-B14F-4D97-AF65-F5344CB8AC3E}">
        <p14:creationId xmlns:p14="http://schemas.microsoft.com/office/powerpoint/2010/main" val="304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165C2-6850-4DA9-BD10-9D14533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A6C12-2060-4D2B-A384-AE213B7C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68451" cy="4023360"/>
          </a:xfrm>
        </p:spPr>
        <p:txBody>
          <a:bodyPr/>
          <a:lstStyle/>
          <a:p>
            <a:r>
              <a:rPr lang="fr-FR" u="sng" dirty="0" err="1"/>
              <a:t>Characters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u="sng" dirty="0" err="1"/>
              <a:t>Collectibles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Purse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Energy </a:t>
            </a:r>
            <a:r>
              <a:rPr lang="fr-FR" dirty="0" err="1"/>
              <a:t>bubble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94FE453-BC62-430C-AE06-B6C2196B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2006019"/>
            <a:ext cx="594945" cy="59494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213C0E6-91C9-42D6-B3E2-34FFE462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1" y="2655156"/>
            <a:ext cx="594945" cy="59494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9DC99B4-AEE2-479E-A874-27BC591A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0" y="2650241"/>
            <a:ext cx="594945" cy="594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EFC6F-2994-4E35-9E7C-79EA73BC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8" y="2650240"/>
            <a:ext cx="594945" cy="5949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1EE942-0E7E-4E57-9ED0-931EA0DA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6" y="2650239"/>
            <a:ext cx="594945" cy="5949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6F95-ABE4-4CE0-A9ED-E3360E639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3857414"/>
            <a:ext cx="594946" cy="594946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CF2ACC0-D9C5-4910-9778-15977D22F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4506551"/>
            <a:ext cx="594945" cy="594945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A8839D0-E768-4114-A007-0D61FE7474C4}"/>
              </a:ext>
            </a:extLst>
          </p:cNvPr>
          <p:cNvSpPr txBox="1">
            <a:spLocks/>
          </p:cNvSpPr>
          <p:nvPr/>
        </p:nvSpPr>
        <p:spPr>
          <a:xfrm>
            <a:off x="6735769" y="1845734"/>
            <a:ext cx="4721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err="1"/>
              <a:t>Static</a:t>
            </a:r>
            <a:r>
              <a:rPr lang="fr-FR" u="sng" dirty="0"/>
              <a:t> items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  <a:p>
            <a:pPr marL="0" indent="0">
              <a:buFont typeface="Calibri" panose="020F0502020204030204" pitchFamily="34" charset="0"/>
              <a:buNone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54D69B-9562-4C21-9AE7-FB901644A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655157"/>
            <a:ext cx="594945" cy="5949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6B9FB5-EE98-4591-ADAD-9FDDBB1C9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655157"/>
            <a:ext cx="594945" cy="59494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802A31C-BEF3-4158-B0A8-BD18D21B5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006020"/>
            <a:ext cx="594945" cy="5949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6727354-6BCA-4AAC-82F9-953F631B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006020"/>
            <a:ext cx="594945" cy="5949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E5F8DD-4A64-4AE5-B7C6-2345C092E9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67" y="2006019"/>
            <a:ext cx="594945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A9BA6-AE6F-44A1-BF08-FFA78288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107CF-CDC9-44BD-86AF-FF169262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Lorann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b="1" dirty="0"/>
              <a:t>DIAGONAL </a:t>
            </a:r>
            <a:r>
              <a:rPr lang="fr-FR" dirty="0" err="1"/>
              <a:t>movements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He can shoot a </a:t>
            </a:r>
            <a:r>
              <a:rPr lang="fr-FR" dirty="0" err="1"/>
              <a:t>Spell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kill</a:t>
            </a:r>
            <a:r>
              <a:rPr lang="fr-FR" dirty="0"/>
              <a:t> Monsters.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goal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succeed</a:t>
            </a:r>
            <a:r>
              <a:rPr lang="fr-FR" dirty="0"/>
              <a:t> in </a:t>
            </a:r>
            <a:r>
              <a:rPr lang="fr-FR" dirty="0" err="1"/>
              <a:t>going</a:t>
            </a:r>
            <a:r>
              <a:rPr lang="fr-FR" dirty="0"/>
              <a:t> out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door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 descr="Une image contenant objet, trousse de secours&#10;&#10;Description générée avec un niveau de confiance très élevé">
            <a:extLst>
              <a:ext uri="{FF2B5EF4-FFF2-40B4-BE49-F238E27FC236}">
                <a16:creationId xmlns:a16="http://schemas.microsoft.com/office/drawing/2014/main" id="{B72BFA1C-BCEF-4F4B-ABFF-D79C99D1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67" y="4279655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B6AEF-C876-43EC-A3BB-520E605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423FC-BF38-49FF-A12A-175EFBB3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Monsters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b="1" dirty="0"/>
              <a:t>DIAGONAL </a:t>
            </a:r>
            <a:r>
              <a:rPr lang="fr-FR" dirty="0" err="1"/>
              <a:t>movements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They will try to attack you so use your Spell carefully!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Ghost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Skull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Totem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Storm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98A6449B-FDE7-4440-9762-F3C535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3431458"/>
            <a:ext cx="534760" cy="534760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69BE1745-0192-4C43-BEB3-0700E36D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009290"/>
            <a:ext cx="534760" cy="534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4A145-181A-44E2-BA6F-A3A1427D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587122"/>
            <a:ext cx="534760" cy="534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56D827-052D-49E0-8E88-83E1451C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5164954"/>
            <a:ext cx="534760" cy="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958B-F60A-4448-8DE9-660E3A8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EF2F7-E06B-4D57-A46A-2A5DB60F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r>
              <a:rPr lang="fr-FR" u="sng" dirty="0" err="1"/>
              <a:t>Spell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 err="1"/>
              <a:t>Lorann</a:t>
            </a:r>
            <a:r>
              <a:rPr lang="en-GB" dirty="0"/>
              <a:t> can cast a multicolour spell in order to kill a monster.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Spell can bounce on walls and go back to </a:t>
            </a:r>
            <a:r>
              <a:rPr lang="en-GB" dirty="0" err="1"/>
              <a:t>Lorann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the spell hits a monster, it kills him.</a:t>
            </a:r>
          </a:p>
        </p:txBody>
      </p:sp>
      <p:pic>
        <p:nvPicPr>
          <p:cNvPr id="5" name="Image 4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8070086E-B172-4ACD-9DAF-A63102B7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47" y="2314917"/>
            <a:ext cx="440445" cy="440445"/>
          </a:xfrm>
          <a:prstGeom prst="rect">
            <a:avLst/>
          </a:prstGeom>
        </p:spPr>
      </p:pic>
      <p:pic>
        <p:nvPicPr>
          <p:cNvPr id="7" name="Image 6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A6DE09AC-71DB-4FF1-A7D6-A490186C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60" y="2312377"/>
            <a:ext cx="440445" cy="440445"/>
          </a:xfrm>
          <a:prstGeom prst="rect">
            <a:avLst/>
          </a:prstGeom>
        </p:spPr>
      </p:pic>
      <p:pic>
        <p:nvPicPr>
          <p:cNvPr id="9" name="Image 8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51A8D92D-8B30-4001-832E-382C1CF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3" y="2312377"/>
            <a:ext cx="440445" cy="440445"/>
          </a:xfrm>
          <a:prstGeom prst="rect">
            <a:avLst/>
          </a:prstGeom>
        </p:spPr>
      </p:pic>
      <p:pic>
        <p:nvPicPr>
          <p:cNvPr id="11" name="Image 10" descr="Une image contenant horloge, objet, temps, monté&#10;&#10;Description générée avec un niveau de confiance très élevé">
            <a:extLst>
              <a:ext uri="{FF2B5EF4-FFF2-40B4-BE49-F238E27FC236}">
                <a16:creationId xmlns:a16="http://schemas.microsoft.com/office/drawing/2014/main" id="{4E71E3EE-2ADA-4C1B-866D-1B6B98F8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86" y="2312377"/>
            <a:ext cx="440445" cy="440445"/>
          </a:xfrm>
          <a:prstGeom prst="rect">
            <a:avLst/>
          </a:prstGeom>
        </p:spPr>
      </p:pic>
      <p:pic>
        <p:nvPicPr>
          <p:cNvPr id="13" name="Image 12" descr="Une image contenant horloge, objet, jaune&#10;&#10;Description générée avec un niveau de confiance très élevé">
            <a:extLst>
              <a:ext uri="{FF2B5EF4-FFF2-40B4-BE49-F238E27FC236}">
                <a16:creationId xmlns:a16="http://schemas.microsoft.com/office/drawing/2014/main" id="{A76D331E-835F-413E-BEF5-5F1C1101E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99" y="2312377"/>
            <a:ext cx="440445" cy="440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6BDF-332F-4B14-944D-7CEF0B54C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102639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3802</TotalTime>
  <Words>528</Words>
  <Application>Microsoft Office PowerPoint</Application>
  <PresentationFormat>Grand écran</PresentationFormat>
  <Paragraphs>89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Overview of the game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80</cp:revision>
  <dcterms:created xsi:type="dcterms:W3CDTF">2018-06-01T07:50:20Z</dcterms:created>
  <dcterms:modified xsi:type="dcterms:W3CDTF">2018-06-06T09:14:22Z</dcterms:modified>
</cp:coreProperties>
</file>