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A6107-0339-414A-9F91-1BA1A7AD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Manque les diagrammes UML</a:t>
            </a:r>
          </a:p>
        </p:txBody>
      </p:sp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89052B-818F-4D74-AB55-B2E9D74B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55" y="2014326"/>
            <a:ext cx="4772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 lead </a:t>
            </a:r>
            <a:r>
              <a:rPr lang="en-GB" dirty="0" err="1"/>
              <a:t>Lorann</a:t>
            </a:r>
            <a:r>
              <a:rPr lang="en-GB" dirty="0"/>
              <a:t>, you will have to use a few control keys: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SPACE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cast</a:t>
            </a: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R key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retry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 But </a:t>
            </a:r>
            <a:r>
              <a:rPr lang="fr-FR" dirty="0" err="1"/>
              <a:t>this</a:t>
            </a:r>
            <a:r>
              <a:rPr lang="fr-FR" dirty="0"/>
              <a:t>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3315</TotalTime>
  <Words>372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22</cp:revision>
  <dcterms:created xsi:type="dcterms:W3CDTF">2018-06-01T07:50:20Z</dcterms:created>
  <dcterms:modified xsi:type="dcterms:W3CDTF">2018-06-04T07:30:34Z</dcterms:modified>
</cp:coreProperties>
</file>