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du jeu </a:t>
            </a:r>
            <a:r>
              <a:rPr lang="fr-FR" dirty="0" err="1"/>
              <a:t>mdrlol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Members</a:t>
            </a:r>
            <a:r>
              <a:rPr lang="fr-FR" dirty="0"/>
              <a:t> of the group yes </a:t>
            </a:r>
            <a:r>
              <a:rPr lang="fr-FR" dirty="0" err="1"/>
              <a:t>indeed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qzdzzdazdazd</a:t>
            </a:r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</a:t>
            </a:r>
            <a:r>
              <a:rPr lang="fr-FR" dirty="0" err="1"/>
              <a:t>Lorann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technique </a:t>
            </a:r>
            <a:r>
              <a:rPr lang="fr-FR" dirty="0" err="1"/>
              <a:t>succinte</a:t>
            </a:r>
            <a:r>
              <a:rPr lang="fr-FR" dirty="0"/>
              <a:t> (je sais pas écrire ce mot)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Diagrammes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Code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du jeu créé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Règles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Fonctionnement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But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Démo du jeu en direct live sur vos postes TV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Lorann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efefefefefefefefefefef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technique </a:t>
            </a:r>
            <a:r>
              <a:rPr lang="fr-FR" dirty="0" err="1"/>
              <a:t>succinte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A6107-0339-414A-9F91-1BA1A7AD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technique </a:t>
            </a:r>
            <a:r>
              <a:rPr lang="fr-FR" dirty="0" err="1"/>
              <a:t>succinte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Expication</a:t>
            </a:r>
            <a:r>
              <a:rPr lang="fr-FR" dirty="0"/>
              <a:t> du jeu créé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Règles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Expication</a:t>
            </a:r>
            <a:r>
              <a:rPr lang="fr-FR" dirty="0"/>
              <a:t> du jeu créé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Foncionnement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Expication</a:t>
            </a:r>
            <a:r>
              <a:rPr lang="fr-FR" dirty="0"/>
              <a:t> du jeu créé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But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97</Words>
  <Application>Microsoft Office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Java/OPP/UML Project</vt:lpstr>
      <vt:lpstr>Members of the group yes indeed</vt:lpstr>
      <vt:lpstr>Table of Contents</vt:lpstr>
      <vt:lpstr>Présentation de Lorann</vt:lpstr>
      <vt:lpstr>Explication technique succinte </vt:lpstr>
      <vt:lpstr>Explication technique succinte </vt:lpstr>
      <vt:lpstr>Expication du jeu créé</vt:lpstr>
      <vt:lpstr>Expication du jeu créé</vt:lpstr>
      <vt:lpstr>Expication du jeu créé</vt:lpstr>
      <vt:lpstr>Démo du jeu mdrlol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8</cp:revision>
  <dcterms:created xsi:type="dcterms:W3CDTF">2018-06-01T07:50:20Z</dcterms:created>
  <dcterms:modified xsi:type="dcterms:W3CDTF">2018-06-01T09:06:32Z</dcterms:modified>
</cp:coreProperties>
</file>