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68" r:id="rId8"/>
    <p:sldId id="269" r:id="rId9"/>
    <p:sldId id="262" r:id="rId10"/>
    <p:sldId id="260" r:id="rId11"/>
    <p:sldId id="261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C9AAE-5D43-48D2-AC4A-184C8DC62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05" y="4264264"/>
            <a:ext cx="6256149" cy="17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by many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Non-living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b="1" dirty="0"/>
              <a:t>DIAGONAL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3745</TotalTime>
  <Words>480</Words>
  <Application>Microsoft Office PowerPoint</Application>
  <PresentationFormat>Grand écran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59</cp:revision>
  <dcterms:created xsi:type="dcterms:W3CDTF">2018-06-01T07:50:20Z</dcterms:created>
  <dcterms:modified xsi:type="dcterms:W3CDTF">2018-06-06T08:17:14Z</dcterms:modified>
</cp:coreProperties>
</file>