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50" d="100"/>
          <a:sy n="50" d="100"/>
        </p:scale>
        <p:origin x="22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4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42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1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2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8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97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AD90-A925-49F4-8641-AEE35CD95B8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9410-1DCB-4373-8386-EDC9D54255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57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Format A4 (210 x 297 mm)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Vicente Vaz</dc:creator>
  <cp:lastModifiedBy>Vicente Vaz</cp:lastModifiedBy>
  <cp:revision>2</cp:revision>
  <dcterms:created xsi:type="dcterms:W3CDTF">2018-12-04T09:23:11Z</dcterms:created>
  <dcterms:modified xsi:type="dcterms:W3CDTF">2018-12-04T09:50:23Z</dcterms:modified>
</cp:coreProperties>
</file>