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8288000" cy="10287000"/>
  <p:notesSz cx="6858000" cy="9144000"/>
  <p:embeddedFontLst>
    <p:embeddedFont>
      <p:font typeface="Open Sans 1 Bold" charset="1" panose="00000000000000000000"/>
      <p:regular r:id="rId44"/>
    </p:embeddedFont>
    <p:embeddedFont>
      <p:font typeface="Open Sans 2 Bold" charset="1" panose="020B0806030504020204"/>
      <p:regular r:id="rId45"/>
    </p:embeddedFont>
    <p:embeddedFont>
      <p:font typeface="Open Sans 2" charset="1" panose="020B060603050402020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4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47947" y="4137846"/>
            <a:ext cx="14473566" cy="151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팩토리 메서드 패턴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 b="true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송정훈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예제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01806" y="1911512"/>
            <a:ext cx="9284387" cy="7645966"/>
          </a:xfrm>
          <a:custGeom>
            <a:avLst/>
            <a:gdLst/>
            <a:ahLst/>
            <a:cxnLst/>
            <a:rect r="r" b="b" t="t" l="l"/>
            <a:pathLst>
              <a:path h="7645966" w="9284387">
                <a:moveTo>
                  <a:pt x="0" y="0"/>
                </a:moveTo>
                <a:lnTo>
                  <a:pt x="9284388" y="0"/>
                </a:lnTo>
                <a:lnTo>
                  <a:pt x="9284388" y="7645966"/>
                </a:lnTo>
                <a:lnTo>
                  <a:pt x="0" y="764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74810" y="5575534"/>
            <a:ext cx="6828912" cy="661184"/>
            <a:chOff x="0" y="0"/>
            <a:chExt cx="1798561" cy="1741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98561" cy="174139"/>
            </a:xfrm>
            <a:custGeom>
              <a:avLst/>
              <a:gdLst/>
              <a:ahLst/>
              <a:cxnLst/>
              <a:rect r="r" b="b" t="t" l="l"/>
              <a:pathLst>
                <a:path h="174139" w="1798561">
                  <a:moveTo>
                    <a:pt x="57819" y="0"/>
                  </a:moveTo>
                  <a:lnTo>
                    <a:pt x="1740743" y="0"/>
                  </a:lnTo>
                  <a:cubicBezTo>
                    <a:pt x="1756077" y="0"/>
                    <a:pt x="1770784" y="6092"/>
                    <a:pt x="1781627" y="16935"/>
                  </a:cubicBezTo>
                  <a:cubicBezTo>
                    <a:pt x="1792470" y="27778"/>
                    <a:pt x="1798561" y="42484"/>
                    <a:pt x="1798561" y="57819"/>
                  </a:cubicBezTo>
                  <a:lnTo>
                    <a:pt x="1798561" y="116320"/>
                  </a:lnTo>
                  <a:cubicBezTo>
                    <a:pt x="1798561" y="131655"/>
                    <a:pt x="1792470" y="146361"/>
                    <a:pt x="1781627" y="157204"/>
                  </a:cubicBezTo>
                  <a:cubicBezTo>
                    <a:pt x="1770784" y="168047"/>
                    <a:pt x="1756077" y="174139"/>
                    <a:pt x="1740743" y="174139"/>
                  </a:cubicBezTo>
                  <a:lnTo>
                    <a:pt x="57819" y="174139"/>
                  </a:lnTo>
                  <a:cubicBezTo>
                    <a:pt x="25886" y="174139"/>
                    <a:pt x="0" y="148253"/>
                    <a:pt x="0" y="116320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798561" cy="20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237688" y="6661930"/>
            <a:ext cx="6828912" cy="661184"/>
            <a:chOff x="0" y="0"/>
            <a:chExt cx="1798561" cy="1741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8561" cy="174139"/>
            </a:xfrm>
            <a:custGeom>
              <a:avLst/>
              <a:gdLst/>
              <a:ahLst/>
              <a:cxnLst/>
              <a:rect r="r" b="b" t="t" l="l"/>
              <a:pathLst>
                <a:path h="174139" w="1798561">
                  <a:moveTo>
                    <a:pt x="57819" y="0"/>
                  </a:moveTo>
                  <a:lnTo>
                    <a:pt x="1740743" y="0"/>
                  </a:lnTo>
                  <a:cubicBezTo>
                    <a:pt x="1756077" y="0"/>
                    <a:pt x="1770784" y="6092"/>
                    <a:pt x="1781627" y="16935"/>
                  </a:cubicBezTo>
                  <a:cubicBezTo>
                    <a:pt x="1792470" y="27778"/>
                    <a:pt x="1798561" y="42484"/>
                    <a:pt x="1798561" y="57819"/>
                  </a:cubicBezTo>
                  <a:lnTo>
                    <a:pt x="1798561" y="116320"/>
                  </a:lnTo>
                  <a:cubicBezTo>
                    <a:pt x="1798561" y="131655"/>
                    <a:pt x="1792470" y="146361"/>
                    <a:pt x="1781627" y="157204"/>
                  </a:cubicBezTo>
                  <a:cubicBezTo>
                    <a:pt x="1770784" y="168047"/>
                    <a:pt x="1756077" y="174139"/>
                    <a:pt x="1740743" y="174139"/>
                  </a:cubicBezTo>
                  <a:lnTo>
                    <a:pt x="57819" y="174139"/>
                  </a:lnTo>
                  <a:cubicBezTo>
                    <a:pt x="25886" y="174139"/>
                    <a:pt x="0" y="148253"/>
                    <a:pt x="0" y="116320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798561" cy="20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71737">
            <a:off x="14084212" y="2309390"/>
            <a:ext cx="3031142" cy="2265778"/>
          </a:xfrm>
          <a:custGeom>
            <a:avLst/>
            <a:gdLst/>
            <a:ahLst/>
            <a:cxnLst/>
            <a:rect r="r" b="b" t="t" l="l"/>
            <a:pathLst>
              <a:path h="2265778" w="3031142">
                <a:moveTo>
                  <a:pt x="0" y="0"/>
                </a:moveTo>
                <a:lnTo>
                  <a:pt x="3031141" y="0"/>
                </a:lnTo>
                <a:lnTo>
                  <a:pt x="3031141" y="2265779"/>
                </a:lnTo>
                <a:lnTo>
                  <a:pt x="0" y="2265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21909"/>
            <a:ext cx="3076220" cy="2514810"/>
          </a:xfrm>
          <a:custGeom>
            <a:avLst/>
            <a:gdLst/>
            <a:ahLst/>
            <a:cxnLst/>
            <a:rect r="r" b="b" t="t" l="l"/>
            <a:pathLst>
              <a:path h="2514810" w="3076220">
                <a:moveTo>
                  <a:pt x="0" y="0"/>
                </a:moveTo>
                <a:lnTo>
                  <a:pt x="3076220" y="0"/>
                </a:lnTo>
                <a:lnTo>
                  <a:pt x="3076220" y="2514809"/>
                </a:lnTo>
                <a:lnTo>
                  <a:pt x="0" y="2514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24838">
            <a:off x="14084212" y="6781753"/>
            <a:ext cx="3762466" cy="1634963"/>
          </a:xfrm>
          <a:custGeom>
            <a:avLst/>
            <a:gdLst/>
            <a:ahLst/>
            <a:cxnLst/>
            <a:rect r="r" b="b" t="t" l="l"/>
            <a:pathLst>
              <a:path h="1634963" w="3762466">
                <a:moveTo>
                  <a:pt x="0" y="0"/>
                </a:moveTo>
                <a:lnTo>
                  <a:pt x="3762466" y="0"/>
                </a:lnTo>
                <a:lnTo>
                  <a:pt x="3762466" y="1634963"/>
                </a:lnTo>
                <a:lnTo>
                  <a:pt x="0" y="1634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예제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06354" y="1885202"/>
            <a:ext cx="9284387" cy="7645966"/>
          </a:xfrm>
          <a:custGeom>
            <a:avLst/>
            <a:gdLst/>
            <a:ahLst/>
            <a:cxnLst/>
            <a:rect r="r" b="b" t="t" l="l"/>
            <a:pathLst>
              <a:path h="7645966" w="9284387">
                <a:moveTo>
                  <a:pt x="0" y="0"/>
                </a:moveTo>
                <a:lnTo>
                  <a:pt x="9284387" y="0"/>
                </a:lnTo>
                <a:lnTo>
                  <a:pt x="9284387" y="7645966"/>
                </a:lnTo>
                <a:lnTo>
                  <a:pt x="0" y="764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9206" y="3990184"/>
            <a:ext cx="6611082" cy="1859367"/>
          </a:xfrm>
          <a:custGeom>
            <a:avLst/>
            <a:gdLst/>
            <a:ahLst/>
            <a:cxnLst/>
            <a:rect r="r" b="b" t="t" l="l"/>
            <a:pathLst>
              <a:path h="1859367" w="6611082">
                <a:moveTo>
                  <a:pt x="0" y="0"/>
                </a:moveTo>
                <a:lnTo>
                  <a:pt x="6611082" y="0"/>
                </a:lnTo>
                <a:lnTo>
                  <a:pt x="6611082" y="1859367"/>
                </a:lnTo>
                <a:lnTo>
                  <a:pt x="0" y="1859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18584" y="4533509"/>
            <a:ext cx="778378" cy="772717"/>
          </a:xfrm>
          <a:custGeom>
            <a:avLst/>
            <a:gdLst/>
            <a:ahLst/>
            <a:cxnLst/>
            <a:rect r="r" b="b" t="t" l="l"/>
            <a:pathLst>
              <a:path h="772717" w="778378">
                <a:moveTo>
                  <a:pt x="0" y="0"/>
                </a:moveTo>
                <a:lnTo>
                  <a:pt x="778379" y="0"/>
                </a:lnTo>
                <a:lnTo>
                  <a:pt x="778379" y="772717"/>
                </a:lnTo>
                <a:lnTo>
                  <a:pt x="0" y="77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8673556" y="6643154"/>
            <a:ext cx="3203551" cy="0"/>
          </a:xfrm>
          <a:prstGeom prst="line">
            <a:avLst/>
          </a:prstGeom>
          <a:ln cap="flat" w="8572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8673556" y="7742704"/>
            <a:ext cx="3203551" cy="0"/>
          </a:xfrm>
          <a:prstGeom prst="line">
            <a:avLst/>
          </a:prstGeom>
          <a:ln cap="flat" w="8572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심플 팩토리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805169" y="3587910"/>
            <a:ext cx="10677662" cy="5139815"/>
          </a:xfrm>
          <a:custGeom>
            <a:avLst/>
            <a:gdLst/>
            <a:ahLst/>
            <a:cxnLst/>
            <a:rect r="r" b="b" t="t" l="l"/>
            <a:pathLst>
              <a:path h="5139815" w="10677662">
                <a:moveTo>
                  <a:pt x="0" y="0"/>
                </a:moveTo>
                <a:lnTo>
                  <a:pt x="10677662" y="0"/>
                </a:lnTo>
                <a:lnTo>
                  <a:pt x="10677662" y="5139814"/>
                </a:lnTo>
                <a:lnTo>
                  <a:pt x="0" y="513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4896" y="2222401"/>
            <a:ext cx="12798208" cy="64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객체 생성을 담당하는 팩토리 클래스를 따로 두는 것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심플 팩토리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032428" y="2303932"/>
            <a:ext cx="6223144" cy="2122623"/>
          </a:xfrm>
          <a:custGeom>
            <a:avLst/>
            <a:gdLst/>
            <a:ahLst/>
            <a:cxnLst/>
            <a:rect r="r" b="b" t="t" l="l"/>
            <a:pathLst>
              <a:path h="2122623" w="6223144">
                <a:moveTo>
                  <a:pt x="0" y="0"/>
                </a:moveTo>
                <a:lnTo>
                  <a:pt x="6223144" y="0"/>
                </a:lnTo>
                <a:lnTo>
                  <a:pt x="6223144" y="2122623"/>
                </a:lnTo>
                <a:lnTo>
                  <a:pt x="0" y="2122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31607" y="5533513"/>
            <a:ext cx="6689944" cy="3763094"/>
          </a:xfrm>
          <a:custGeom>
            <a:avLst/>
            <a:gdLst/>
            <a:ahLst/>
            <a:cxnLst/>
            <a:rect r="r" b="b" t="t" l="l"/>
            <a:pathLst>
              <a:path h="3763094" w="6689944">
                <a:moveTo>
                  <a:pt x="0" y="0"/>
                </a:moveTo>
                <a:lnTo>
                  <a:pt x="6689944" y="0"/>
                </a:lnTo>
                <a:lnTo>
                  <a:pt x="6689944" y="3763094"/>
                </a:lnTo>
                <a:lnTo>
                  <a:pt x="0" y="3763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6201" y="5533513"/>
            <a:ext cx="6739135" cy="3763094"/>
          </a:xfrm>
          <a:custGeom>
            <a:avLst/>
            <a:gdLst/>
            <a:ahLst/>
            <a:cxnLst/>
            <a:rect r="r" b="b" t="t" l="l"/>
            <a:pathLst>
              <a:path h="3763094" w="6739135">
                <a:moveTo>
                  <a:pt x="0" y="0"/>
                </a:moveTo>
                <a:lnTo>
                  <a:pt x="6739135" y="0"/>
                </a:lnTo>
                <a:lnTo>
                  <a:pt x="6739135" y="3763094"/>
                </a:lnTo>
                <a:lnTo>
                  <a:pt x="0" y="3763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심플 팩토리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7376" y="1826360"/>
            <a:ext cx="7530504" cy="8105458"/>
          </a:xfrm>
          <a:custGeom>
            <a:avLst/>
            <a:gdLst/>
            <a:ahLst/>
            <a:cxnLst/>
            <a:rect r="r" b="b" t="t" l="l"/>
            <a:pathLst>
              <a:path h="8105458" w="7530504">
                <a:moveTo>
                  <a:pt x="0" y="0"/>
                </a:moveTo>
                <a:lnTo>
                  <a:pt x="7530504" y="0"/>
                </a:lnTo>
                <a:lnTo>
                  <a:pt x="7530504" y="8105459"/>
                </a:lnTo>
                <a:lnTo>
                  <a:pt x="0" y="8105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6735" y="4476477"/>
            <a:ext cx="7832565" cy="2805224"/>
          </a:xfrm>
          <a:custGeom>
            <a:avLst/>
            <a:gdLst/>
            <a:ahLst/>
            <a:cxnLst/>
            <a:rect r="r" b="b" t="t" l="l"/>
            <a:pathLst>
              <a:path h="2805224" w="7832565">
                <a:moveTo>
                  <a:pt x="0" y="0"/>
                </a:moveTo>
                <a:lnTo>
                  <a:pt x="7832565" y="0"/>
                </a:lnTo>
                <a:lnTo>
                  <a:pt x="7832565" y="2805225"/>
                </a:lnTo>
                <a:lnTo>
                  <a:pt x="0" y="2805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631886" y="5662160"/>
            <a:ext cx="1422264" cy="1016365"/>
            <a:chOff x="0" y="0"/>
            <a:chExt cx="374588" cy="267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4588" cy="267685"/>
            </a:xfrm>
            <a:custGeom>
              <a:avLst/>
              <a:gdLst/>
              <a:ahLst/>
              <a:cxnLst/>
              <a:rect r="r" b="b" t="t" l="l"/>
              <a:pathLst>
                <a:path h="267685" w="374588">
                  <a:moveTo>
                    <a:pt x="133842" y="0"/>
                  </a:moveTo>
                  <a:lnTo>
                    <a:pt x="240746" y="0"/>
                  </a:lnTo>
                  <a:cubicBezTo>
                    <a:pt x="314665" y="0"/>
                    <a:pt x="374588" y="59923"/>
                    <a:pt x="374588" y="133842"/>
                  </a:cubicBezTo>
                  <a:lnTo>
                    <a:pt x="374588" y="133842"/>
                  </a:lnTo>
                  <a:cubicBezTo>
                    <a:pt x="374588" y="169339"/>
                    <a:pt x="360487" y="203383"/>
                    <a:pt x="335387" y="228483"/>
                  </a:cubicBezTo>
                  <a:cubicBezTo>
                    <a:pt x="310286" y="253583"/>
                    <a:pt x="276243" y="267685"/>
                    <a:pt x="240746" y="267685"/>
                  </a:cubicBezTo>
                  <a:lnTo>
                    <a:pt x="133842" y="267685"/>
                  </a:lnTo>
                  <a:cubicBezTo>
                    <a:pt x="59923" y="267685"/>
                    <a:pt x="0" y="207761"/>
                    <a:pt x="0" y="133842"/>
                  </a:cubicBezTo>
                  <a:lnTo>
                    <a:pt x="0" y="133842"/>
                  </a:lnTo>
                  <a:cubicBezTo>
                    <a:pt x="0" y="59923"/>
                    <a:pt x="59923" y="0"/>
                    <a:pt x="1338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74588" cy="296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심플 팩토리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7376" y="1826360"/>
            <a:ext cx="7530504" cy="8105458"/>
          </a:xfrm>
          <a:custGeom>
            <a:avLst/>
            <a:gdLst/>
            <a:ahLst/>
            <a:cxnLst/>
            <a:rect r="r" b="b" t="t" l="l"/>
            <a:pathLst>
              <a:path h="8105458" w="7530504">
                <a:moveTo>
                  <a:pt x="0" y="0"/>
                </a:moveTo>
                <a:lnTo>
                  <a:pt x="7530504" y="0"/>
                </a:lnTo>
                <a:lnTo>
                  <a:pt x="7530504" y="8105459"/>
                </a:lnTo>
                <a:lnTo>
                  <a:pt x="0" y="8105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6735" y="4476477"/>
            <a:ext cx="7832565" cy="2805224"/>
          </a:xfrm>
          <a:custGeom>
            <a:avLst/>
            <a:gdLst/>
            <a:ahLst/>
            <a:cxnLst/>
            <a:rect r="r" b="b" t="t" l="l"/>
            <a:pathLst>
              <a:path h="2805224" w="7832565">
                <a:moveTo>
                  <a:pt x="0" y="0"/>
                </a:moveTo>
                <a:lnTo>
                  <a:pt x="7832565" y="0"/>
                </a:lnTo>
                <a:lnTo>
                  <a:pt x="7832565" y="2805225"/>
                </a:lnTo>
                <a:lnTo>
                  <a:pt x="0" y="2805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89602" y="5681767"/>
            <a:ext cx="6105395" cy="1700418"/>
            <a:chOff x="0" y="0"/>
            <a:chExt cx="1608005" cy="4478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8005" cy="447847"/>
            </a:xfrm>
            <a:custGeom>
              <a:avLst/>
              <a:gdLst/>
              <a:ahLst/>
              <a:cxnLst/>
              <a:rect r="r" b="b" t="t" l="l"/>
              <a:pathLst>
                <a:path h="447847" w="1608005">
                  <a:moveTo>
                    <a:pt x="64670" y="0"/>
                  </a:moveTo>
                  <a:lnTo>
                    <a:pt x="1543335" y="0"/>
                  </a:lnTo>
                  <a:cubicBezTo>
                    <a:pt x="1560487" y="0"/>
                    <a:pt x="1576936" y="6813"/>
                    <a:pt x="1589064" y="18942"/>
                  </a:cubicBezTo>
                  <a:cubicBezTo>
                    <a:pt x="1601192" y="31070"/>
                    <a:pt x="1608005" y="47519"/>
                    <a:pt x="1608005" y="64670"/>
                  </a:cubicBezTo>
                  <a:lnTo>
                    <a:pt x="1608005" y="383176"/>
                  </a:lnTo>
                  <a:cubicBezTo>
                    <a:pt x="1608005" y="418893"/>
                    <a:pt x="1579051" y="447847"/>
                    <a:pt x="1543335" y="447847"/>
                  </a:cubicBezTo>
                  <a:lnTo>
                    <a:pt x="64670" y="447847"/>
                  </a:lnTo>
                  <a:cubicBezTo>
                    <a:pt x="28954" y="447847"/>
                    <a:pt x="0" y="418893"/>
                    <a:pt x="0" y="383176"/>
                  </a:cubicBezTo>
                  <a:lnTo>
                    <a:pt x="0" y="64670"/>
                  </a:lnTo>
                  <a:cubicBezTo>
                    <a:pt x="0" y="47519"/>
                    <a:pt x="6813" y="31070"/>
                    <a:pt x="18942" y="18942"/>
                  </a:cubicBezTo>
                  <a:cubicBezTo>
                    <a:pt x="31070" y="6813"/>
                    <a:pt x="47519" y="0"/>
                    <a:pt x="646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608005" cy="476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38375" y="3750081"/>
            <a:ext cx="13611251" cy="5247011"/>
          </a:xfrm>
          <a:custGeom>
            <a:avLst/>
            <a:gdLst/>
            <a:ahLst/>
            <a:cxnLst/>
            <a:rect r="r" b="b" t="t" l="l"/>
            <a:pathLst>
              <a:path h="5247011" w="13611251">
                <a:moveTo>
                  <a:pt x="0" y="0"/>
                </a:moveTo>
                <a:lnTo>
                  <a:pt x="13611250" y="0"/>
                </a:lnTo>
                <a:lnTo>
                  <a:pt x="13611250" y="5247011"/>
                </a:lnTo>
                <a:lnTo>
                  <a:pt x="0" y="524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26743" y="2062448"/>
            <a:ext cx="9434515" cy="130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클래스의 인스턴스를 만드는 일을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서브클래스</a:t>
            </a: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에게 맡기는 것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288620" y="2708231"/>
            <a:ext cx="5710760" cy="1577681"/>
          </a:xfrm>
          <a:custGeom>
            <a:avLst/>
            <a:gdLst/>
            <a:ahLst/>
            <a:cxnLst/>
            <a:rect r="r" b="b" t="t" l="l"/>
            <a:pathLst>
              <a:path h="1577681" w="5710760">
                <a:moveTo>
                  <a:pt x="0" y="0"/>
                </a:moveTo>
                <a:lnTo>
                  <a:pt x="5710760" y="0"/>
                </a:lnTo>
                <a:lnTo>
                  <a:pt x="5710760" y="1577680"/>
                </a:lnTo>
                <a:lnTo>
                  <a:pt x="0" y="157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279609"/>
            <a:ext cx="7808680" cy="2483842"/>
          </a:xfrm>
          <a:custGeom>
            <a:avLst/>
            <a:gdLst/>
            <a:ahLst/>
            <a:cxnLst/>
            <a:rect r="r" b="b" t="t" l="l"/>
            <a:pathLst>
              <a:path h="2483842" w="7808680">
                <a:moveTo>
                  <a:pt x="0" y="0"/>
                </a:moveTo>
                <a:lnTo>
                  <a:pt x="7808680" y="0"/>
                </a:lnTo>
                <a:lnTo>
                  <a:pt x="7808680" y="2483842"/>
                </a:lnTo>
                <a:lnTo>
                  <a:pt x="0" y="2483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86579" y="5279609"/>
            <a:ext cx="7674435" cy="2483842"/>
          </a:xfrm>
          <a:custGeom>
            <a:avLst/>
            <a:gdLst/>
            <a:ahLst/>
            <a:cxnLst/>
            <a:rect r="r" b="b" t="t" l="l"/>
            <a:pathLst>
              <a:path h="2483842" w="7674435">
                <a:moveTo>
                  <a:pt x="0" y="0"/>
                </a:moveTo>
                <a:lnTo>
                  <a:pt x="7674435" y="0"/>
                </a:lnTo>
                <a:lnTo>
                  <a:pt x="7674435" y="2483842"/>
                </a:lnTo>
                <a:lnTo>
                  <a:pt x="0" y="2483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17288"/>
            <a:ext cx="8435758" cy="6267467"/>
          </a:xfrm>
          <a:custGeom>
            <a:avLst/>
            <a:gdLst/>
            <a:ahLst/>
            <a:cxnLst/>
            <a:rect r="r" b="b" t="t" l="l"/>
            <a:pathLst>
              <a:path h="6267467" w="8435758">
                <a:moveTo>
                  <a:pt x="0" y="0"/>
                </a:moveTo>
                <a:lnTo>
                  <a:pt x="8435758" y="0"/>
                </a:lnTo>
                <a:lnTo>
                  <a:pt x="8435758" y="6267468"/>
                </a:lnTo>
                <a:lnTo>
                  <a:pt x="0" y="626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56619" y="3598959"/>
            <a:ext cx="7502681" cy="4073721"/>
          </a:xfrm>
          <a:custGeom>
            <a:avLst/>
            <a:gdLst/>
            <a:ahLst/>
            <a:cxnLst/>
            <a:rect r="r" b="b" t="t" l="l"/>
            <a:pathLst>
              <a:path h="4073721" w="7502681">
                <a:moveTo>
                  <a:pt x="0" y="0"/>
                </a:moveTo>
                <a:lnTo>
                  <a:pt x="7502681" y="0"/>
                </a:lnTo>
                <a:lnTo>
                  <a:pt x="7502681" y="4073721"/>
                </a:lnTo>
                <a:lnTo>
                  <a:pt x="0" y="40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17288"/>
            <a:ext cx="8435758" cy="6267467"/>
          </a:xfrm>
          <a:custGeom>
            <a:avLst/>
            <a:gdLst/>
            <a:ahLst/>
            <a:cxnLst/>
            <a:rect r="r" b="b" t="t" l="l"/>
            <a:pathLst>
              <a:path h="6267467" w="8435758">
                <a:moveTo>
                  <a:pt x="0" y="0"/>
                </a:moveTo>
                <a:lnTo>
                  <a:pt x="8435758" y="0"/>
                </a:lnTo>
                <a:lnTo>
                  <a:pt x="8435758" y="6267468"/>
                </a:lnTo>
                <a:lnTo>
                  <a:pt x="0" y="626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56619" y="3598959"/>
            <a:ext cx="7502681" cy="4073721"/>
          </a:xfrm>
          <a:custGeom>
            <a:avLst/>
            <a:gdLst/>
            <a:ahLst/>
            <a:cxnLst/>
            <a:rect r="r" b="b" t="t" l="l"/>
            <a:pathLst>
              <a:path h="4073721" w="7502681">
                <a:moveTo>
                  <a:pt x="0" y="0"/>
                </a:moveTo>
                <a:lnTo>
                  <a:pt x="7502681" y="0"/>
                </a:lnTo>
                <a:lnTo>
                  <a:pt x="7502681" y="4073721"/>
                </a:lnTo>
                <a:lnTo>
                  <a:pt x="0" y="40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110727" y="2959793"/>
            <a:ext cx="1019929" cy="0"/>
          </a:xfrm>
          <a:prstGeom prst="line">
            <a:avLst/>
          </a:prstGeom>
          <a:ln cap="flat" w="4762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620691" y="6519302"/>
            <a:ext cx="1019929" cy="0"/>
          </a:xfrm>
          <a:prstGeom prst="line">
            <a:avLst/>
          </a:prstGeom>
          <a:ln cap="flat" w="4762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0097291" y="4011140"/>
            <a:ext cx="7162009" cy="1345237"/>
            <a:chOff x="0" y="0"/>
            <a:chExt cx="1886290" cy="3543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6290" cy="354301"/>
            </a:xfrm>
            <a:custGeom>
              <a:avLst/>
              <a:gdLst/>
              <a:ahLst/>
              <a:cxnLst/>
              <a:rect r="r" b="b" t="t" l="l"/>
              <a:pathLst>
                <a:path h="354301" w="1886290">
                  <a:moveTo>
                    <a:pt x="55129" y="0"/>
                  </a:moveTo>
                  <a:lnTo>
                    <a:pt x="1831161" y="0"/>
                  </a:lnTo>
                  <a:cubicBezTo>
                    <a:pt x="1861608" y="0"/>
                    <a:pt x="1886290" y="24682"/>
                    <a:pt x="1886290" y="55129"/>
                  </a:cubicBezTo>
                  <a:lnTo>
                    <a:pt x="1886290" y="299172"/>
                  </a:lnTo>
                  <a:cubicBezTo>
                    <a:pt x="1886290" y="313793"/>
                    <a:pt x="1880482" y="327815"/>
                    <a:pt x="1870143" y="338154"/>
                  </a:cubicBezTo>
                  <a:cubicBezTo>
                    <a:pt x="1859805" y="348493"/>
                    <a:pt x="1845782" y="354301"/>
                    <a:pt x="1831161" y="354301"/>
                  </a:cubicBezTo>
                  <a:lnTo>
                    <a:pt x="55129" y="354301"/>
                  </a:lnTo>
                  <a:cubicBezTo>
                    <a:pt x="40508" y="354301"/>
                    <a:pt x="26486" y="348493"/>
                    <a:pt x="16147" y="338154"/>
                  </a:cubicBezTo>
                  <a:cubicBezTo>
                    <a:pt x="5808" y="327815"/>
                    <a:pt x="0" y="313793"/>
                    <a:pt x="0" y="299172"/>
                  </a:cubicBezTo>
                  <a:lnTo>
                    <a:pt x="0" y="55129"/>
                  </a:lnTo>
                  <a:cubicBezTo>
                    <a:pt x="0" y="40508"/>
                    <a:pt x="5808" y="26486"/>
                    <a:pt x="16147" y="16147"/>
                  </a:cubicBezTo>
                  <a:cubicBezTo>
                    <a:pt x="26486" y="5808"/>
                    <a:pt x="40508" y="0"/>
                    <a:pt x="551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86290" cy="382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97291" y="6057840"/>
            <a:ext cx="7162009" cy="1345237"/>
            <a:chOff x="0" y="0"/>
            <a:chExt cx="1886290" cy="3543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6290" cy="354301"/>
            </a:xfrm>
            <a:custGeom>
              <a:avLst/>
              <a:gdLst/>
              <a:ahLst/>
              <a:cxnLst/>
              <a:rect r="r" b="b" t="t" l="l"/>
              <a:pathLst>
                <a:path h="354301" w="1886290">
                  <a:moveTo>
                    <a:pt x="55129" y="0"/>
                  </a:moveTo>
                  <a:lnTo>
                    <a:pt x="1831161" y="0"/>
                  </a:lnTo>
                  <a:cubicBezTo>
                    <a:pt x="1861608" y="0"/>
                    <a:pt x="1886290" y="24682"/>
                    <a:pt x="1886290" y="55129"/>
                  </a:cubicBezTo>
                  <a:lnTo>
                    <a:pt x="1886290" y="299172"/>
                  </a:lnTo>
                  <a:cubicBezTo>
                    <a:pt x="1886290" y="313793"/>
                    <a:pt x="1880482" y="327815"/>
                    <a:pt x="1870143" y="338154"/>
                  </a:cubicBezTo>
                  <a:cubicBezTo>
                    <a:pt x="1859805" y="348493"/>
                    <a:pt x="1845782" y="354301"/>
                    <a:pt x="1831161" y="354301"/>
                  </a:cubicBezTo>
                  <a:lnTo>
                    <a:pt x="55129" y="354301"/>
                  </a:lnTo>
                  <a:cubicBezTo>
                    <a:pt x="40508" y="354301"/>
                    <a:pt x="26486" y="348493"/>
                    <a:pt x="16147" y="338154"/>
                  </a:cubicBezTo>
                  <a:cubicBezTo>
                    <a:pt x="5808" y="327815"/>
                    <a:pt x="0" y="313793"/>
                    <a:pt x="0" y="299172"/>
                  </a:cubicBezTo>
                  <a:lnTo>
                    <a:pt x="0" y="55129"/>
                  </a:lnTo>
                  <a:cubicBezTo>
                    <a:pt x="0" y="40508"/>
                    <a:pt x="5808" y="26486"/>
                    <a:pt x="16147" y="16147"/>
                  </a:cubicBezTo>
                  <a:cubicBezTo>
                    <a:pt x="26486" y="5808"/>
                    <a:pt x="40508" y="0"/>
                    <a:pt x="551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886290" cy="382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82459" y="4559197"/>
            <a:ext cx="1799255" cy="1957004"/>
          </a:xfrm>
          <a:custGeom>
            <a:avLst/>
            <a:gdLst/>
            <a:ahLst/>
            <a:cxnLst/>
            <a:rect r="r" b="b" t="t" l="l"/>
            <a:pathLst>
              <a:path h="1957004" w="1799255">
                <a:moveTo>
                  <a:pt x="0" y="0"/>
                </a:moveTo>
                <a:lnTo>
                  <a:pt x="1799255" y="0"/>
                </a:lnTo>
                <a:lnTo>
                  <a:pt x="1799255" y="1957004"/>
                </a:lnTo>
                <a:lnTo>
                  <a:pt x="0" y="1957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62789" y="4357198"/>
            <a:ext cx="2051924" cy="2361001"/>
          </a:xfrm>
          <a:custGeom>
            <a:avLst/>
            <a:gdLst/>
            <a:ahLst/>
            <a:cxnLst/>
            <a:rect r="r" b="b" t="t" l="l"/>
            <a:pathLst>
              <a:path h="2361001" w="2051924">
                <a:moveTo>
                  <a:pt x="0" y="0"/>
                </a:moveTo>
                <a:lnTo>
                  <a:pt x="2051925" y="0"/>
                </a:lnTo>
                <a:lnTo>
                  <a:pt x="2051925" y="2361001"/>
                </a:lnTo>
                <a:lnTo>
                  <a:pt x="0" y="23610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376" y="990600"/>
            <a:ext cx="526200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6729383" y="1362075"/>
            <a:ext cx="10529917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08242" y="2617288"/>
            <a:ext cx="8435758" cy="6267467"/>
          </a:xfrm>
          <a:custGeom>
            <a:avLst/>
            <a:gdLst/>
            <a:ahLst/>
            <a:cxnLst/>
            <a:rect r="r" b="b" t="t" l="l"/>
            <a:pathLst>
              <a:path h="6267467" w="8435758">
                <a:moveTo>
                  <a:pt x="0" y="0"/>
                </a:moveTo>
                <a:lnTo>
                  <a:pt x="8435758" y="0"/>
                </a:lnTo>
                <a:lnTo>
                  <a:pt x="8435758" y="6267468"/>
                </a:lnTo>
                <a:lnTo>
                  <a:pt x="0" y="626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617288"/>
            <a:ext cx="8330378" cy="6267467"/>
          </a:xfrm>
          <a:custGeom>
            <a:avLst/>
            <a:gdLst/>
            <a:ahLst/>
            <a:cxnLst/>
            <a:rect r="r" b="b" t="t" l="l"/>
            <a:pathLst>
              <a:path h="6267467" w="8330378">
                <a:moveTo>
                  <a:pt x="0" y="0"/>
                </a:moveTo>
                <a:lnTo>
                  <a:pt x="8330378" y="0"/>
                </a:lnTo>
                <a:lnTo>
                  <a:pt x="8330378" y="6267468"/>
                </a:lnTo>
                <a:lnTo>
                  <a:pt x="0" y="6267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34093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08312" y="1362075"/>
            <a:ext cx="1045098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72253" y="4075670"/>
            <a:ext cx="10743495" cy="2503996"/>
          </a:xfrm>
          <a:custGeom>
            <a:avLst/>
            <a:gdLst/>
            <a:ahLst/>
            <a:cxnLst/>
            <a:rect r="r" b="b" t="t" l="l"/>
            <a:pathLst>
              <a:path h="2503996" w="10743495">
                <a:moveTo>
                  <a:pt x="0" y="0"/>
                </a:moveTo>
                <a:lnTo>
                  <a:pt x="10743494" y="0"/>
                </a:lnTo>
                <a:lnTo>
                  <a:pt x="10743494" y="2503996"/>
                </a:lnTo>
                <a:lnTo>
                  <a:pt x="0" y="2503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207853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장점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545906" y="1362075"/>
            <a:ext cx="13713394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43628" y="3594366"/>
            <a:ext cx="14831395" cy="361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954" indent="-378477" lvl="1">
              <a:lnSpc>
                <a:spcPts val="5820"/>
              </a:lnSpc>
              <a:buFont typeface="Arial"/>
              <a:buChar char="•"/>
            </a:pP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생성자(Creator)와 구현 객체(concrete product)의 </a:t>
            </a:r>
            <a:r>
              <a:rPr lang="en-US" b="true" sz="3506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낮은 결합도</a:t>
            </a:r>
          </a:p>
          <a:p>
            <a:pPr algn="l" marL="756954" indent="-378477" lvl="1">
              <a:lnSpc>
                <a:spcPts val="5820"/>
              </a:lnSpc>
              <a:buFont typeface="Arial"/>
              <a:buChar char="•"/>
            </a:pP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객체의 생성 후 </a:t>
            </a:r>
            <a:r>
              <a:rPr lang="en-US" b="true" sz="3506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공통 로직</a:t>
            </a: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수행 가능</a:t>
            </a:r>
          </a:p>
          <a:p>
            <a:pPr algn="l" marL="756954" indent="-378477" lvl="1">
              <a:lnSpc>
                <a:spcPts val="5820"/>
              </a:lnSpc>
              <a:buFont typeface="Arial"/>
              <a:buChar char="•"/>
            </a:pP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캡슐화, 추상화를 통해 생성되는 객체의 구체적인 타입 </a:t>
            </a:r>
            <a:r>
              <a:rPr lang="en-US" b="true" sz="3506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은닉</a:t>
            </a:r>
          </a:p>
          <a:p>
            <a:pPr algn="l" marL="756954" indent="-378477" lvl="1">
              <a:lnSpc>
                <a:spcPts val="5820"/>
              </a:lnSpc>
              <a:buFont typeface="Arial"/>
              <a:buChar char="•"/>
            </a:pPr>
            <a:r>
              <a:rPr lang="en-US" b="true" sz="3506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단일 책임 원칙 </a:t>
            </a: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준수</a:t>
            </a:r>
          </a:p>
          <a:p>
            <a:pPr algn="l" marL="756954" indent="-378477" lvl="1">
              <a:lnSpc>
                <a:spcPts val="5820"/>
              </a:lnSpc>
              <a:buFont typeface="Arial"/>
              <a:buChar char="•"/>
            </a:pPr>
            <a:r>
              <a:rPr lang="en-US" b="true" sz="3506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개방/폐쇄 원칙</a:t>
            </a:r>
            <a:r>
              <a:rPr lang="en-US" sz="350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준수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67780" y="2802966"/>
            <a:ext cx="8352441" cy="5654529"/>
          </a:xfrm>
          <a:custGeom>
            <a:avLst/>
            <a:gdLst/>
            <a:ahLst/>
            <a:cxnLst/>
            <a:rect r="r" b="b" t="t" l="l"/>
            <a:pathLst>
              <a:path h="5654529" w="8352441">
                <a:moveTo>
                  <a:pt x="0" y="0"/>
                </a:moveTo>
                <a:lnTo>
                  <a:pt x="8352440" y="0"/>
                </a:lnTo>
                <a:lnTo>
                  <a:pt x="8352440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207853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장점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545906" y="1362075"/>
            <a:ext cx="13713394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78345" y="2062448"/>
            <a:ext cx="5914415" cy="130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구현체가 늘어날때 마다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팩토리 클래스 증가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71619" y="2062448"/>
            <a:ext cx="3340242" cy="130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코드의 복잡성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증가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38375" y="3750081"/>
            <a:ext cx="13611251" cy="5247011"/>
          </a:xfrm>
          <a:custGeom>
            <a:avLst/>
            <a:gdLst/>
            <a:ahLst/>
            <a:cxnLst/>
            <a:rect r="r" b="b" t="t" l="l"/>
            <a:pathLst>
              <a:path h="5247011" w="13611251">
                <a:moveTo>
                  <a:pt x="0" y="0"/>
                </a:moveTo>
                <a:lnTo>
                  <a:pt x="13611250" y="0"/>
                </a:lnTo>
                <a:lnTo>
                  <a:pt x="13611250" y="5247011"/>
                </a:lnTo>
                <a:lnTo>
                  <a:pt x="0" y="5247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67376" y="990600"/>
            <a:ext cx="2078530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단점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3545906" y="1362075"/>
            <a:ext cx="13713394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4590" y="4762500"/>
            <a:ext cx="729882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 체이닝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39378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 체이닝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61162" y="1362075"/>
            <a:ext cx="1139813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343589" y="4117927"/>
            <a:ext cx="11600822" cy="269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각 메서드가 객체 자신(또는 다른 객체)의</a:t>
            </a:r>
          </a:p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b="true" sz="549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참조값을 반환</a:t>
            </a:r>
            <a:r>
              <a:rPr lang="en-US" sz="5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함으로써 다음 </a:t>
            </a:r>
            <a:r>
              <a:rPr lang="en-US" b="true" sz="549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메서드를</a:t>
            </a:r>
          </a:p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b="true" sz="549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이어서 계속 호출</a:t>
            </a:r>
            <a:r>
              <a:rPr lang="en-US" sz="5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하는 패턴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568498" y="7023333"/>
            <a:ext cx="3351574" cy="487502"/>
          </a:xfrm>
          <a:custGeom>
            <a:avLst/>
            <a:gdLst/>
            <a:ahLst/>
            <a:cxnLst/>
            <a:rect r="r" b="b" t="t" l="l"/>
            <a:pathLst>
              <a:path h="487502" w="3351574">
                <a:moveTo>
                  <a:pt x="0" y="0"/>
                </a:moveTo>
                <a:lnTo>
                  <a:pt x="3351574" y="0"/>
                </a:lnTo>
                <a:lnTo>
                  <a:pt x="3351574" y="487502"/>
                </a:lnTo>
                <a:lnTo>
                  <a:pt x="0" y="487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39378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 체이닝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61162" y="1362075"/>
            <a:ext cx="1139813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001377" y="1911734"/>
            <a:ext cx="6285247" cy="7965981"/>
          </a:xfrm>
          <a:custGeom>
            <a:avLst/>
            <a:gdLst/>
            <a:ahLst/>
            <a:cxnLst/>
            <a:rect r="r" b="b" t="t" l="l"/>
            <a:pathLst>
              <a:path h="7965981" w="6285247">
                <a:moveTo>
                  <a:pt x="0" y="0"/>
                </a:moveTo>
                <a:lnTo>
                  <a:pt x="6285246" y="0"/>
                </a:lnTo>
                <a:lnTo>
                  <a:pt x="6285246" y="7965981"/>
                </a:lnTo>
                <a:lnTo>
                  <a:pt x="0" y="7965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39378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 체이닝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61162" y="1362075"/>
            <a:ext cx="1139813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100359" y="1970222"/>
            <a:ext cx="8087283" cy="7825800"/>
          </a:xfrm>
          <a:custGeom>
            <a:avLst/>
            <a:gdLst/>
            <a:ahLst/>
            <a:cxnLst/>
            <a:rect r="r" b="b" t="t" l="l"/>
            <a:pathLst>
              <a:path h="7825800" w="8087283">
                <a:moveTo>
                  <a:pt x="0" y="0"/>
                </a:moveTo>
                <a:lnTo>
                  <a:pt x="8087282" y="0"/>
                </a:lnTo>
                <a:lnTo>
                  <a:pt x="8087282" y="7825800"/>
                </a:lnTo>
                <a:lnTo>
                  <a:pt x="0" y="782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7277282" y="4388214"/>
            <a:ext cx="783142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7668853" y="8184511"/>
            <a:ext cx="5414013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768747">
            <a:off x="14589773" y="5277405"/>
            <a:ext cx="1411491" cy="1815422"/>
          </a:xfrm>
          <a:custGeom>
            <a:avLst/>
            <a:gdLst/>
            <a:ahLst/>
            <a:cxnLst/>
            <a:rect r="r" b="b" t="t" l="l"/>
            <a:pathLst>
              <a:path h="1815422" w="1411491">
                <a:moveTo>
                  <a:pt x="0" y="0"/>
                </a:moveTo>
                <a:lnTo>
                  <a:pt x="1411491" y="0"/>
                </a:lnTo>
                <a:lnTo>
                  <a:pt x="1411491" y="1815423"/>
                </a:lnTo>
                <a:lnTo>
                  <a:pt x="0" y="1815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768747">
            <a:off x="11257947" y="6070546"/>
            <a:ext cx="4084192" cy="109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8"/>
              </a:lnSpc>
              <a:spcBef>
                <a:spcPct val="0"/>
              </a:spcBef>
            </a:pPr>
            <a:r>
              <a:rPr lang="en-US" b="true" sz="3406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가독성</a:t>
            </a:r>
          </a:p>
          <a:p>
            <a:pPr algn="ctr">
              <a:lnSpc>
                <a:spcPts val="4428"/>
              </a:lnSpc>
              <a:spcBef>
                <a:spcPct val="0"/>
              </a:spcBef>
            </a:pPr>
            <a:r>
              <a:rPr lang="en-US" b="true" sz="3406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간결한 코드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393786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메서드 체이닝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61162" y="1362075"/>
            <a:ext cx="11398138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3537" y="3998500"/>
            <a:ext cx="11300925" cy="2930738"/>
          </a:xfrm>
          <a:custGeom>
            <a:avLst/>
            <a:gdLst/>
            <a:ahLst/>
            <a:cxnLst/>
            <a:rect r="r" b="b" t="t" l="l"/>
            <a:pathLst>
              <a:path h="2930738" w="11300925">
                <a:moveTo>
                  <a:pt x="0" y="0"/>
                </a:moveTo>
                <a:lnTo>
                  <a:pt x="11300926" y="0"/>
                </a:lnTo>
                <a:lnTo>
                  <a:pt x="11300926" y="2930738"/>
                </a:lnTo>
                <a:lnTo>
                  <a:pt x="0" y="293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68591" y="2669739"/>
            <a:ext cx="2158707" cy="2162639"/>
          </a:xfrm>
          <a:custGeom>
            <a:avLst/>
            <a:gdLst/>
            <a:ahLst/>
            <a:cxnLst/>
            <a:rect r="r" b="b" t="t" l="l"/>
            <a:pathLst>
              <a:path h="2162639" w="2158707">
                <a:moveTo>
                  <a:pt x="0" y="0"/>
                </a:moveTo>
                <a:lnTo>
                  <a:pt x="2158707" y="0"/>
                </a:lnTo>
                <a:lnTo>
                  <a:pt x="2158707" y="2162639"/>
                </a:lnTo>
                <a:lnTo>
                  <a:pt x="0" y="2162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32531" y="4832378"/>
            <a:ext cx="1799255" cy="1957004"/>
          </a:xfrm>
          <a:custGeom>
            <a:avLst/>
            <a:gdLst/>
            <a:ahLst/>
            <a:cxnLst/>
            <a:rect r="r" b="b" t="t" l="l"/>
            <a:pathLst>
              <a:path h="1957004" w="1799255">
                <a:moveTo>
                  <a:pt x="0" y="0"/>
                </a:moveTo>
                <a:lnTo>
                  <a:pt x="1799254" y="0"/>
                </a:lnTo>
                <a:lnTo>
                  <a:pt x="1799254" y="1957004"/>
                </a:lnTo>
                <a:lnTo>
                  <a:pt x="0" y="195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84551" y="2669739"/>
            <a:ext cx="2051924" cy="2361001"/>
          </a:xfrm>
          <a:custGeom>
            <a:avLst/>
            <a:gdLst/>
            <a:ahLst/>
            <a:cxnLst/>
            <a:rect r="r" b="b" t="t" l="l"/>
            <a:pathLst>
              <a:path h="2361001" w="2051924">
                <a:moveTo>
                  <a:pt x="0" y="0"/>
                </a:moveTo>
                <a:lnTo>
                  <a:pt x="2051925" y="0"/>
                </a:lnTo>
                <a:lnTo>
                  <a:pt x="2051925" y="2361001"/>
                </a:lnTo>
                <a:lnTo>
                  <a:pt x="0" y="2361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67376" y="990600"/>
            <a:ext cx="526200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729383" y="1362075"/>
            <a:ext cx="10529917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5090288" y="3869290"/>
            <a:ext cx="1831272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>
            <a:off x="10763689" y="3983884"/>
            <a:ext cx="1441353" cy="1129628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368591" y="6163474"/>
            <a:ext cx="2158707" cy="2162639"/>
          </a:xfrm>
          <a:custGeom>
            <a:avLst/>
            <a:gdLst/>
            <a:ahLst/>
            <a:cxnLst/>
            <a:rect r="r" b="b" t="t" l="l"/>
            <a:pathLst>
              <a:path h="2162639" w="2158707">
                <a:moveTo>
                  <a:pt x="0" y="0"/>
                </a:moveTo>
                <a:lnTo>
                  <a:pt x="2158707" y="0"/>
                </a:lnTo>
                <a:lnTo>
                  <a:pt x="2158707" y="2162639"/>
                </a:lnTo>
                <a:lnTo>
                  <a:pt x="0" y="2162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484551" y="6163474"/>
            <a:ext cx="2051924" cy="2361001"/>
          </a:xfrm>
          <a:custGeom>
            <a:avLst/>
            <a:gdLst/>
            <a:ahLst/>
            <a:cxnLst/>
            <a:rect r="r" b="b" t="t" l="l"/>
            <a:pathLst>
              <a:path h="2361001" w="2051924">
                <a:moveTo>
                  <a:pt x="0" y="0"/>
                </a:moveTo>
                <a:lnTo>
                  <a:pt x="2051925" y="0"/>
                </a:lnTo>
                <a:lnTo>
                  <a:pt x="2051925" y="2361001"/>
                </a:lnTo>
                <a:lnTo>
                  <a:pt x="0" y="23610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5090288" y="7363025"/>
            <a:ext cx="1831272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flipV="true">
            <a:off x="10688516" y="6534961"/>
            <a:ext cx="1591699" cy="90556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4590" y="4762500"/>
            <a:ext cx="729882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WYPL 적용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84334" y="2184966"/>
            <a:ext cx="12919332" cy="7073334"/>
          </a:xfrm>
          <a:custGeom>
            <a:avLst/>
            <a:gdLst/>
            <a:ahLst/>
            <a:cxnLst/>
            <a:rect r="r" b="b" t="t" l="l"/>
            <a:pathLst>
              <a:path h="7073334" w="12919332">
                <a:moveTo>
                  <a:pt x="0" y="0"/>
                </a:moveTo>
                <a:lnTo>
                  <a:pt x="12919332" y="0"/>
                </a:lnTo>
                <a:lnTo>
                  <a:pt x="12919332" y="7073334"/>
                </a:lnTo>
                <a:lnTo>
                  <a:pt x="0" y="707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84334" y="2184966"/>
            <a:ext cx="12919332" cy="7073334"/>
          </a:xfrm>
          <a:custGeom>
            <a:avLst/>
            <a:gdLst/>
            <a:ahLst/>
            <a:cxnLst/>
            <a:rect r="r" b="b" t="t" l="l"/>
            <a:pathLst>
              <a:path h="7073334" w="12919332">
                <a:moveTo>
                  <a:pt x="0" y="0"/>
                </a:moveTo>
                <a:lnTo>
                  <a:pt x="12919332" y="0"/>
                </a:lnTo>
                <a:lnTo>
                  <a:pt x="12919332" y="7073334"/>
                </a:lnTo>
                <a:lnTo>
                  <a:pt x="0" y="707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88426" y="3939907"/>
            <a:ext cx="7398797" cy="2068754"/>
            <a:chOff x="0" y="0"/>
            <a:chExt cx="1948654" cy="5448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48654" cy="544857"/>
            </a:xfrm>
            <a:custGeom>
              <a:avLst/>
              <a:gdLst/>
              <a:ahLst/>
              <a:cxnLst/>
              <a:rect r="r" b="b" t="t" l="l"/>
              <a:pathLst>
                <a:path h="544857" w="1948654">
                  <a:moveTo>
                    <a:pt x="53365" y="0"/>
                  </a:moveTo>
                  <a:lnTo>
                    <a:pt x="1895289" y="0"/>
                  </a:lnTo>
                  <a:cubicBezTo>
                    <a:pt x="1924762" y="0"/>
                    <a:pt x="1948654" y="23892"/>
                    <a:pt x="1948654" y="53365"/>
                  </a:cubicBezTo>
                  <a:lnTo>
                    <a:pt x="1948654" y="491492"/>
                  </a:lnTo>
                  <a:cubicBezTo>
                    <a:pt x="1948654" y="520965"/>
                    <a:pt x="1924762" y="544857"/>
                    <a:pt x="1895289" y="544857"/>
                  </a:cubicBezTo>
                  <a:lnTo>
                    <a:pt x="53365" y="544857"/>
                  </a:lnTo>
                  <a:cubicBezTo>
                    <a:pt x="23892" y="544857"/>
                    <a:pt x="0" y="520965"/>
                    <a:pt x="0" y="491492"/>
                  </a:cubicBezTo>
                  <a:lnTo>
                    <a:pt x="0" y="53365"/>
                  </a:lnTo>
                  <a:cubicBezTo>
                    <a:pt x="0" y="23892"/>
                    <a:pt x="23892" y="0"/>
                    <a:pt x="53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48654" cy="57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737805" y="4593267"/>
            <a:ext cx="699844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파라미터 세팅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31359" y="1714533"/>
            <a:ext cx="9225282" cy="8060591"/>
          </a:xfrm>
          <a:custGeom>
            <a:avLst/>
            <a:gdLst/>
            <a:ahLst/>
            <a:cxnLst/>
            <a:rect r="r" b="b" t="t" l="l"/>
            <a:pathLst>
              <a:path h="8060591" w="9225282">
                <a:moveTo>
                  <a:pt x="0" y="0"/>
                </a:moveTo>
                <a:lnTo>
                  <a:pt x="9225282" y="0"/>
                </a:lnTo>
                <a:lnTo>
                  <a:pt x="9225282" y="8060591"/>
                </a:lnTo>
                <a:lnTo>
                  <a:pt x="0" y="8060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14421" y="2592196"/>
            <a:ext cx="13259157" cy="5883751"/>
          </a:xfrm>
          <a:custGeom>
            <a:avLst/>
            <a:gdLst/>
            <a:ahLst/>
            <a:cxnLst/>
            <a:rect r="r" b="b" t="t" l="l"/>
            <a:pathLst>
              <a:path h="5883751" w="13259157">
                <a:moveTo>
                  <a:pt x="0" y="0"/>
                </a:moveTo>
                <a:lnTo>
                  <a:pt x="13259158" y="0"/>
                </a:lnTo>
                <a:lnTo>
                  <a:pt x="13259158" y="5883751"/>
                </a:lnTo>
                <a:lnTo>
                  <a:pt x="0" y="588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690916" y="3657603"/>
            <a:ext cx="3457302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331981" y="2941604"/>
            <a:ext cx="668842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215582" y="2437605"/>
            <a:ext cx="9856836" cy="6542475"/>
          </a:xfrm>
          <a:custGeom>
            <a:avLst/>
            <a:gdLst/>
            <a:ahLst/>
            <a:cxnLst/>
            <a:rect r="r" b="b" t="t" l="l"/>
            <a:pathLst>
              <a:path h="6542475" w="9856836">
                <a:moveTo>
                  <a:pt x="0" y="0"/>
                </a:moveTo>
                <a:lnTo>
                  <a:pt x="9856836" y="0"/>
                </a:lnTo>
                <a:lnTo>
                  <a:pt x="9856836" y="6542474"/>
                </a:lnTo>
                <a:lnTo>
                  <a:pt x="0" y="6542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5874509" y="4110582"/>
            <a:ext cx="668842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874509" y="6539457"/>
            <a:ext cx="668842" cy="0"/>
          </a:xfrm>
          <a:prstGeom prst="line">
            <a:avLst/>
          </a:prstGeom>
          <a:ln cap="flat" w="66675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95039" y="2119932"/>
            <a:ext cx="13097923" cy="7138368"/>
          </a:xfrm>
          <a:custGeom>
            <a:avLst/>
            <a:gdLst/>
            <a:ahLst/>
            <a:cxnLst/>
            <a:rect r="r" b="b" t="t" l="l"/>
            <a:pathLst>
              <a:path h="7138368" w="13097923">
                <a:moveTo>
                  <a:pt x="0" y="0"/>
                </a:moveTo>
                <a:lnTo>
                  <a:pt x="13097922" y="0"/>
                </a:lnTo>
                <a:lnTo>
                  <a:pt x="13097922" y="7138368"/>
                </a:lnTo>
                <a:lnTo>
                  <a:pt x="0" y="7138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815208" y="3620362"/>
            <a:ext cx="7398797" cy="2343322"/>
            <a:chOff x="0" y="0"/>
            <a:chExt cx="1948654" cy="6171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48654" cy="617171"/>
            </a:xfrm>
            <a:custGeom>
              <a:avLst/>
              <a:gdLst/>
              <a:ahLst/>
              <a:cxnLst/>
              <a:rect r="r" b="b" t="t" l="l"/>
              <a:pathLst>
                <a:path h="617171" w="1948654">
                  <a:moveTo>
                    <a:pt x="53365" y="0"/>
                  </a:moveTo>
                  <a:lnTo>
                    <a:pt x="1895289" y="0"/>
                  </a:lnTo>
                  <a:cubicBezTo>
                    <a:pt x="1924762" y="0"/>
                    <a:pt x="1948654" y="23892"/>
                    <a:pt x="1948654" y="53365"/>
                  </a:cubicBezTo>
                  <a:lnTo>
                    <a:pt x="1948654" y="563806"/>
                  </a:lnTo>
                  <a:cubicBezTo>
                    <a:pt x="1948654" y="593279"/>
                    <a:pt x="1924762" y="617171"/>
                    <a:pt x="1895289" y="617171"/>
                  </a:cubicBezTo>
                  <a:lnTo>
                    <a:pt x="53365" y="617171"/>
                  </a:lnTo>
                  <a:cubicBezTo>
                    <a:pt x="23892" y="617171"/>
                    <a:pt x="0" y="593279"/>
                    <a:pt x="0" y="563806"/>
                  </a:cubicBezTo>
                  <a:lnTo>
                    <a:pt x="0" y="53365"/>
                  </a:lnTo>
                  <a:cubicBezTo>
                    <a:pt x="0" y="23892"/>
                    <a:pt x="23892" y="0"/>
                    <a:pt x="53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48654" cy="645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6998449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GoogleOAuthToken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8465825" y="1362075"/>
            <a:ext cx="8793475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3371" y="5644497"/>
            <a:ext cx="11301259" cy="3616403"/>
          </a:xfrm>
          <a:custGeom>
            <a:avLst/>
            <a:gdLst/>
            <a:ahLst/>
            <a:cxnLst/>
            <a:rect r="r" b="b" t="t" l="l"/>
            <a:pathLst>
              <a:path h="3616403" w="11301259">
                <a:moveTo>
                  <a:pt x="0" y="0"/>
                </a:moveTo>
                <a:lnTo>
                  <a:pt x="11301258" y="0"/>
                </a:lnTo>
                <a:lnTo>
                  <a:pt x="11301258" y="3616403"/>
                </a:lnTo>
                <a:lnTo>
                  <a:pt x="0" y="3616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2159608"/>
            <a:ext cx="11301259" cy="3037213"/>
          </a:xfrm>
          <a:custGeom>
            <a:avLst/>
            <a:gdLst/>
            <a:ahLst/>
            <a:cxnLst/>
            <a:rect r="r" b="b" t="t" l="l"/>
            <a:pathLst>
              <a:path h="3037213" w="11301259">
                <a:moveTo>
                  <a:pt x="0" y="0"/>
                </a:moveTo>
                <a:lnTo>
                  <a:pt x="11301258" y="0"/>
                </a:lnTo>
                <a:lnTo>
                  <a:pt x="11301258" y="3037214"/>
                </a:lnTo>
                <a:lnTo>
                  <a:pt x="0" y="3037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6629" y="4762483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26200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729383" y="1362075"/>
            <a:ext cx="10529917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339202" y="4442447"/>
            <a:ext cx="13609596" cy="186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객체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생성을 공장(Factory) 클래스로 캡슐화 처리하여 </a:t>
            </a: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대신 생성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하게 하는 디자인 패턴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26200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팩토리 메서드 패턴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729383" y="1362075"/>
            <a:ext cx="10529917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234253" y="1852650"/>
            <a:ext cx="7819494" cy="5370849"/>
          </a:xfrm>
          <a:custGeom>
            <a:avLst/>
            <a:gdLst/>
            <a:ahLst/>
            <a:cxnLst/>
            <a:rect r="r" b="b" t="t" l="l"/>
            <a:pathLst>
              <a:path h="5370849" w="7819494">
                <a:moveTo>
                  <a:pt x="0" y="0"/>
                </a:moveTo>
                <a:lnTo>
                  <a:pt x="7819494" y="0"/>
                </a:lnTo>
                <a:lnTo>
                  <a:pt x="7819494" y="5370849"/>
                </a:lnTo>
                <a:lnTo>
                  <a:pt x="0" y="5370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64094" y="7447541"/>
            <a:ext cx="12447063" cy="32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Creator : 최상위 공장 클래스. 팩토리 메서드를 추상화하여 서브 클래스로 하여금 구현하도로 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4094" y="7974525"/>
            <a:ext cx="13185660" cy="32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ConcreteCreator : 각 서브 공장 클래스들은 이에 맞는 제품 객체를 반환하도록 생성 추상 메소드를 재정의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64094" y="8749159"/>
            <a:ext cx="6024105" cy="32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Product : 제품 구현체를 추상화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64094" y="9276143"/>
            <a:ext cx="5434493" cy="32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ConcreteProduct : 제품 구현체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5262007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사용 시기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729383" y="1362075"/>
            <a:ext cx="10529917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68861" y="3445366"/>
            <a:ext cx="18329480" cy="66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5"/>
              </a:lnSpc>
              <a:spcBef>
                <a:spcPct val="0"/>
              </a:spcBef>
            </a:pP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1. </a:t>
            </a: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클래스 생성과 사용의 처리 로직을 분리하여 </a:t>
            </a:r>
            <a:r>
              <a:rPr lang="en-US" b="true" sz="4088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결합도를 낮추고자</a:t>
            </a: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할 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8861" y="5095875"/>
            <a:ext cx="9715379" cy="66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5"/>
              </a:lnSpc>
              <a:spcBef>
                <a:spcPct val="0"/>
              </a:spcBef>
            </a:pP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2. </a:t>
            </a:r>
            <a:r>
              <a:rPr lang="en-US" b="true" sz="4088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정보 은닉</a:t>
            </a: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처리 할 경우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861" y="6744130"/>
            <a:ext cx="15455250" cy="66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5"/>
              </a:lnSpc>
              <a:spcBef>
                <a:spcPct val="0"/>
              </a:spcBef>
            </a:pP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3. </a:t>
            </a: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기존 객체를 </a:t>
            </a:r>
            <a:r>
              <a:rPr lang="en-US" b="true" sz="4088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재사용</a:t>
            </a:r>
            <a:r>
              <a:rPr lang="en-US" sz="408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하여 리소스를 절약하고자 하는 경우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4590" y="4762500"/>
            <a:ext cx="729882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예제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예제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38459" y="4213817"/>
            <a:ext cx="6611082" cy="1859367"/>
          </a:xfrm>
          <a:custGeom>
            <a:avLst/>
            <a:gdLst/>
            <a:ahLst/>
            <a:cxnLst/>
            <a:rect r="r" b="b" t="t" l="l"/>
            <a:pathLst>
              <a:path h="1859367" w="6611082">
                <a:moveTo>
                  <a:pt x="0" y="0"/>
                </a:moveTo>
                <a:lnTo>
                  <a:pt x="6611082" y="0"/>
                </a:lnTo>
                <a:lnTo>
                  <a:pt x="6611082" y="1859366"/>
                </a:lnTo>
                <a:lnTo>
                  <a:pt x="0" y="1859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예제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05175" y="1937821"/>
            <a:ext cx="9284387" cy="7645966"/>
          </a:xfrm>
          <a:custGeom>
            <a:avLst/>
            <a:gdLst/>
            <a:ahLst/>
            <a:cxnLst/>
            <a:rect r="r" b="b" t="t" l="l"/>
            <a:pathLst>
              <a:path h="7645966" w="9284387">
                <a:moveTo>
                  <a:pt x="0" y="0"/>
                </a:moveTo>
                <a:lnTo>
                  <a:pt x="9284387" y="0"/>
                </a:lnTo>
                <a:lnTo>
                  <a:pt x="9284387" y="7645966"/>
                </a:lnTo>
                <a:lnTo>
                  <a:pt x="0" y="764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67610" y="4868904"/>
            <a:ext cx="8292025" cy="1965517"/>
          </a:xfrm>
          <a:custGeom>
            <a:avLst/>
            <a:gdLst/>
            <a:ahLst/>
            <a:cxnLst/>
            <a:rect r="r" b="b" t="t" l="l"/>
            <a:pathLst>
              <a:path h="1965517" w="8292025">
                <a:moveTo>
                  <a:pt x="0" y="0"/>
                </a:moveTo>
                <a:lnTo>
                  <a:pt x="8292025" y="0"/>
                </a:lnTo>
                <a:lnTo>
                  <a:pt x="8292025" y="1965517"/>
                </a:lnTo>
                <a:lnTo>
                  <a:pt x="0" y="1965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DAGUATA9Xjw</dc:identifier>
  <dcterms:modified xsi:type="dcterms:W3CDTF">2011-08-01T06:04:30Z</dcterms:modified>
  <cp:revision>1</cp:revision>
  <dc:title>팩토리 메서드 패턴</dc:title>
</cp:coreProperties>
</file>