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3B52A9-231A-4A92-8141-233C3D574FA2}">
  <a:tblStyle styleId="{AB3B52A9-231A-4A92-8141-233C3D574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968bd8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968bd8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b04541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b04541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b04541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b04541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5968bd8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5968bd8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5968bd8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5968bd8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5968bd8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5968bd8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968bd8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968bd8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968bd8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968bd8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968bd8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968bd8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968bd8f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968bd8f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b04541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b0454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1.add(index,element)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2.get(index)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3.set(index, 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4.remove( 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6.contains(element)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7.isEmpty();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toUpperCase()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trim()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replace(char oldChar, char newChar)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replaceAll(String regex, String replacement)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split(Separator);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contains(CharSequence sequence)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startsWith(String prefix)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endsWith(String suffix)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indexOf(String str)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lastIndexOf(String str)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concat(String str)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equals(String anotherString)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equalsIgnoreCase(String anotherString)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1.put(key,value)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2.get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key)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</a:t>
            </a:r>
            <a:r>
              <a:rPr lang="en">
                <a:solidFill>
                  <a:schemeClr val="dk1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 key)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4.size()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6.containsKey()    and containsValue()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6.isEmpty();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1.add(element)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2.contains(element)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3.size()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4.remove(element)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5.clear()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ArrayList and Hashset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{AB3B52A9-231A-4A92-8141-233C3D574FA2}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 sz="2200">
                          <a:solidFill>
                            <a:schemeClr val="dk1"/>
                          </a:solidFill>
                        </a:rPr>
                        <a:t>   ArrayList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Hashset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Duplicate Allowed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Duplicate  not Allowed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Maintain insert 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wont maintain insert order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We can access the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element using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We cant access the element using index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2 ways for creating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1.using string Literals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2. Using new keyword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length()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charAt()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toUppercase();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toLowercase();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.equals();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.concat();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.toCharArray();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.CompareTo();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Difference between Stringbuilder and string buffer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{AB3B52A9-231A-4A92-8141-233C3D574FA2}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StringBuilder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StringBuffer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StringBuilder is non-synchronized (so it is not thread safe)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StringBuffer is synchronized (so it is  thread safe.)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fast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slow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Use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Best for single thread       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Best for multiple thread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Stringbuffer and stringbuilder method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1.toString();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2.append();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3.delete();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4.insert(  index,value)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5.reverse();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Manipulation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length()</a:t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charAt(int index)</a:t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substring(int start)</a:t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substring(int start, int end)</a:t>
            </a:r>
            <a:endParaRPr sz="3300">
              <a:solidFill>
                <a:schemeClr val="dk1"/>
              </a:solidFill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AutoNum type="arabicPeriod"/>
            </a:pPr>
            <a:r>
              <a:rPr lang="en" sz="3300">
                <a:solidFill>
                  <a:schemeClr val="dk1"/>
                </a:solidFill>
              </a:rPr>
              <a:t>toLowerCase()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