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26A943-41BD-4443-8AAC-0680306AE8CE}">
  <a:tblStyle styleId="{4226A943-41BD-4443-8AAC-0680306AE8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968bd8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968bd8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5968bd8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5968bd8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5968bd8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5968bd8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5968bd8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5968bd8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5968bd8f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5968bd8f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5968bd8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5968bd8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5968bd8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5968bd8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5968bd8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5968bd8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1.add(index,element)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2.get(index)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3.set(index, 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4.remove( 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6.contains(element)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7.isEmpty();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1.put(key,value)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key)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</a:t>
            </a:r>
            <a:r>
              <a:rPr lang="en">
                <a:solidFill>
                  <a:schemeClr val="dk1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 key)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4.size()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6.containsKey()    and containsValue()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6.isEmpty();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1.add(element)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2.contains(element)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3.size()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4.remove(element)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between ArrayList and Hashset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{4226A943-41BD-4443-8AAC-0680306AE8CE}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 sz="2200">
                          <a:solidFill>
                            <a:schemeClr val="dk1"/>
                          </a:solidFill>
                        </a:rPr>
                        <a:t>   ArrayList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Hashset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Duplicate Allowed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Duplicate  not Allowed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Maintain insert order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wont maintain insert order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We can access the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element using index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We cant access the element using index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2 ways for creating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1.using string Literals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2. Using new keyword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length()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charAt()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toUppercase();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toLowercase();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.equals();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.concat();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.toCharArray();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.CompareTo();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Difference between Stringbuilder and string buffer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{4226A943-41BD-4443-8AAC-0680306AE8CE}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StringBuilder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StringBuffer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StringBuilder is non-synchronized (so it is not thread safe)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StringBuffer is synchronized (so it is  thread safe.)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fast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slow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Use case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Best for single thread       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Best for multiple thread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Stringbuffer and stringbuilder method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1.toString();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2.append();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3.delete();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4.insert(  index,value)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5.reverse();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