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8" r:id="rId4"/>
    <p:sldId id="260" r:id="rId5"/>
    <p:sldId id="261" r:id="rId6"/>
    <p:sldId id="263" r:id="rId7"/>
    <p:sldId id="262" r:id="rId8"/>
    <p:sldId id="264" r:id="rId9"/>
    <p:sldId id="269" r:id="rId10"/>
    <p:sldId id="268" r:id="rId11"/>
    <p:sldId id="270" r:id="rId12"/>
    <p:sldId id="275" r:id="rId13"/>
    <p:sldId id="276" r:id="rId14"/>
    <p:sldId id="277" r:id="rId15"/>
    <p:sldId id="278" r:id="rId16"/>
    <p:sldId id="281" r:id="rId17"/>
    <p:sldId id="282" r:id="rId18"/>
    <p:sldId id="283" r:id="rId19"/>
    <p:sldId id="285" r:id="rId20"/>
    <p:sldId id="284" r:id="rId21"/>
    <p:sldId id="265" r:id="rId22"/>
    <p:sldId id="279" r:id="rId23"/>
    <p:sldId id="280" r:id="rId24"/>
  </p:sldIdLst>
  <p:sldSz cx="12192000" cy="6858000"/>
  <p:notesSz cx="6858000" cy="9144000"/>
  <p:embeddedFontLst>
    <p:embeddedFont>
      <p:font typeface="a옛날사진관3" panose="02020600000000000000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a옛날사진관4" panose="02020600000000000000" pitchFamily="18" charset="-127"/>
      <p:regular r:id="rId29"/>
    </p:embeddedFont>
    <p:embeddedFont>
      <p:font typeface="a옛날사진관2" panose="02020600000000000000" pitchFamily="18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하늬" initials="김" lastIdx="2" clrIdx="0">
    <p:extLst>
      <p:ext uri="{19B8F6BF-5375-455C-9EA6-DF929625EA0E}">
        <p15:presenceInfo xmlns:p15="http://schemas.microsoft.com/office/powerpoint/2012/main" userId="0a14c1b382b374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926" autoAdjust="0"/>
  </p:normalViewPr>
  <p:slideViewPr>
    <p:cSldViewPr snapToGrid="0" showGuides="1">
      <p:cViewPr varScale="1">
        <p:scale>
          <a:sx n="70" d="100"/>
          <a:sy n="70" d="100"/>
        </p:scale>
        <p:origin x="1166" y="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30T01:36:05.146" idx="1">
    <p:pos x="2404" y="1412"/>
    <p:text/>
    <p:extLst mod="1">
      <p:ext uri="{C676402C-5697-4E1C-873F-D02D1690AC5C}">
        <p15:threadingInfo xmlns:p15="http://schemas.microsoft.com/office/powerpoint/2012/main" timeZoneBias="-540"/>
      </p:ext>
    </p:extLst>
  </p:cm>
  <p:cm authorId="1" dt="2021-07-30T16:31:22.977" idx="2">
    <p:pos x="2404" y="1548"/>
    <p:text/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CA941-7092-41D5-A7A5-887D64D35597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E1305-5A83-4C01-B9F6-3CBFA3B21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775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이게 무슨 </a:t>
            </a:r>
            <a:r>
              <a:rPr lang="ko-KR" altLang="en-US" dirty="0" err="1" smtClean="0"/>
              <a:t>말이냐면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다음 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1305-5A83-4C01-B9F6-3CBFA3B2178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31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지금부터 각 경우를 다 통과하면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강함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표시한다는 뜻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그냥 설명하기 </a:t>
            </a:r>
            <a:r>
              <a:rPr lang="ko-KR" altLang="en-US" dirty="0" err="1" smtClean="0"/>
              <a:t>나름인듯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1305-5A83-4C01-B9F6-3CBFA3B2178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224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Meter</a:t>
            </a:r>
            <a:r>
              <a:rPr lang="ko-KR" altLang="en-US" dirty="0" smtClean="0"/>
              <a:t>기에서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길이 조건 확인하는 변수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추가해서 </a:t>
            </a:r>
            <a:r>
              <a:rPr lang="ko-KR" altLang="en-US" dirty="0" err="1" smtClean="0"/>
              <a:t>리팩토링함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1305-5A83-4C01-B9F6-3CBFA3B2178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364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Meter</a:t>
            </a:r>
            <a:r>
              <a:rPr lang="ko-KR" altLang="en-US" dirty="0" smtClean="0"/>
              <a:t>기에서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길이 조건 확인하는 변수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추가해서 </a:t>
            </a:r>
            <a:r>
              <a:rPr lang="ko-KR" altLang="en-US" dirty="0" err="1" smtClean="0"/>
              <a:t>리팩토링함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1305-5A83-4C01-B9F6-3CBFA3B2178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219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Meter</a:t>
            </a:r>
            <a:r>
              <a:rPr lang="ko-KR" altLang="en-US" dirty="0" smtClean="0"/>
              <a:t>기에서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길이 조건 확인하는 변수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추가해서 </a:t>
            </a:r>
            <a:r>
              <a:rPr lang="ko-KR" altLang="en-US" dirty="0" err="1" smtClean="0"/>
              <a:t>리팩토링함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1305-5A83-4C01-B9F6-3CBFA3B2178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215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Meter</a:t>
            </a:r>
            <a:r>
              <a:rPr lang="ko-KR" altLang="en-US" dirty="0" smtClean="0"/>
              <a:t>기에서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길이 조건 확인하는 변수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추가해서 </a:t>
            </a:r>
            <a:r>
              <a:rPr lang="ko-KR" altLang="en-US" dirty="0" err="1" smtClean="0"/>
              <a:t>리팩토링함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1305-5A83-4C01-B9F6-3CBFA3B2178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444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Meter</a:t>
            </a:r>
            <a:r>
              <a:rPr lang="ko-KR" altLang="en-US" dirty="0" smtClean="0"/>
              <a:t>기에서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길이 조건 확인하는 변수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추가해서 </a:t>
            </a:r>
            <a:r>
              <a:rPr lang="ko-KR" altLang="en-US" dirty="0" err="1" smtClean="0"/>
              <a:t>리팩토링함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1305-5A83-4C01-B9F6-3CBFA3B2178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622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아직 추가하지 않은 테스트를 고려해서 구현하지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방식 때문에 테스트가 개발을 주도한다고 할 수 있음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어떻게 보면 코드를 </a:t>
            </a:r>
            <a:r>
              <a:rPr lang="ko-KR" altLang="en-US" dirty="0" err="1" smtClean="0"/>
              <a:t>확장성있게</a:t>
            </a:r>
            <a:r>
              <a:rPr lang="ko-KR" altLang="en-US" dirty="0" smtClean="0"/>
              <a:t> 작성하지 말라는 뜻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r>
              <a:rPr lang="ko-KR" altLang="en-US" dirty="0" smtClean="0"/>
              <a:t>습관적으로 테스트 실행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테스트 실행하는 것에 익숙해지라는 뜻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1305-5A83-4C01-B9F6-3CBFA3B2178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37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baseline="0" dirty="0" smtClean="0"/>
              <a:t>실제 클래스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메서드는 존재 하지 않음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그냥 무작정 생각해서 쓰는 것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실체가 없으므로 여기서 모든 걸 설계함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실체는 테스트 코드를 작성한 후 생성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컴파일 오류도 해결됨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우리가 구현하고 싶은 기능이 하나의 테스트로만 </a:t>
            </a:r>
            <a:r>
              <a:rPr lang="ko-KR" altLang="en-US" baseline="0" dirty="0" err="1" smtClean="0"/>
              <a:t>검증되진</a:t>
            </a:r>
            <a:r>
              <a:rPr lang="ko-KR" altLang="en-US" baseline="0" dirty="0" smtClean="0"/>
              <a:t> 않음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기능을 온전히 구현하기 위해 필요한 모든 테스트를 추가하는 것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1305-5A83-4C01-B9F6-3CBFA3B2178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239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지금부터 각 경우를 다 통과하면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강함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표시한다는 </a:t>
            </a:r>
            <a:r>
              <a:rPr lang="ko-KR" altLang="en-US" dirty="0" smtClean="0"/>
              <a:t>뜻</a:t>
            </a:r>
            <a:r>
              <a:rPr lang="en-US" altLang="ko-KR" dirty="0" smtClean="0"/>
              <a:t>….</a:t>
            </a:r>
            <a:r>
              <a:rPr lang="ko-KR" altLang="en-US" dirty="0" smtClean="0"/>
              <a:t>으로 그냥 </a:t>
            </a:r>
            <a:r>
              <a:rPr lang="ko-KR" altLang="en-US" dirty="0" smtClean="0"/>
              <a:t>설명하기 </a:t>
            </a:r>
            <a:r>
              <a:rPr lang="ko-KR" altLang="en-US" dirty="0" err="1" smtClean="0"/>
              <a:t>나름인듯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1305-5A83-4C01-B9F6-3CBFA3B2178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32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1305-5A83-4C01-B9F6-3CBFA3B2178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45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지금부터 각 경우를 다 통과하면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강함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표시한다는 뜻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그냥 설명하기 </a:t>
            </a:r>
            <a:r>
              <a:rPr lang="ko-KR" altLang="en-US" dirty="0" err="1" smtClean="0"/>
              <a:t>나름인듯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1305-5A83-4C01-B9F6-3CBFA3B2178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21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지금까지는 하나의 테스트에 대해 컴파일 에러만 해결하면 돼서 </a:t>
            </a:r>
            <a:r>
              <a:rPr lang="ko-KR" altLang="en-US" dirty="0" err="1" smtClean="0"/>
              <a:t>반환값</a:t>
            </a:r>
            <a:r>
              <a:rPr lang="ko-KR" altLang="en-US" dirty="0" smtClean="0"/>
              <a:t> 고정했지만</a:t>
            </a:r>
            <a:endParaRPr lang="en-US" altLang="ko-KR" dirty="0" smtClean="0"/>
          </a:p>
          <a:p>
            <a:r>
              <a:rPr lang="ko-KR" altLang="en-US" dirty="0" smtClean="0"/>
              <a:t>이젠 여러</a:t>
            </a:r>
            <a:r>
              <a:rPr lang="ko-KR" altLang="en-US" baseline="0" dirty="0" smtClean="0"/>
              <a:t> 개의 테스트를 </a:t>
            </a:r>
            <a:r>
              <a:rPr lang="ko-KR" altLang="en-US" baseline="0" dirty="0" err="1" smtClean="0"/>
              <a:t>고려하게돼서</a:t>
            </a:r>
            <a:r>
              <a:rPr lang="ko-KR" altLang="en-US" baseline="0" dirty="0" smtClean="0"/>
              <a:t> 단순히 </a:t>
            </a:r>
            <a:r>
              <a:rPr lang="ko-KR" altLang="en-US" baseline="0" dirty="0" err="1" smtClean="0"/>
              <a:t>반환값</a:t>
            </a:r>
            <a:r>
              <a:rPr lang="ko-KR" altLang="en-US" baseline="0" dirty="0" smtClean="0"/>
              <a:t> 수정</a:t>
            </a:r>
            <a:r>
              <a:rPr lang="en-US" altLang="ko-KR" baseline="0" dirty="0" smtClean="0"/>
              <a:t>?No ‘</a:t>
            </a:r>
            <a:r>
              <a:rPr lang="ko-KR" altLang="en-US" baseline="0" dirty="0" err="1" smtClean="0"/>
              <a:t>로직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추가하게됨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1305-5A83-4C01-B9F6-3CBFA3B2178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46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ko-KR" altLang="en-US" dirty="0" err="1" smtClean="0"/>
              <a:t>리팩토링한</a:t>
            </a:r>
            <a:r>
              <a:rPr lang="ko-KR" altLang="en-US" dirty="0" smtClean="0"/>
              <a:t> 결과임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과정 생략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1305-5A83-4C01-B9F6-3CBFA3B2178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64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1305-5A83-4C01-B9F6-3CBFA3B2178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51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Enum</a:t>
            </a:r>
            <a:r>
              <a:rPr lang="ko-KR" altLang="en-US" dirty="0" smtClean="0"/>
              <a:t>값 추가해서</a:t>
            </a:r>
            <a:r>
              <a:rPr lang="en-US" altLang="ko-KR" baseline="0" dirty="0" smtClean="0"/>
              <a:t> compile</a:t>
            </a:r>
            <a:r>
              <a:rPr lang="ko-KR" altLang="en-US" baseline="0" dirty="0" smtClean="0"/>
              <a:t>해결했지만 테스트 실패임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코드 수정 후 </a:t>
            </a:r>
            <a:r>
              <a:rPr lang="en-US" altLang="ko-KR" baseline="0" dirty="0" smtClean="0"/>
              <a:t>NPE, </a:t>
            </a:r>
            <a:r>
              <a:rPr lang="ko-KR" altLang="en-US" baseline="0" dirty="0" smtClean="0"/>
              <a:t>길이 문제 해결해서 통과함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1305-5A83-4C01-B9F6-3CBFA3B2178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95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E335-C69E-496C-A411-E20A7E7B57EE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F6D-7394-48F0-BC94-83EA2CFEB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7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E335-C69E-496C-A411-E20A7E7B57EE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F6D-7394-48F0-BC94-83EA2CFEB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00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E335-C69E-496C-A411-E20A7E7B57EE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F6D-7394-48F0-BC94-83EA2CFEB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0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E335-C69E-496C-A411-E20A7E7B57EE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F6D-7394-48F0-BC94-83EA2CFEB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E335-C69E-496C-A411-E20A7E7B57EE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F6D-7394-48F0-BC94-83EA2CFEB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3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E335-C69E-496C-A411-E20A7E7B57EE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F6D-7394-48F0-BC94-83EA2CFEB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96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E335-C69E-496C-A411-E20A7E7B57EE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F6D-7394-48F0-BC94-83EA2CFEB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4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E335-C69E-496C-A411-E20A7E7B57EE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F6D-7394-48F0-BC94-83EA2CFEB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7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E335-C69E-496C-A411-E20A7E7B57EE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F6D-7394-48F0-BC94-83EA2CFEB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1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E335-C69E-496C-A411-E20A7E7B57EE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F6D-7394-48F0-BC94-83EA2CFEB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E335-C69E-496C-A411-E20A7E7B57EE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F6D-7394-48F0-BC94-83EA2CFEB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7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3E335-C69E-496C-A411-E20A7E7B57EE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D3F6D-7394-48F0-BC94-83EA2CFEB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6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TDD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스터디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2021-07-29(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금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)</a:t>
            </a:r>
          </a:p>
          <a:p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스마트기기공학과 김하늬</a:t>
            </a:r>
            <a:endParaRPr lang="ko-KR" altLang="en-US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4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3784"/>
            <a:ext cx="10515600" cy="74824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암호 검사기 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예시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  <a:endParaRPr lang="ko-KR" altLang="en-US" sz="3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63497"/>
            <a:ext cx="3219450" cy="942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175" y="5263497"/>
            <a:ext cx="4457700" cy="1390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861782"/>
            <a:ext cx="9210675" cy="23336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8200" y="1402029"/>
            <a:ext cx="5257800" cy="9144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Test1.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모든 규칙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충족 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(STRONG)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-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클래스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메서드 생성 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컴파일 오류 해결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)</a:t>
            </a:r>
            <a:endParaRPr lang="ko-KR" altLang="en-US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0025" y="1846182"/>
            <a:ext cx="3533775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5443537" y="1774355"/>
            <a:ext cx="1697492" cy="5747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dirty="0" smtClean="0">
                <a:solidFill>
                  <a:schemeClr val="accent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-&gt; </a:t>
            </a:r>
            <a:r>
              <a:rPr lang="ko-KR" altLang="en-US" sz="1800" dirty="0" smtClean="0">
                <a:solidFill>
                  <a:schemeClr val="accent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 통과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363686" y="2721429"/>
            <a:ext cx="5736774" cy="230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7935686" y="2960914"/>
            <a:ext cx="1186545" cy="20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4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3784"/>
            <a:ext cx="10515600" cy="74824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암호 검사기 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예시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  <a:endParaRPr lang="ko-KR" altLang="en-US" sz="3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199" y="1402028"/>
            <a:ext cx="6955971" cy="15528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Test2. 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길이만 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8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글자 미만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나머지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충족</a:t>
            </a:r>
            <a:r>
              <a:rPr lang="ko-KR" altLang="en-US" dirty="0" smtClean="0"/>
              <a:t> 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(NORMAL)</a:t>
            </a:r>
            <a:endParaRPr lang="ko-KR" altLang="en-US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 코드부터 작성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Enum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값 추가 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컴파일 오류 해결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코드 수정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029493"/>
            <a:ext cx="6705600" cy="168146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802829"/>
            <a:ext cx="3133725" cy="1047750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H="1">
            <a:off x="2100943" y="4432725"/>
            <a:ext cx="2449286" cy="97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14233" y="2054415"/>
            <a:ext cx="4386967" cy="63467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-&gt; </a:t>
            </a:r>
            <a:r>
              <a:rPr lang="ko-KR" altLang="en-US" sz="18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 </a:t>
            </a:r>
            <a:r>
              <a:rPr lang="ko-KR" altLang="en-US" sz="18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실패 </a:t>
            </a:r>
            <a:r>
              <a:rPr lang="en-US" altLang="ko-KR" sz="18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기존</a:t>
            </a:r>
            <a:r>
              <a:rPr lang="ko-KR" altLang="en-US" sz="18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테스트 실패</a:t>
            </a:r>
            <a:r>
              <a:rPr lang="en-US" altLang="ko-KR" sz="18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)</a:t>
            </a:r>
            <a:endParaRPr lang="ko-KR" altLang="en-US" sz="1800" dirty="0" smtClean="0">
              <a:solidFill>
                <a:srgbClr val="FF0000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14233" y="2496252"/>
            <a:ext cx="1697492" cy="5747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dirty="0" smtClean="0">
                <a:solidFill>
                  <a:schemeClr val="accent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-&gt; </a:t>
            </a:r>
            <a:r>
              <a:rPr lang="ko-KR" altLang="en-US" sz="1800" dirty="0" smtClean="0">
                <a:solidFill>
                  <a:schemeClr val="accent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 통과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4102891" y="4807739"/>
            <a:ext cx="3985196" cy="1821661"/>
            <a:chOff x="4102890" y="4807739"/>
            <a:chExt cx="4371975" cy="2038350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2890" y="4807739"/>
              <a:ext cx="4371975" cy="2038350"/>
            </a:xfrm>
            <a:prstGeom prst="rect">
              <a:avLst/>
            </a:prstGeom>
          </p:spPr>
        </p:pic>
        <p:sp>
          <p:nvSpPr>
            <p:cNvPr id="33" name="직사각형 32"/>
            <p:cNvSpPr/>
            <p:nvPr/>
          </p:nvSpPr>
          <p:spPr>
            <a:xfrm>
              <a:off x="4806040" y="5315818"/>
              <a:ext cx="3505200" cy="77898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281693" y="5240427"/>
            <a:ext cx="2281919" cy="691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2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앞서 만든 테스트도 </a:t>
            </a:r>
            <a:r>
              <a:rPr lang="ko-KR" altLang="en-US" sz="1200" u="sng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통과하려면 </a:t>
            </a:r>
            <a:r>
              <a:rPr lang="ko-KR" altLang="en-US" sz="1200" u="sng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길이 조건 </a:t>
            </a:r>
            <a:r>
              <a:rPr lang="ko-KR" altLang="en-US" sz="1200" u="sng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추가</a:t>
            </a:r>
            <a:endParaRPr lang="ko-KR" altLang="en-US" sz="1200" u="sng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4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3784"/>
            <a:ext cx="10515600" cy="74824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암호 검사기 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예시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  <a:endParaRPr lang="ko-KR" altLang="en-US" sz="3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199" y="1402029"/>
            <a:ext cx="5682343" cy="169033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Test3. 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숫자를 포함하지 않음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나머지 충족 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(NORMAL)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 코드부터 작성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컴파일 오류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x)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코드 수정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8048" y="2365297"/>
            <a:ext cx="1697492" cy="5747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dirty="0" smtClean="0">
                <a:solidFill>
                  <a:schemeClr val="accent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-&gt; </a:t>
            </a:r>
            <a:r>
              <a:rPr lang="ko-KR" altLang="en-US" sz="1800" dirty="0" smtClean="0">
                <a:solidFill>
                  <a:schemeClr val="accent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 통과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520542" y="2212976"/>
            <a:ext cx="5257119" cy="4309380"/>
            <a:chOff x="868166" y="2383465"/>
            <a:chExt cx="5257119" cy="430938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166" y="2383465"/>
              <a:ext cx="5257119" cy="430938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200519" y="4724399"/>
              <a:ext cx="4843463" cy="18070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99538" y="3672341"/>
              <a:ext cx="4598874" cy="2339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33" y="3092366"/>
            <a:ext cx="6086475" cy="1543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89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3784"/>
            <a:ext cx="10515600" cy="74824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암호 검사기 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예시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  <a:endParaRPr lang="ko-KR" altLang="en-US" sz="3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1402029"/>
            <a:ext cx="5257800" cy="4702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리팩토링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–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인스턴스 생성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검증 </a:t>
            </a:r>
            <a:r>
              <a:rPr lang="ko-KR" altLang="en-US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로직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중복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1872280"/>
            <a:ext cx="5344386" cy="46156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988" y="1872280"/>
            <a:ext cx="5311776" cy="4615606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6574972" y="2155371"/>
            <a:ext cx="4985658" cy="123008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48142" y="1345498"/>
            <a:ext cx="1697492" cy="5747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dirty="0" smtClean="0">
                <a:solidFill>
                  <a:schemeClr val="accent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-&gt; </a:t>
            </a:r>
            <a:r>
              <a:rPr lang="ko-KR" altLang="en-US" sz="1800" dirty="0" smtClean="0">
                <a:solidFill>
                  <a:schemeClr val="accent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 통과</a:t>
            </a:r>
          </a:p>
        </p:txBody>
      </p:sp>
    </p:spTree>
    <p:extLst>
      <p:ext uri="{BB962C8B-B14F-4D97-AF65-F5344CB8AC3E}">
        <p14:creationId xmlns:p14="http://schemas.microsoft.com/office/powerpoint/2010/main" val="19409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297" y="4687453"/>
            <a:ext cx="6325960" cy="12255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3784"/>
            <a:ext cx="10515600" cy="74824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암호 검사기 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예시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  <a:endParaRPr lang="ko-KR" altLang="en-US" sz="3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199" y="1402028"/>
            <a:ext cx="5519057" cy="169033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Test4.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값이 없는 경우 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(INVALID)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 코드 작성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Enum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값 추가 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컴파일 에러 해결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코드 수정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280060"/>
            <a:ext cx="5800725" cy="1133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687453"/>
            <a:ext cx="3028950" cy="1228725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1992087" y="4071257"/>
            <a:ext cx="3897084" cy="151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898572" y="5182960"/>
            <a:ext cx="5617027" cy="24901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21202" y="2140350"/>
            <a:ext cx="2409684" cy="63467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-&gt; </a:t>
            </a:r>
            <a:r>
              <a:rPr lang="ko-KR" altLang="en-US" sz="18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 </a:t>
            </a:r>
            <a:r>
              <a:rPr lang="ko-KR" altLang="en-US" sz="18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실패 </a:t>
            </a:r>
            <a:r>
              <a:rPr lang="en-US" altLang="ko-KR" sz="18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(NPE)</a:t>
            </a:r>
            <a:endParaRPr lang="ko-KR" altLang="en-US" sz="1800" dirty="0" smtClean="0">
              <a:solidFill>
                <a:srgbClr val="FF0000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1202" y="2597088"/>
            <a:ext cx="1697492" cy="5747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dirty="0" smtClean="0">
                <a:solidFill>
                  <a:schemeClr val="accent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-&gt; </a:t>
            </a:r>
            <a:r>
              <a:rPr lang="ko-KR" altLang="en-US" sz="1800" dirty="0" smtClean="0">
                <a:solidFill>
                  <a:schemeClr val="accent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 통과</a:t>
            </a:r>
          </a:p>
        </p:txBody>
      </p:sp>
    </p:spTree>
    <p:extLst>
      <p:ext uri="{BB962C8B-B14F-4D97-AF65-F5344CB8AC3E}">
        <p14:creationId xmlns:p14="http://schemas.microsoft.com/office/powerpoint/2010/main" val="274189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3784"/>
            <a:ext cx="10515600" cy="74824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암호 검사기 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예시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  <a:endParaRPr lang="ko-KR" altLang="en-US" sz="3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199" y="1402029"/>
            <a:ext cx="5800725" cy="13585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Test5.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대문자를 포함하지 않음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나머지 충족 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(NORMAL)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 코드 작성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코드 수정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0545" y="2200323"/>
            <a:ext cx="1697492" cy="5747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dirty="0" smtClean="0">
                <a:solidFill>
                  <a:schemeClr val="accent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-&gt; </a:t>
            </a:r>
            <a:r>
              <a:rPr lang="ko-KR" altLang="en-US" sz="1800" dirty="0" smtClean="0">
                <a:solidFill>
                  <a:schemeClr val="accent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 통과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22588"/>
            <a:ext cx="6381750" cy="108585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854531" y="4170467"/>
            <a:ext cx="5241469" cy="2368037"/>
            <a:chOff x="4162423" y="2715019"/>
            <a:chExt cx="6924675" cy="341947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2423" y="2715019"/>
              <a:ext cx="6924675" cy="341947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941432" y="4985657"/>
              <a:ext cx="5617711" cy="52251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178" y="4798028"/>
            <a:ext cx="5074346" cy="17404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직선 화살표 연결선 13"/>
          <p:cNvCxnSpPr/>
          <p:nvPr/>
        </p:nvCxnSpPr>
        <p:spPr>
          <a:xfrm flipV="1">
            <a:off x="4299857" y="5040249"/>
            <a:ext cx="1698172" cy="70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39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3784"/>
            <a:ext cx="10515600" cy="74824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암호 검사기 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예시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  <a:endParaRPr lang="ko-KR" altLang="en-US" sz="3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199" y="1402028"/>
            <a:ext cx="5800725" cy="17929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Test6.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길이가 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8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글자 이상만 충족 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(WEAK)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 코드 작성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Enum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값 추가 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컴파일 에러 해결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코드 수정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7631" y="2688014"/>
            <a:ext cx="1697492" cy="5747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dirty="0" smtClean="0">
                <a:solidFill>
                  <a:schemeClr val="accent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-&gt; </a:t>
            </a:r>
            <a:r>
              <a:rPr lang="ko-KR" altLang="en-US" sz="1800" dirty="0" smtClean="0">
                <a:solidFill>
                  <a:schemeClr val="accent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 </a:t>
            </a:r>
            <a:r>
              <a:rPr lang="ko-KR" altLang="en-US" sz="1800" dirty="0" smtClean="0">
                <a:solidFill>
                  <a:schemeClr val="accent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통과</a:t>
            </a:r>
            <a:endParaRPr lang="ko-KR" altLang="en-US" sz="1800" dirty="0" smtClean="0">
              <a:solidFill>
                <a:schemeClr val="accent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339613"/>
            <a:ext cx="2601687" cy="13008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202240"/>
            <a:ext cx="5540830" cy="975744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H="1">
            <a:off x="1763486" y="3886201"/>
            <a:ext cx="4291692" cy="1469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17631" y="2198368"/>
            <a:ext cx="3179311" cy="63467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-&gt; </a:t>
            </a:r>
            <a:r>
              <a:rPr lang="ko-KR" altLang="en-US" sz="18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 </a:t>
            </a:r>
            <a:r>
              <a:rPr lang="ko-KR" altLang="en-US" sz="18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실패 </a:t>
            </a:r>
            <a:r>
              <a:rPr lang="en-US" altLang="ko-KR" sz="18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(NORMAL </a:t>
            </a:r>
            <a:r>
              <a:rPr lang="ko-KR" altLang="en-US" sz="18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뜸</a:t>
            </a:r>
            <a:r>
              <a:rPr lang="en-US" altLang="ko-KR" sz="18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)</a:t>
            </a:r>
            <a:endParaRPr lang="ko-KR" altLang="en-US" sz="1800" dirty="0" smtClean="0">
              <a:solidFill>
                <a:srgbClr val="FF0000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343" y="3194958"/>
            <a:ext cx="5459187" cy="329089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045779" y="3814506"/>
            <a:ext cx="3240199" cy="2286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45779" y="4604657"/>
            <a:ext cx="3927021" cy="75111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27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3784"/>
            <a:ext cx="10515600" cy="74824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암호 검사기 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예시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  <a:endParaRPr lang="ko-KR" altLang="en-US" sz="3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199" y="1402029"/>
            <a:ext cx="5800725" cy="134117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Test7.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숫자 포함 조건만 충족 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(WEAK)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 코드 작성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코드 수정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1478" y="2197434"/>
            <a:ext cx="1697492" cy="5747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dirty="0" smtClean="0">
                <a:solidFill>
                  <a:schemeClr val="accent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-&gt; </a:t>
            </a:r>
            <a:r>
              <a:rPr lang="ko-KR" altLang="en-US" sz="1800" dirty="0" smtClean="0">
                <a:solidFill>
                  <a:schemeClr val="accent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 </a:t>
            </a:r>
            <a:r>
              <a:rPr lang="ko-KR" altLang="en-US" sz="1800" dirty="0" smtClean="0">
                <a:solidFill>
                  <a:schemeClr val="accent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통과</a:t>
            </a:r>
            <a:endParaRPr lang="ko-KR" altLang="en-US" sz="1800" dirty="0" smtClean="0">
              <a:solidFill>
                <a:schemeClr val="accent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257293"/>
            <a:ext cx="5810250" cy="111442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838199" y="4627446"/>
            <a:ext cx="4772025" cy="1178713"/>
            <a:chOff x="838199" y="4833041"/>
            <a:chExt cx="4772025" cy="117871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199" y="4833041"/>
              <a:ext cx="4772025" cy="7620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38199" y="5436038"/>
              <a:ext cx="2513241" cy="57571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PasswordStrengthMeter.java</a:t>
              </a:r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774497" y="4856829"/>
              <a:ext cx="1153886" cy="22605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716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3784"/>
            <a:ext cx="10515600" cy="74824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암호 검사기 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예시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  <a:endParaRPr lang="ko-KR" altLang="en-US" sz="3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199" y="1402029"/>
            <a:ext cx="5800725" cy="13302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Test8.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대문자 포함 조건만 충족 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(WEAK)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 코드 작성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코드 수정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5602" y="2157567"/>
            <a:ext cx="1697492" cy="5747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dirty="0" smtClean="0">
                <a:solidFill>
                  <a:schemeClr val="accent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-&gt; </a:t>
            </a:r>
            <a:r>
              <a:rPr lang="ko-KR" altLang="en-US" sz="1800" dirty="0" smtClean="0">
                <a:solidFill>
                  <a:schemeClr val="accent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 </a:t>
            </a:r>
            <a:r>
              <a:rPr lang="ko-KR" altLang="en-US" sz="1800" dirty="0" smtClean="0">
                <a:solidFill>
                  <a:schemeClr val="accent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통과</a:t>
            </a:r>
            <a:endParaRPr lang="ko-KR" altLang="en-US" sz="1800" dirty="0" smtClean="0">
              <a:solidFill>
                <a:schemeClr val="accent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301731"/>
            <a:ext cx="5886450" cy="107632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838199" y="4585607"/>
            <a:ext cx="4933950" cy="1204281"/>
            <a:chOff x="838199" y="4585607"/>
            <a:chExt cx="4933950" cy="120428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199" y="4585607"/>
              <a:ext cx="4933950" cy="8001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38199" y="5214172"/>
              <a:ext cx="2513241" cy="57571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PasswordStrengthMeter.java</a:t>
              </a:r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88971" y="4618266"/>
              <a:ext cx="1175658" cy="23676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136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3784"/>
            <a:ext cx="10515600" cy="74824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암호 검사기 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예시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  <a:endParaRPr lang="ko-KR" altLang="en-US" sz="3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199" y="1402028"/>
            <a:ext cx="5800725" cy="36662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리팩토링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–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코드 의미 고려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64" y="1915054"/>
            <a:ext cx="5759560" cy="45770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075" y="3433869"/>
            <a:ext cx="5727038" cy="30582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1208314" y="3233057"/>
            <a:ext cx="4419600" cy="199808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18436" y="5312227"/>
            <a:ext cx="4409477" cy="6204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38924" y="4310743"/>
            <a:ext cx="1558019" cy="17417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033656" y="1402028"/>
            <a:ext cx="3483430" cy="10581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ko-KR" sz="12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* </a:t>
            </a:r>
            <a:r>
              <a:rPr lang="ko-KR" altLang="en-US" sz="12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처음부터 </a:t>
            </a:r>
            <a:r>
              <a:rPr lang="ko-KR" altLang="en-US" sz="1200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리팩토링을</a:t>
            </a:r>
            <a:r>
              <a:rPr lang="ko-KR" altLang="en-US" sz="12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고려해서 설계한 것이 아님</a:t>
            </a:r>
            <a:r>
              <a:rPr lang="en-US" altLang="ko-KR" sz="12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 </a:t>
            </a:r>
            <a:r>
              <a:rPr lang="ko-KR" altLang="en-US" sz="12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 케이스 각각을 작성한 뒤 </a:t>
            </a:r>
            <a:r>
              <a:rPr lang="ko-KR" altLang="en-US" sz="1200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리팩토링</a:t>
            </a:r>
            <a:endParaRPr lang="ko-KR" altLang="en-US" sz="12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102960" y="643624"/>
            <a:ext cx="1986080" cy="7482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Agenda</a:t>
            </a:r>
            <a:endParaRPr lang="ko-KR" altLang="en-US" sz="3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823970" y="1950669"/>
            <a:ext cx="4544060" cy="39421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프로젝트 생성</a:t>
            </a:r>
            <a:r>
              <a:rPr lang="en-US" altLang="ko-KR" sz="3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(Maven)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TDD </a:t>
            </a:r>
            <a:r>
              <a:rPr lang="ko-KR" altLang="en-US" sz="3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이전</a:t>
            </a:r>
            <a:r>
              <a:rPr lang="en-US" altLang="ko-KR" sz="3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TDD </a:t>
            </a:r>
            <a:r>
              <a:rPr lang="ko-KR" altLang="en-US" sz="3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흐름</a:t>
            </a:r>
            <a:endParaRPr lang="en-US" altLang="ko-KR" sz="30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암호 검사기 </a:t>
            </a:r>
            <a:r>
              <a:rPr lang="en-US" altLang="ko-KR" sz="3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</a:t>
            </a:r>
            <a:r>
              <a:rPr lang="ko-KR" altLang="en-US" sz="3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예시</a:t>
            </a:r>
            <a:r>
              <a:rPr lang="en-US" altLang="ko-KR" sz="3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TDD </a:t>
            </a:r>
            <a:r>
              <a:rPr lang="ko-KR" altLang="en-US" sz="3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흐름</a:t>
            </a:r>
            <a:endParaRPr lang="en-US" altLang="ko-KR" sz="30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스터디 피드백</a:t>
            </a:r>
            <a:endParaRPr lang="en-US" altLang="ko-KR" sz="30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8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3784"/>
            <a:ext cx="10515600" cy="74824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암호 검사기 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예시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  <a:endParaRPr lang="ko-KR" altLang="en-US" sz="3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199" y="1402028"/>
            <a:ext cx="5800725" cy="206348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Test9.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대문자 포함 조건만 충족 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(WEAK)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 코드 작성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코드 수정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9255" y="2364395"/>
            <a:ext cx="1697492" cy="5747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dirty="0" smtClean="0">
                <a:solidFill>
                  <a:schemeClr val="accent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-&gt; </a:t>
            </a:r>
            <a:r>
              <a:rPr lang="ko-KR" altLang="en-US" sz="1800" dirty="0" smtClean="0">
                <a:solidFill>
                  <a:schemeClr val="accent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 </a:t>
            </a:r>
            <a:r>
              <a:rPr lang="ko-KR" altLang="en-US" sz="1800" dirty="0" smtClean="0">
                <a:solidFill>
                  <a:schemeClr val="accent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통과</a:t>
            </a:r>
            <a:endParaRPr lang="ko-KR" altLang="en-US" sz="1800" dirty="0" smtClean="0">
              <a:solidFill>
                <a:schemeClr val="accent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9255" y="1919474"/>
            <a:ext cx="3179311" cy="63467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-&gt; </a:t>
            </a:r>
            <a:r>
              <a:rPr lang="ko-KR" altLang="en-US" sz="18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 </a:t>
            </a:r>
            <a:r>
              <a:rPr lang="ko-KR" altLang="en-US" sz="18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실패 </a:t>
            </a:r>
            <a:r>
              <a:rPr lang="en-US" altLang="ko-KR" sz="18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(STRONG </a:t>
            </a:r>
            <a:r>
              <a:rPr lang="ko-KR" altLang="en-US" sz="18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뜸</a:t>
            </a:r>
            <a:r>
              <a:rPr lang="en-US" altLang="ko-KR" sz="18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)</a:t>
            </a:r>
            <a:endParaRPr lang="ko-KR" altLang="en-US" sz="1800" dirty="0" smtClean="0">
              <a:solidFill>
                <a:srgbClr val="FF0000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96" y="3955891"/>
            <a:ext cx="5600700" cy="11239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196" y="3379441"/>
            <a:ext cx="5727038" cy="30582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990114" y="5079841"/>
            <a:ext cx="478971" cy="381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FF0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&lt;=</a:t>
            </a:r>
            <a:endParaRPr lang="ko-KR" altLang="en-US" sz="2000" b="1" dirty="0" smtClean="0">
              <a:solidFill>
                <a:srgbClr val="FF000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01543" y="5159829"/>
            <a:ext cx="1687286" cy="381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1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3784"/>
            <a:ext cx="10515600" cy="748245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4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. TDD 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정리</a:t>
            </a:r>
            <a:endParaRPr lang="ko-KR" altLang="en-US" sz="3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8200" y="1402029"/>
            <a:ext cx="5257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테스트가 개발을 주도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통과해야 할 테스트 작성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통과시킬 만큼만 구현</a:t>
            </a:r>
            <a:endParaRPr lang="en-US" altLang="ko-KR" dirty="0" smtClean="0">
              <a:solidFill>
                <a:srgbClr val="FF0000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리팩토링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구현 코드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 코드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)</a:t>
            </a: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 실행하여 수정에 대한 기능 검증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기능 구현 후 </a:t>
            </a:r>
            <a:r>
              <a:rPr lang="en-US" altLang="ko-KR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src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/main/java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로 소스 파일 이동</a:t>
            </a: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462530" y="4491757"/>
            <a:ext cx="7266939" cy="875478"/>
            <a:chOff x="5491480" y="4603713"/>
            <a:chExt cx="6685280" cy="77470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8432800" y="4603713"/>
              <a:ext cx="1209040" cy="762000"/>
            </a:xfrm>
            <a:prstGeom prst="round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코딩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491480" y="4610063"/>
              <a:ext cx="1209040" cy="762000"/>
            </a:xfrm>
            <a:prstGeom prst="round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테스트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0967720" y="4610063"/>
              <a:ext cx="1209040" cy="762000"/>
            </a:xfrm>
            <a:prstGeom prst="round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리팩토링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11" idx="3"/>
              <a:endCxn id="10" idx="1"/>
            </p:cNvCxnSpPr>
            <p:nvPr/>
          </p:nvCxnSpPr>
          <p:spPr>
            <a:xfrm flipV="1">
              <a:off x="6700520" y="4984713"/>
              <a:ext cx="1732280" cy="6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9646920" y="4991063"/>
              <a:ext cx="1320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12" idx="2"/>
              <a:endCxn id="11" idx="2"/>
            </p:cNvCxnSpPr>
            <p:nvPr/>
          </p:nvCxnSpPr>
          <p:spPr>
            <a:xfrm rot="5400000">
              <a:off x="8834120" y="2633943"/>
              <a:ext cx="12700" cy="5476240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4048771" y="5623608"/>
            <a:ext cx="4094457" cy="467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ko-KR" sz="18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* </a:t>
            </a:r>
            <a:r>
              <a:rPr lang="ko-KR" altLang="en-US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오류를 찾기 위한 별도의 </a:t>
            </a:r>
            <a:r>
              <a:rPr lang="ko-KR" altLang="en-US" sz="18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디버깅</a:t>
            </a:r>
            <a:r>
              <a:rPr lang="en-US" altLang="ko-KR" sz="18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sz="18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코드 수정이 사라짐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34235" y="2360875"/>
            <a:ext cx="3385457" cy="16846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8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5" name="폭발 2 4"/>
          <p:cNvSpPr/>
          <p:nvPr/>
        </p:nvSpPr>
        <p:spPr>
          <a:xfrm>
            <a:off x="5878731" y="778688"/>
            <a:ext cx="6313269" cy="2659970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 코드 추가 </a:t>
            </a:r>
            <a:r>
              <a:rPr lang="ko-KR" altLang="en-US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후</a:t>
            </a:r>
            <a:r>
              <a:rPr lang="en-US" altLang="ko-KR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통과시킬 만큼 구현 후</a:t>
            </a:r>
            <a:r>
              <a:rPr lang="en-US" altLang="ko-KR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리팩토링</a:t>
            </a:r>
            <a:r>
              <a:rPr lang="en-US" altLang="ko-KR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후 </a:t>
            </a:r>
            <a:endParaRPr lang="en-US" altLang="ko-KR" dirty="0" smtClean="0">
              <a:solidFill>
                <a:srgbClr val="FF0000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습관적으로 테스트 실행 </a:t>
            </a:r>
            <a:r>
              <a:rPr lang="en-US" altLang="ko-KR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!!</a:t>
            </a:r>
            <a:endParaRPr lang="ko-KR" altLang="en-US" dirty="0">
              <a:solidFill>
                <a:srgbClr val="FF0000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28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38200" y="653784"/>
            <a:ext cx="10515600" cy="748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스터디 피드백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…</a:t>
            </a:r>
            <a:endParaRPr lang="ko-KR" altLang="en-US" sz="3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555070"/>
            <a:ext cx="8948058" cy="382088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Ppt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로 준비해보니 </a:t>
            </a:r>
            <a:endParaRPr lang="en-US" altLang="ko-KR" sz="18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코드가 많아서 그런가 비효율적인 느낌이 듦</a:t>
            </a: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실습 코드 첨부해서 책 내용 설명하는게 좋은가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?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책을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복사하는 것 같지만 다들 이런 방식으로 자료 준비해서 스터디 진행하는가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?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혼자 읽는 것보다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다른 사람을 위해서 자료 </a:t>
            </a:r>
            <a:r>
              <a:rPr lang="ko-KR" altLang="en-US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만들다보니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더 오래 기억되는가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?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Ppt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이외에 진행하는 방법은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ko-KR" altLang="en-US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어떤게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있는가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? (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포스팅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실시간 코드 공유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?-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이론 한계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258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38200" y="3091390"/>
            <a:ext cx="10515600" cy="748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끝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! 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수고 많았습니다</a:t>
            </a:r>
            <a:endParaRPr lang="ko-KR" altLang="en-US" sz="3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60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3784"/>
            <a:ext cx="10515600" cy="74824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1. 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생성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(Maven)</a:t>
            </a:r>
            <a:endParaRPr lang="ko-KR" altLang="en-US" sz="3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1404263"/>
            <a:ext cx="7919720" cy="128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인텔리제이로 설정 </a:t>
            </a: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(java 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프로젝트생성</a:t>
            </a: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폴더 </a:t>
            </a:r>
            <a:r>
              <a:rPr lang="en-US" altLang="ko-KR" sz="1800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src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까지만 있음</a:t>
            </a: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 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나머지 경로는 직접 생성</a:t>
            </a:r>
            <a:endParaRPr lang="en-US" altLang="ko-KR" sz="18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라이브러리는 </a:t>
            </a: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.idea/libraries</a:t>
            </a:r>
            <a:r>
              <a:rPr lang="ko-KR" altLang="en-US" sz="1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하위에서 확인</a:t>
            </a:r>
            <a:endParaRPr lang="en-US" altLang="ko-KR" sz="18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15" y="3211623"/>
            <a:ext cx="3979545" cy="31373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760" y="4367736"/>
            <a:ext cx="3352800" cy="19812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584960" y="4419600"/>
            <a:ext cx="2072640" cy="51816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1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3784"/>
            <a:ext cx="10515600" cy="74824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1. 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생성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(Maven)</a:t>
            </a:r>
            <a:endParaRPr lang="ko-KR" altLang="en-US" sz="3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1402029"/>
            <a:ext cx="10632440" cy="156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예시가 </a:t>
            </a:r>
            <a:r>
              <a:rPr lang="en-US" altLang="ko-KR" sz="18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Maven</a:t>
            </a:r>
            <a:r>
              <a:rPr lang="ko-KR" altLang="en-US" sz="18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으로 진행돼서 변경함</a:t>
            </a:r>
            <a:endParaRPr lang="en-US" altLang="ko-KR" sz="1800" dirty="0" smtClean="0">
              <a:solidFill>
                <a:srgbClr val="FF0000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기존 프로젝트를 </a:t>
            </a: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‘Add Framework Support…’ 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에서 </a:t>
            </a: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Maven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을 선택 </a:t>
            </a:r>
            <a:r>
              <a:rPr lang="en-US" altLang="ko-KR" sz="1800" b="1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OR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새 </a:t>
            </a: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Maven 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프로젝트 생성</a:t>
            </a:r>
            <a:endParaRPr lang="en-US" altLang="ko-KR" sz="18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Maven, </a:t>
            </a:r>
            <a:r>
              <a:rPr lang="en-US" altLang="ko-KR" sz="1800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Gradle</a:t>
            </a: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프로젝트는 </a:t>
            </a:r>
            <a:r>
              <a:rPr lang="en-US" altLang="ko-KR" sz="1800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src</a:t>
            </a: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/test/java 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소스 폴더가 존재한다</a:t>
            </a: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250" t="9581" r="69140" b="67703"/>
          <a:stretch/>
        </p:blipFill>
        <p:spPr>
          <a:xfrm>
            <a:off x="834390" y="4132079"/>
            <a:ext cx="4770120" cy="20584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300" y="2886258"/>
            <a:ext cx="3276600" cy="3533775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8839200" y="5217026"/>
            <a:ext cx="200152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62640" y="4983346"/>
            <a:ext cx="1082040" cy="467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의존성 관리</a:t>
            </a:r>
            <a:endParaRPr lang="ko-KR" altLang="en-US" sz="18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69200" y="3896226"/>
            <a:ext cx="2458720" cy="118872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099300" y="6420032"/>
            <a:ext cx="2552700" cy="22955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새 </a:t>
            </a:r>
            <a:r>
              <a:rPr lang="en-US" altLang="ko-KR" sz="11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Maven </a:t>
            </a:r>
            <a:r>
              <a:rPr lang="ko-KR" altLang="en-US" sz="11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프로젝트 생성 시 구조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90" y="6190481"/>
            <a:ext cx="3280410" cy="2295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기존 </a:t>
            </a:r>
            <a:r>
              <a:rPr lang="en-US" altLang="ko-KR" sz="11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java </a:t>
            </a:r>
            <a:r>
              <a:rPr lang="ko-KR" altLang="en-US" sz="11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프로젝트에서 </a:t>
            </a:r>
            <a:r>
              <a:rPr lang="en-US" altLang="ko-KR" sz="11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Maven </a:t>
            </a:r>
            <a:r>
              <a:rPr lang="ko-KR" altLang="en-US" sz="11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프로젝트로 변경</a:t>
            </a:r>
          </a:p>
        </p:txBody>
      </p:sp>
    </p:spTree>
    <p:extLst>
      <p:ext uri="{BB962C8B-B14F-4D97-AF65-F5344CB8AC3E}">
        <p14:creationId xmlns:p14="http://schemas.microsoft.com/office/powerpoint/2010/main" val="3642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3784"/>
            <a:ext cx="10515600" cy="74824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2. TDD 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이전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TDD 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흐름</a:t>
            </a:r>
            <a:endParaRPr lang="ko-KR" altLang="en-US" sz="3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1402029"/>
            <a:ext cx="9352280" cy="2026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문제점</a:t>
            </a: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…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한 번에 작성한 코드가 많으면 디버깅 시간도 </a:t>
            </a:r>
            <a:r>
              <a:rPr lang="ko-KR" altLang="en-US" sz="1800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길어짐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원인 찾기 어렵다</a:t>
            </a: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테스트하려면 </a:t>
            </a:r>
            <a:r>
              <a:rPr lang="ko-KR" altLang="en-US" sz="1800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톰캣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서버 구동해야 됨</a:t>
            </a: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(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작은 수정에도 서버 </a:t>
            </a:r>
            <a:r>
              <a:rPr lang="ko-KR" altLang="en-US" sz="1800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재시작</a:t>
            </a: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DB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에 미리 </a:t>
            </a: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INSERT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쿼리로 더미 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데이터 넣어놓고 테스트한다</a:t>
            </a:r>
            <a:endParaRPr lang="en-US" altLang="ko-KR" sz="18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491480" y="4348480"/>
            <a:ext cx="1209040" cy="762000"/>
          </a:xfrm>
          <a:prstGeom prst="round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057400" y="4348480"/>
            <a:ext cx="2113280" cy="762000"/>
          </a:xfrm>
          <a:prstGeom prst="round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한 번에 코드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021320" y="4348480"/>
            <a:ext cx="1849120" cy="762000"/>
          </a:xfrm>
          <a:prstGeom prst="round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디버깅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코드 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5" idx="3"/>
            <a:endCxn id="12" idx="1"/>
          </p:cNvCxnSpPr>
          <p:nvPr/>
        </p:nvCxnSpPr>
        <p:spPr>
          <a:xfrm>
            <a:off x="4170680" y="4729480"/>
            <a:ext cx="132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6700520" y="4729480"/>
            <a:ext cx="132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6" idx="2"/>
            <a:endCxn id="12" idx="2"/>
          </p:cNvCxnSpPr>
          <p:nvPr/>
        </p:nvCxnSpPr>
        <p:spPr>
          <a:xfrm rot="5400000">
            <a:off x="7520940" y="3685540"/>
            <a:ext cx="12700" cy="2849880"/>
          </a:xfrm>
          <a:prstGeom prst="bentConnector3">
            <a:avLst>
              <a:gd name="adj1" fmla="val 292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1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3784"/>
            <a:ext cx="10515600" cy="74824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2. TDD 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이전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TDD 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흐름</a:t>
            </a:r>
            <a:endParaRPr lang="ko-KR" altLang="en-US" sz="3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838200" y="1402029"/>
            <a:ext cx="9352280" cy="1483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먼저 테스트를 하고 그 다음에 구현한다</a:t>
            </a: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구현 코드가 없는데 어떻게 테스트를</a:t>
            </a: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???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=&gt; 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일단 </a:t>
            </a:r>
            <a:r>
              <a:rPr lang="ko-KR" altLang="en-US" sz="18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 코드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를 작성하고 테스트를 통과시키기 위해 개발을 진행한다는 뜻</a:t>
            </a:r>
            <a:endParaRPr lang="en-US" altLang="ko-KR" sz="18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42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3784"/>
            <a:ext cx="10515600" cy="748245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. TDD 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이전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TDD 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흐름</a:t>
            </a:r>
            <a:endParaRPr lang="ko-KR" altLang="en-US" sz="3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1402029"/>
            <a:ext cx="7432040" cy="4826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 코드 작성 </a:t>
            </a: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실제 코드 설계</a:t>
            </a: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클래스</a:t>
            </a: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메서드 이름</a:t>
            </a: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sz="1800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파라미터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개수</a:t>
            </a: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반환 타입</a:t>
            </a: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정적</a:t>
            </a: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/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인스턴스 메서드</a:t>
            </a:r>
            <a:endParaRPr lang="en-US" altLang="ko-KR" sz="18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2. 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클래스</a:t>
            </a: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메서드 생성 </a:t>
            </a: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컴파일 오류 해결</a:t>
            </a: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로직</a:t>
            </a: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x, 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리턴 값 고정</a:t>
            </a:r>
            <a:endParaRPr lang="en-US" altLang="ko-KR" sz="18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 통과할 만큼만 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코드 구현</a:t>
            </a:r>
            <a:endParaRPr lang="en-US" altLang="ko-KR" sz="18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8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3. 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 추가</a:t>
            </a: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통과시키기 위한 코드 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추가</a:t>
            </a:r>
            <a:endParaRPr lang="en-US" altLang="ko-KR" sz="18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리팩토링</a:t>
            </a:r>
            <a:endParaRPr lang="en-US" altLang="ko-KR" sz="18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4. 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기능 완성</a:t>
            </a:r>
            <a:endParaRPr lang="en-US" altLang="ko-KR" sz="18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38200" y="1503680"/>
            <a:ext cx="10199914" cy="4724400"/>
            <a:chOff x="838200" y="1503680"/>
            <a:chExt cx="8701415" cy="4724400"/>
          </a:xfrm>
        </p:grpSpPr>
        <p:sp>
          <p:nvSpPr>
            <p:cNvPr id="3" name="아래쪽 화살표 2"/>
            <p:cNvSpPr/>
            <p:nvPr/>
          </p:nvSpPr>
          <p:spPr>
            <a:xfrm>
              <a:off x="7841967" y="5279571"/>
              <a:ext cx="1697648" cy="948509"/>
            </a:xfrm>
            <a:prstGeom prst="down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TDD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흐름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38200" y="1503680"/>
              <a:ext cx="8273143" cy="37758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70240" y="1503680"/>
              <a:ext cx="841103" cy="37758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반복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6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3784"/>
            <a:ext cx="10515600" cy="74824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암호 검사기 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예시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  <a:endParaRPr lang="ko-KR" altLang="en-US" sz="3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8200" y="2143327"/>
            <a:ext cx="3195320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*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검사할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규칙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길이가 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8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글자 이상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0~9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의 숫자 포함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대문자 포함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*3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 충족 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-&gt;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강함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*2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 충족 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-&gt;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보통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*1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 충족 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-&gt;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약함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0" y="1889760"/>
            <a:ext cx="5257800" cy="31902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Test1. </a:t>
            </a:r>
            <a:r>
              <a:rPr lang="ko-KR" altLang="en-US" sz="18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모든 규칙 충족</a:t>
            </a:r>
            <a:endParaRPr lang="en-US" altLang="ko-KR" sz="18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가장 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쉽거나 예외적인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상황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All </a:t>
            </a:r>
            <a:r>
              <a:rPr lang="en-US" altLang="ko-KR" dirty="0" smtClean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pass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All fail)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Test2~5.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하나만 </a:t>
            </a:r>
            <a:r>
              <a:rPr lang="ko-KR" altLang="en-US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미충족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값이 없는 경우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Test6~8.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하나만 충족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Test9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 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아무 조건도 충족하지 않은 경우</a:t>
            </a: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3800" y="5885447"/>
            <a:ext cx="7620000" cy="391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r">
              <a:lnSpc>
                <a:spcPct val="200000"/>
              </a:lnSpc>
            </a:pPr>
            <a:r>
              <a:rPr lang="en-US" altLang="ko-KR" sz="15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* All pass : </a:t>
            </a:r>
            <a:r>
              <a:rPr lang="ko-KR" altLang="en-US" sz="15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각 조건을 검사하는 코드를 만들지 않고 </a:t>
            </a:r>
            <a:r>
              <a:rPr lang="en-US" altLang="ko-KR" sz="15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‘</a:t>
            </a:r>
            <a:r>
              <a:rPr lang="ko-KR" altLang="en-US" sz="15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강함</a:t>
            </a:r>
            <a:r>
              <a:rPr lang="en-US" altLang="ko-KR" sz="15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＇</a:t>
            </a:r>
            <a:r>
              <a:rPr lang="ko-KR" altLang="en-US" sz="15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에 해당하는 값을 </a:t>
            </a:r>
            <a:r>
              <a:rPr lang="ko-KR" altLang="en-US" sz="1500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리턴한다</a:t>
            </a:r>
            <a:r>
              <a:rPr lang="en-US" altLang="ko-KR" sz="15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  <a:endParaRPr lang="ko-KR" altLang="en-US" sz="15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3784"/>
            <a:ext cx="10515600" cy="74824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암호 검사기 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예시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  <a:endParaRPr lang="ko-KR" altLang="en-US" sz="3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402029"/>
            <a:ext cx="5257800" cy="9144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Test1.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모든 규칙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충족 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(STRONG)</a:t>
            </a:r>
            <a:endParaRPr lang="en-US" altLang="ko-KR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-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테스트 코드부터 작성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33128"/>
            <a:ext cx="8737600" cy="24847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910" y="2247353"/>
            <a:ext cx="3238500" cy="97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035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1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>
        <a:normAutofit/>
      </a:bodyPr>
      <a:lstStyle>
        <a:defPPr>
          <a:lnSpc>
            <a:spcPct val="200000"/>
          </a:lnSpc>
          <a:defRPr sz="1800" dirty="0" smtClean="0">
            <a:latin typeface="a옛날사진관2" panose="02020600000000000000" pitchFamily="18" charset="-127"/>
            <a:ea typeface="a옛날사진관2" panose="02020600000000000000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1097</Words>
  <Application>Microsoft Office PowerPoint</Application>
  <PresentationFormat>와이드스크린</PresentationFormat>
  <Paragraphs>185</Paragraphs>
  <Slides>23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a옛날사진관3</vt:lpstr>
      <vt:lpstr>맑은 고딕</vt:lpstr>
      <vt:lpstr>Arial</vt:lpstr>
      <vt:lpstr>a옛날사진관4</vt:lpstr>
      <vt:lpstr>a옛날사진관2</vt:lpstr>
      <vt:lpstr>Office 테마</vt:lpstr>
      <vt:lpstr>TDD 스터디</vt:lpstr>
      <vt:lpstr>PowerPoint 프레젠테이션</vt:lpstr>
      <vt:lpstr>1. 프로젝트 생성(Maven)</vt:lpstr>
      <vt:lpstr>1. 프로젝트 생성(Maven)</vt:lpstr>
      <vt:lpstr>2. TDD 이전, TDD 흐름</vt:lpstr>
      <vt:lpstr>2. TDD 이전, TDD 흐름</vt:lpstr>
      <vt:lpstr>2. TDD 이전, TDD 흐름</vt:lpstr>
      <vt:lpstr>3. 암호 검사기 (예시)</vt:lpstr>
      <vt:lpstr>3. 암호 검사기 (예시)</vt:lpstr>
      <vt:lpstr>3. 암호 검사기 (예시)</vt:lpstr>
      <vt:lpstr>3. 암호 검사기 (예시)</vt:lpstr>
      <vt:lpstr>3. 암호 검사기 (예시)</vt:lpstr>
      <vt:lpstr>3. 암호 검사기 (예시)</vt:lpstr>
      <vt:lpstr>3. 암호 검사기 (예시)</vt:lpstr>
      <vt:lpstr>3. 암호 검사기 (예시)</vt:lpstr>
      <vt:lpstr>3. 암호 검사기 (예시)</vt:lpstr>
      <vt:lpstr>3. 암호 검사기 (예시)</vt:lpstr>
      <vt:lpstr>3. 암호 검사기 (예시)</vt:lpstr>
      <vt:lpstr>3. 암호 검사기 (예시)</vt:lpstr>
      <vt:lpstr>3. 암호 검사기 (예시)</vt:lpstr>
      <vt:lpstr>4. TDD 정리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핥기</dc:title>
  <dc:creator>김하늬</dc:creator>
  <cp:lastModifiedBy>김하늬</cp:lastModifiedBy>
  <cp:revision>42</cp:revision>
  <dcterms:created xsi:type="dcterms:W3CDTF">2021-07-29T14:00:46Z</dcterms:created>
  <dcterms:modified xsi:type="dcterms:W3CDTF">2021-07-30T07:40:52Z</dcterms:modified>
</cp:coreProperties>
</file>