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42"/>
  </p:notesMasterIdLst>
  <p:handoutMasterIdLst>
    <p:handoutMasterId r:id="rId43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78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62" r:id="rId36"/>
    <p:sldId id="348" r:id="rId37"/>
    <p:sldId id="370" r:id="rId38"/>
    <p:sldId id="337" r:id="rId39"/>
    <p:sldId id="380" r:id="rId40"/>
    <p:sldId id="379" r:id="rId4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Vektor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77331"/>
            <a:ext cx="8505136" cy="539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65554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 algn="ctr">
              <a:lnSpc>
                <a:spcPct val="200000"/>
              </a:lnSpc>
              <a:buClr>
                <a:srgbClr val="8064A2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Let’s get our hands dirty!</a:t>
            </a: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9512" y="3645024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286</TotalTime>
  <Words>1307</Words>
  <Application>Microsoft Office PowerPoint</Application>
  <PresentationFormat>On-screen Show (4:3)</PresentationFormat>
  <Paragraphs>251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280</cp:revision>
  <dcterms:created xsi:type="dcterms:W3CDTF">2014-08-27T11:12:58Z</dcterms:created>
  <dcterms:modified xsi:type="dcterms:W3CDTF">2018-09-21T19:22:13Z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