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44"/>
  </p:notesMasterIdLst>
  <p:handoutMasterIdLst>
    <p:handoutMasterId r:id="rId45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74" r:id="rId14"/>
    <p:sldId id="372" r:id="rId15"/>
    <p:sldId id="373" r:id="rId16"/>
    <p:sldId id="375" r:id="rId17"/>
    <p:sldId id="377" r:id="rId18"/>
    <p:sldId id="382" r:id="rId19"/>
    <p:sldId id="340" r:id="rId20"/>
    <p:sldId id="339" r:id="rId21"/>
    <p:sldId id="349" r:id="rId22"/>
    <p:sldId id="357" r:id="rId23"/>
    <p:sldId id="350" r:id="rId24"/>
    <p:sldId id="358" r:id="rId25"/>
    <p:sldId id="359" r:id="rId26"/>
    <p:sldId id="361" r:id="rId27"/>
    <p:sldId id="355" r:id="rId28"/>
    <p:sldId id="368" r:id="rId29"/>
    <p:sldId id="367" r:id="rId30"/>
    <p:sldId id="356" r:id="rId31"/>
    <p:sldId id="363" r:id="rId32"/>
    <p:sldId id="364" r:id="rId33"/>
    <p:sldId id="365" r:id="rId34"/>
    <p:sldId id="360" r:id="rId35"/>
    <p:sldId id="348" r:id="rId36"/>
    <p:sldId id="362" r:id="rId37"/>
    <p:sldId id="370" r:id="rId38"/>
    <p:sldId id="337" r:id="rId39"/>
    <p:sldId id="380" r:id="rId40"/>
    <p:sldId id="381" r:id="rId41"/>
    <p:sldId id="383" r:id="rId42"/>
    <p:sldId id="379" r:id="rId4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‹#›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(for text)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518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Vector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50371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700808"/>
            <a:ext cx="8207373" cy="4914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matrices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Regularization</a:t>
            </a:r>
            <a:r>
              <a:rPr lang="de-DE" sz="1800" b="1" dirty="0"/>
              <a:t>: </a:t>
            </a:r>
            <a:r>
              <a:rPr lang="en-US" sz="1800" dirty="0"/>
              <a:t>Goal is to use as less variables for a model as possible to prevent overfitting, e.g. by </a:t>
            </a:r>
            <a:r>
              <a:rPr lang="de-DE" sz="1800" dirty="0" err="1"/>
              <a:t>dropping</a:t>
            </a:r>
            <a:r>
              <a:rPr lang="de-DE" sz="1800" dirty="0"/>
              <a:t> out a </a:t>
            </a:r>
            <a:r>
              <a:rPr lang="de-DE" sz="1800" dirty="0" err="1"/>
              <a:t>fixed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neurons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74346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 need numerical vectors to compute output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Transformation from text to model is done via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word embeddings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are plenty algorithms for generating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2460437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884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Simplest word embedding is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“My dog has a dog name”, “My dog is cute”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Sent1: { “My” : 1, “dog” : 2, “has” : 1, “a” : 1, “name” : 1, “is” : 0, “cute” : 0 }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Sent2: { “My” : 1, “dog” : 1, “has” : 0, “a” : 0, “name” : 0, “is” : 1, “cute” : 1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2, 1, 1, 1, 0, 0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1, 0, 0, 0, 1, 0 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95041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326EA60-A2A5-4E7E-BAC9-41CC5B24CBA8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giphy1">
            <a:hlinkClick r:id="" action="ppaction://media"/>
            <a:extLst>
              <a:ext uri="{FF2B5EF4-FFF2-40B4-BE49-F238E27FC236}">
                <a16:creationId xmlns:a16="http://schemas.microsoft.com/office/drawing/2014/main" id="{C50CA36E-5068-4FE8-B189-AEE3F463C8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744" y="2636912"/>
            <a:ext cx="46085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1D68AE3-5F19-42F7-9DF6-915400F2E90F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Let‘s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dirty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99235F7D-052E-4269-BE32-B207040C1A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67713" y="2564904"/>
            <a:ext cx="420857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424</TotalTime>
  <Words>1572</Words>
  <Application>Microsoft Office PowerPoint</Application>
  <PresentationFormat>On-screen Show (4:3)</PresentationFormat>
  <Paragraphs>266</Paragraphs>
  <Slides>40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324</cp:revision>
  <dcterms:created xsi:type="dcterms:W3CDTF">2014-08-27T11:12:58Z</dcterms:created>
  <dcterms:modified xsi:type="dcterms:W3CDTF">2018-09-23T11:31:57Z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