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66" r:id="rId4"/>
    <p:sldId id="273" r:id="rId5"/>
    <p:sldId id="278" r:id="rId6"/>
    <p:sldId id="281" r:id="rId7"/>
    <p:sldId id="282" r:id="rId8"/>
    <p:sldId id="283" r:id="rId9"/>
    <p:sldId id="271" r:id="rId10"/>
    <p:sldId id="276" r:id="rId11"/>
    <p:sldId id="274" r:id="rId12"/>
    <p:sldId id="279" r:id="rId13"/>
    <p:sldId id="280" r:id="rId14"/>
    <p:sldId id="272" r:id="rId15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CBC4"/>
    <a:srgbClr val="334C9D"/>
    <a:srgbClr val="F17645"/>
    <a:srgbClr val="F9A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1" autoAdjust="0"/>
    <p:restoredTop sz="94660"/>
  </p:normalViewPr>
  <p:slideViewPr>
    <p:cSldViewPr>
      <p:cViewPr varScale="1">
        <p:scale>
          <a:sx n="79" d="100"/>
          <a:sy n="79" d="100"/>
        </p:scale>
        <p:origin x="108" y="97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5:46:03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1247 78 5569 0 0,'0'0'122'0'0,"0"0"-30"0"0,0 0 37 0 0,0 0 219 0 0,0-1-89 0 0,0 1-80 0 0,0-1-71 0 0,0 1-65 0 0,0-1-38 0 0,0 0-85 0 0,0-1-81 0 0,0-2-294 0 0,0 2 355 0 0,0 1 46 0 0,0 0 60 0 0,0 0 80 0 0,0 0 95 0 0,0 0 111 0 0,0 0 77 0 0,0 0 113 0 0,0 1 124 0 0,0 0-252 0 0,0 0 36 0 0,0 0 36 0 0,0 0 39 0 0,0 0 40 0 0,0 0 41 0 0,0 0 42 0 0,0 0 45 0 0,0 1 46 0 0,0-1 47 0 0,0 2-716 0 0,0-1 38 0 0,0 3 147 0 0,0-1 112 0 0,0 1 89 0 0,0-2-10 0 0,0 1 35 0 0,-2 5 1032 0 0,1-5-874 0 0,0 0-71 0 0,0-2-296 0 0,0 0-35 0 0,0 0-53 0 0,0 0-35 0 0,-1-1-38 0 0,1 1-43 0 0,-1-1-44 0 0,1 1-50 0 0,-1-1-51 0 0,0 0-57 0 0,-2 0 529 0 0,4 0-181 0 0,1 1-34 0 0,-1 0 37 0 0,0 2-75 0 0,-2 6-12 0 0,0-6 4 0 0,-13 10 364 0 0,-3 2-90 0 0,-51 28 475 0 0,23-4-466 0 0,31-31-293 0 0,10-5-47 0 0,1-1 0 0 0,0 0 0 0 0,0 1 1 0 0,0 0-1 0 0,0 0 0 0 0,0 0 0 0 0,1 1 0 0 0,-1-1 0 0 0,1 1 0 0 0,0 0 0 0 0,0 0-17 0 0,-6 7 41 0 0,1 0 1 0 0,-1 0-1 0 0,-1-1 0 0 0,-10 8-41 0 0,-18 13 142 0 0,-33 19-142 0 0,3-2 60 0 0,-207 178 87 0 0,219-190-122 0 0,43-28-18 0 0,0 0 0 0 0,0 1 0 0 0,1 1 0 0 0,-5 4-7 0 0,10-8 1 0 0,0 1 1 0 0,0-1-1 0 0,-1-1 1 0 0,0 1-1 0 0,-3 0-1 0 0,-29 25 18 0 0,-66 53 26 0 0,99-76-43 0 0,-28 23-3 0 0,7-7 34 0 0,26-22-27 0 0,1 0-1 0 0,0 0 1 0 0,-1-1-1 0 0,1 1 1 0 0,-1-1-1 0 0,1 1 1 0 0,-1-1 0 0 0,0 0-1 0 0,0 0 1 0 0,1 0-1 0 0,-1 1 1 0 0,0-2-1 0 0,0 1 1 0 0,0 0-1 0 0,0 0 1 0 0,0-1-1 0 0,-1 1-4 0 0,2-1 2 0 0,-1 1 0 0 0,1-1-1 0 0,0 1 1 0 0,-1-1 0 0 0,1 1-1 0 0,0 0 1 0 0,0-1 0 0 0,0 1-1 0 0,0 0 1 0 0,0 0 0 0 0,0 0 0 0 0,0 0-1 0 0,0 0 1 0 0,0 0 0 0 0,0 0-1 0 0,0 0 1 0 0,1 0 0 0 0,-1 0-1 0 0,0 2-1 0 0,-3 0 7 0 0,4-2-7 0 0,1 0 0 0 0,-1 0 0 0 0,0-1 0 0 0,0 1-1 0 0,0 0 1 0 0,0 0 0 0 0,0 0 0 0 0,0-1 0 0 0,0 1 0 0 0,0 0 0 0 0,0 0 0 0 0,-1-1-1 0 0,1 1 1 0 0,0 0 0 0 0,0 0 0 0 0,-1 0 0 0 0,1-1 0 0 0,0 1 0 0 0,-1 0 0 0 0,1-1-1 0 0,-1 1 1 0 0,1 0 0 0 0,-14 2-10 0 0,13-3 10 0 0,1 1 0 0 0,0-1 1 0 0,-1 0-1 0 0,1 0 0 0 0,0 0 1 0 0,0 1-1 0 0,-1-1 0 0 0,1 0 1 0 0,0 0-1 0 0,0 1 0 0 0,-1-1 1 0 0,1 0-1 0 0,0 0 0 0 0,0 1 1 0 0,0-1-1 0 0,0 0 0 0 0,0 1 1 0 0,-1-1-1 0 0,1 0 1 0 0,0 1-1 0 0,0-1 0 0 0,0 0 1 0 0,0 1-1 0 0,0-1 0 0 0,0 0 1 0 0,0 1-1 0 0,0-1 0 0 0,0 0 1 0 0,0 1-1 0 0,0-1 0 0 0,0 0 1 0 0,0 1-1 0 0,1-1 0 0 0,-1 0 1 0 0,0 0-1 0 0,0 1 0 0 0,0-1 1 0 0,0 1-1 0 0,0-1 1 0 0,1 0-1 0 0,-1 0 1 0 0,0 1-1 0 0,0-1 1 0 0,0 0-1 0 0,0 1 1 0 0,0-1-1 0 0,0 0 1 0 0,0 1-1 0 0,0-1 1 0 0,0 0-1 0 0,0 1 1 0 0,0-1-1 0 0,0 0 1 0 0,0 1-1 0 0,-1-1 1 0 0,1 0-1 0 0,0 1 1 0 0,0-1-1 0 0,0 0 1 0 0,0 1-1 0 0,0-1 1 0 0,-1 0-1 0 0,1 0 1 0 0,0 1-1 0 0,0-1 1 0 0,0 0-1 0 0,-1 0 1 0 0,1 1-1 0 0,0-1 1 0 0,-1 0-1 0 0,1 0 1 0 0,0 0-1 0 0,-1 1 0 0 0,1-2 1 0 0,-1 1 1 0 0,1 0-1 0 0,-1 0 0 0 0,0 0 0 0 0,1 0 0 0 0,-1 0 0 0 0,1 0 0 0 0,-1 0 0 0 0,0 0 0 0 0,1 0 1 0 0,-1 0-1 0 0,1 0 0 0 0,-1 0 0 0 0,0 1 0 0 0,1-1 0 0 0,-1 0 0 0 0,1 0 0 0 0,-1 1 1 0 0,1-1-1 0 0,-1 0 0 0 0,1 1 0 0 0,-1-1 0 0 0,1 0 0 0 0,-1 1 0 0 0,1-1 0 0 0,-1 1 0 0 0,1-1 1 0 0,0 1-1 0 0,-1-1 0 0 0,1 1 0 0 0,0-1 0 0 0,0 1 0 0 0,-1-1 0 0 0,1 1 0 0 0,0 0 0 0 0,0-1 1 0 0,0 1-1 0 0,-1-1 0 0 0,1 1 0 0 0,0 0 0 0 0,0-1 0 0 0,0 1 0 0 0,0-1 0 0 0,0 1 1 0 0,0 0-1 0 0,0-1 0 0 0,0 1 0 0 0,1-1 0 0 0,-1 1-1 0 0,-2 2 45 0 0,-6-2-89 0 0,4-1 49 0 0,1 0 66 0 0,2 0 30 0 0,1 0 56 0 0,2 0-154 0 0,0 0 0 0 0,0 0 0 0 0,0 0 0 0 0,0 0 0 0 0,0 0 0 0 0,0 0 0 0 0,0-1 0 0 0,0 1 0 0 0,-1-1 0 0 0,1 1 0 0 0,0-1 0 0 0,0 0 0 0 0,0 0 0 0 0,-1 0 0 0 0,1 1 0 0 0,0-2 0 0 0,-1 1 0 0 0,1 0 0 0 0,-1 0 0 0 0,1 0 0 0 0,-1-1 0 0 0,0 1 0 0 0,2-2-3 0 0,14 0 12 0 0,-15 3-11 0 0,0 0-1 0 0,-1 1 1 0 0,1-1 0 0 0,0 0-1 0 0,0 0 1 0 0,-1 0 0 0 0,1 0-1 0 0,0 0 1 0 0,0-1 0 0 0,-1 1-1 0 0,1-1 1 0 0,0 1 0 0 0,-1-1-1 0 0,1 1 1 0 0,0-1 0 0 0,-1 0-1 0 0,1 0 1 0 0,-1 1-1 0 0,1-1 1 0 0,-1 0 0 0 0,1-1-1 0 0,-1 1 1 0 0,0 0 0 0 0,2-2-1 0 0,1-1 7 0 0,-2 1-5 0 0,7 2 0 0 0,19 1-4 0 0,-27 0 1 0 0,0 0 0 0 0,0 0-1 0 0,0 0 1 0 0,0 0 0 0 0,0 0 0 0 0,0 0-1 0 0,0 0 1 0 0,0-1 0 0 0,0 1-1 0 0,0 0 1 0 0,0-1 0 0 0,0 1-1 0 0,0-1 1 0 0,-1 1 0 0 0,1-1-1 0 0,0 1 1 0 0,0-1 0 0 0,0 0-1 0 0,-1 1 1 0 0,1-1 0 0 0,0 0-1 0 0,-1 0 1 0 0,1 1 0 0 0,0-1 0 0 0,-1 0 1 0 0,1 0-1 0 0,-1 0 1 0 0,0 1 0 0 0,1-1 0 0 0,-1 1 0 0 0,1-1 0 0 0,-1 0 0 0 0,1 1 0 0 0,0-1-1 0 0,-1 1 1 0 0,1-1 0 0 0,-1 1 0 0 0,1 0 0 0 0,0-1 0 0 0,-1 1 0 0 0,1 0-1 0 0,0-1 1 0 0,0 1 0 0 0,-1 0 0 0 0,1 0 0 0 0,0-1 0 0 0,0 1 0 0 0,-1 0 0 0 0,1 0-1 0 0,1 0 1 0 0,1 0 15 0 0,-3 0 6 0 0,0 0-2 0 0,0 0-2 0 0,0 0-17 0 0,1 0 1 0 0,0 0-1 0 0,0 0 0 0 0,-1-1 0 0 0,1 1 0 0 0,0 0 0 0 0,0 0 0 0 0,0 0 0 0 0,-1 0 0 0 0,1 0 0 0 0,0 1 0 0 0,0-1 0 0 0,-1 0 0 0 0,1 0 0 0 0,0 0 0 0 0,0 1 0 0 0,0-1 0 0 0,-1 0 1 0 0,1 1-1 0 0,0-1 0 0 0,-1 1 0 0 0,1-1 0 0 0,0 1 0 0 0,-1-1 0 0 0,0 0 0 0 0,1 0 0 0 0,-1 0 1 0 0,0 1-1 0 0,1-1 0 0 0,-1 0 0 0 0,0 0 0 0 0,0 0 1 0 0,1 1-1 0 0,-1-1 0 0 0,0 0 0 0 0,0 0 0 0 0,0 1 1 0 0,1-1-1 0 0,-1 0 0 0 0,0 1 0 0 0,0-1 0 0 0,0 0 1 0 0,0 1-1 0 0,0-1 0 0 0,0 0 0 0 0,0 1 0 0 0,1-1 1 0 0,-1 0-1 0 0,0 1 0 0 0,0-1 0 0 0,0 0 0 0 0,0 1 1 0 0,0-1-1 0 0,-1 0 0 0 0,1 1 0 0 0,0-1 0 0 0,0 0 1 0 0,0 1-1 0 0,0-1 0 0 0,0 0 0 0 0,0 0 0 0 0,0 1 1 0 0,-1-1-1 0 0,1 0 0 0 0,0 1 0 0 0,0-1 0 0 0,0 0 1 0 0,-1 0-1 0 0,1 1 0 0 0,0-1 0 0 0,0 0 0 0 0,-1 0 1 0 0,1 0-1 0 0,0 1 0 0 0,-1-1 0 0 0,1 0 0 0 0,-14 3 14 0 0,13-3-14 0 0,1 0 1 0 0,0 1 0 0 0,0-1 0 0 0,-1 0-1 0 0,1 0 1 0 0,0 0 0 0 0,0 0-1 0 0,0 0 1 0 0,-1 0 0 0 0,1 1-1 0 0,0-1 1 0 0,0 0 0 0 0,0 0-1 0 0,0 0 1 0 0,-1 1 0 0 0,1-1-1 0 0,0 0 1 0 0,0 0 0 0 0,0 0-1 0 0,0 1 1 0 0,0-1 0 0 0,0 0-1 0 0,-1 0 1 0 0,1 1 0 0 0,0-1-1 0 0,0 0 1 0 0,0 0 0 0 0,0 1-1 0 0,0-1 1 0 0,0 0 0 0 0,0 0-1 0 0,0 1 1 0 0,0-1 0 0 0,0 0 0 0 0,0 0-1 0 0,1 1 1 0 0,-1-1 0 0 0,0 0-1 0 0,0 0 1 0 0,0 1 0 0 0,0-1-1 0 0,0 0 0 0 0,-3 16 18 0 0,-19 23 13 0 0,5-18-12 0 0,-4 0-15 0 0,-3 6-7 0 0,25-21 0 0 0,-3 0-1 0 0,-16 6 12 0 0,13-4 6 0 0,-7 18-10 0 0,11-26-4 0 0,1 1 0 0 0,0 0 0 0 0,-1-1 0 0 0,1 1 0 0 0,0 0 0 0 0,0-1 0 0 0,-1 1 0 0 0,1-1 0 0 0,0 1 0 0 0,0 0 0 0 0,0 0 0 0 0,0-1 0 0 0,0 1 1 0 0,0 0-1 0 0,0-1 0 0 0,0 1 0 0 0,0 0 0 0 0,0-1 0 0 0,1 1 0 0 0,-1 0 0 0 0,0-1 0 0 0,0 1 0 0 0,1 0 0 0 0,-1-1 0 0 0,0 1 0 0 0,1-1 0 0 0,14 6 24 0 0,8-18 72 0 0,-12 4-69 0 0,0 5-44 0 0,-10 3 18 0 0,1 1 0 0 0,0-1 0 0 0,0 0 0 0 0,-1 0 0 0 0,1 0 0 0 0,0 0 0 0 0,0 0 0 0 0,-1 0 0 0 0,1 0 0 0 0,0-1 0 0 0,0 1 0 0 0,-1-1 0 0 0,1 1 0 0 0,0-1 0 0 0,-1 0 0 0 0,1 1 0 0 0,-1-1 0 0 0,1 0 0 0 0,-1 0 0 0 0,1 0 0 0 0,-1 0 0 0 0,0 0 0 0 0,1-1 0 0 0,0 0-1 0 0,3-3 6 0 0,33-2 20 0 0,-27 1-21 0 0,-9 4-3 0 0,0 1 0 0 0,0 0 0 0 0,0 0 0 0 0,0 0 0 0 0,0 0 0 0 0,0 0 0 0 0,0 0 0 0 0,0 0 0 0 0,0 1 0 0 0,0-1 0 0 0,1 1 0 0 0,-1 0 0 0 0,0 0 0 0 0,1 0-2 0 0,12-3 0 0 0,-13-2 10 0 0,-2 5-10 0 0,0-1 1 0 0,0 1-1 0 0,0 0 0 0 0,0-1 0 0 0,0 1 0 0 0,0 0 0 0 0,0-1 0 0 0,0 1 0 0 0,1 0 1 0 0,-1-1-1 0 0,0 1 0 0 0,0 0 0 0 0,0-1 0 0 0,0 1 0 0 0,1 0 0 0 0,-1-1 0 0 0,0 1 1 0 0,0 0-1 0 0,0 0 0 0 0,1-1 0 0 0,-1 1 0 0 0,0 0 0 0 0,1 0 0 0 0,-1-1 0 0 0,0 1 1 0 0,0 0-1 0 0,1 0 0 0 0,-1 0 0 0 0,0 0 0 0 0,1-1 0 0 0,-1 1 0 0 0,1 0 0 0 0,-1 0 1 0 0,0 0-1 0 0,1 0 0 0 0,55-5-54 0 0,-56 6 52 0 0,1 0 1 0 0,0 1-1 0 0,-1-1 0 0 0,1 0 0 0 0,-1 0 1 0 0,1 0-1 0 0,-1 1 0 0 0,0-1 0 0 0,0 0 1 0 0,1 0-1 0 0,-1 1 0 0 0,0-1 0 0 0,0 0 1 0 0,0 0-1 0 0,0 1 0 0 0,0-1 0 0 0,-1 0 1 0 0,1 0-1 0 0,0 1 0 0 0,-1-1 0 0 0,1 0 1 0 0,-1 0-1 0 0,1 0 0 0 0,-1 2 2 0 0,0 4-11 0 0,-8-1 14 0 0,8-6-3 0 0,1 1 0 0 0,-1-1 0 0 0,1 0 1 0 0,-1 1-1 0 0,1-1 0 0 0,-1 1 0 0 0,1-1 1 0 0,-1 0-1 0 0,1 1 0 0 0,-1-1 0 0 0,1 1 1 0 0,-1-1-1 0 0,1 1 0 0 0,0 0 0 0 0,-1-1 1 0 0,1 1-1 0 0,0-1 0 0 0,-1 1 0 0 0,1 0 1 0 0,0-1-1 0 0,0 1 0 0 0,0 0 0 0 0,0-1 1 0 0,0 1-1 0 0,0 0 0 0 0,-1-1 0 0 0,2 1 1 0 0,-1 0-1 0 0,0-1 0 0 0,0 1 0 0 0,0 0 1 0 0,0 0-1 0 0,0 0-1 0 0,0 0 1 0 0,0 0 0 0 0,0 0-1 0 0,0-1 1 0 0,0 1 0 0 0,0 0 0 0 0,0 0-1 0 0,0 0 1 0 0,-1 0 0 0 0,1 0 0 0 0,0 0-1 0 0,-1 0 1 0 0,1-1 0 0 0,0 1-1 0 0,-1 0 1 0 0,1 0 0 0 0,-1-1 0 0 0,0 1-1 0 0,1 0 1 0 0,-1 0 0 0 0,0-1 0 0 0,1 1-1 0 0,-1-1 1 0 0,0 1 0 0 0,1-1 0 0 0,-1 1-1 0 0,0-1 1 0 0,0 1-1 0 0,0 0 1 0 0,1-1-1 0 0,-1 1 1 0 0,0-1-1 0 0,1 1 1 0 0,-1 0-1 0 0,0-1 1 0 0,1 1-1 0 0,-1 0 1 0 0,1 0-1 0 0,-1-1 1 0 0,1 1-1 0 0,0 0 1 0 0,-1 0-1 0 0,1 0 1 0 0,0 0-1 0 0,-1 0 1 0 0,1 0-1 0 0,0-1 1 0 0,0 1-1 0 0,0 0 1 0 0,0 0-1 0 0,0 0 1 0 0,0 0-1 0 0,0 0 2 0 0,0 0-2 0 0,0 0 0 0 0,0 0 1 0 0,0 0-1 0 0,0 0 1 0 0,0 0-1 0 0,0 0 1 0 0,0 0-1 0 0,-1-1 1 0 0,1 1-1 0 0,0 0 0 0 0,0 0 1 0 0,-1 0-1 0 0,1 0 1 0 0,-1-1-1 0 0,1 1 1 0 0,-1 0-1 0 0,1 0 1 0 0,-1 0-1 0 0,1-1 1 0 0,-1 1-1 0 0,0 0 0 0 0,1-1 1 0 0,-1 1-1 0 0,0-1 1 0 0,0 1-1 0 0,0-1 1 0 0,1 1 0 0 0,-1-1 0 0 0,0 1 1 0 0,0-1-1 0 0,1 1 0 0 0,-1 0 0 0 0,0-1 0 0 0,1 1 0 0 0,-1 0 0 0 0,1-1 0 0 0,-1 1 0 0 0,1 0 0 0 0,-1 0 0 0 0,1 0 0 0 0,-1-1 1 0 0,1 1-1 0 0,0 0 0 0 0,-1 0 0 0 0,1 0 0 0 0,0 0 0 0 0,0 0 0 0 0,0 0 0 0 0,0 0 0 0 0,0 0 0 0 0,0-1 0 0 0,0 1 0 0 0,0 1 0 0 0,0-2 1 0 0,0 1-1 0 0,0-1 1 0 0,0 1-1 0 0,0 0 0 0 0,0-1 1 0 0,1 1-1 0 0,-2 0 1 0 0,1-1-1 0 0,0 1 0 0 0,0 0 1 0 0,0-1-1 0 0,0 1 1 0 0,0 0-1 0 0,0-1 0 0 0,-1 1 1 0 0,1 0-1 0 0,0-1 1 0 0,-1 1-1 0 0,1-1 0 0 0,0 1 1 0 0,-1-1-1 0 0,1 1 0 0 0,-1 0 1 0 0,1-1-1 0 0,-1 0 1 0 0,1 1-1 0 0,-1-1 0 0 0,1 1 1 0 0,-1-1-1 0 0,1 0 1 0 0,-1 1-1 0 0,0-1 0 0 0,-8 6-2 0 0,6 12-8 0 0,-1 3 7 0 0,-15 10-1 0 0,19-29 3 0 0,2 25 6 0 0,-2-23 10 0 0,-1-4-14 0 0,1 0 0 0 0,-1 1 0 0 0,1-1 1 0 0,0 0-1 0 0,0 1 0 0 0,-1-1 1 0 0,1 1-1 0 0,0-1 0 0 0,0 0 1 0 0,-1 1-1 0 0,1-1 0 0 0,0 1 1 0 0,0-1-1 0 0,0 1 0 0 0,0-1 1 0 0,0 1-1 0 0,0-1 0 0 0,-1 1 0 0 0,1-1 1 0 0,0 1-1 0 0,1-1 0 0 0,-1 1 1 0 0,0-1-1 0 0,0 1 0 0 0,0-1 1 0 0,0 1-1 0 0,0-1 0 0 0,0 0 1 0 0,1 1-1 0 0,-1-1 0 0 0,0 1 1 0 0,0-1-1 0 0,1 1 0 0 0,-1-1 1 0 0,0 0-1 0 0,0 1 0 0 0,1-1 0 0 0,-1 0 1 0 0,1 1-1 0 0,-1-1 0 0 0,0 0 1 0 0,1 1-1 0 0,-1-1 0 0 0,1 0 1 0 0,-1 0-1 0 0,0 1 0 0 0,1-1 1 0 0,-1 0-1 0 0,1 0 0 0 0,-1 0 1 0 0,1 0-1 0 0,-1 0 0 0 0,1 0 0 0 0,-1 0 1 0 0,1 0-1 0 0,-1 0 0 0 0,1 0 1 0 0,-1 0-1 0 0,1 0 0 0 0,-1 0 1 0 0,1 0-1 0 0,-1 0 0 0 0,1 0 1 0 0,-1-1-2 0 0,2 1 3 0 0,0 0 0 0 0,0-1 1 0 0,0 1-1 0 0,-1-1 0 0 0,1 1 1 0 0,0-1-1 0 0,0 0 0 0 0,-1 0 1 0 0,1 0-1 0 0,0 0 0 0 0,-1 0 1 0 0,1 0-1 0 0,-1-1 0 0 0,0 1 1 0 0,1 0-1 0 0,-1-1 0 0 0,0 1 1 0 0,1-1-4 0 0,15-2 24 0 0,-11-5-23 0 0,1 2 0 0 0,9 5 29 0 0,-16 2-30 0 0,1 1 1 0 0,0-1 0 0 0,-1 0-1 0 0,1 0 1 0 0,0-1 0 0 0,-1 1-1 0 0,1 0 1 0 0,0 0 0 0 0,-1 0-1 0 0,1 0 1 0 0,0 0 0 0 0,-1-1-1 0 0,1 1 1 0 0,-1 0 0 0 0,1-1-1 0 0,0 1 1 0 0,-1 0 0 0 0,1-1-1 0 0,-1 1 1 0 0,1 0 0 0 0,-1-1-1 0 0,1 1 1 0 0,-1-1 0 0 0,0 1-1 0 0,1-1 1 0 0,-1 0 0 0 0,1 1-1 0 0,-1-1 1 0 0,0 1 0 0 0,0-1-1 0 0,1 0 1 0 0,-1 1 0 0 0,0-1-1 0 0,0 1 1 0 0,0-1 0 0 0,0 0-1 0 0,1 1 1 0 0,-1-1 0 0 0,0 0-1 0 0,0 1 1 0 0,-1-1 0 0 0,1 0-1 0 0,5-1 14 0 0,13-2-27 0 0,-17 4 12 0 0,0 0-1 0 0,0 0 0 0 0,0 0 1 0 0,0 0-1 0 0,0 0 1 0 0,0 1-1 0 0,-1-1 0 0 0,1 0 1 0 0,0 1-1 0 0,0-1 1 0 0,0 0-1 0 0,-1 1 0 0 0,1-1 1 0 0,0 1-1 0 0,0-1 1 0 0,-1 1-1 0 0,1 0 0 0 0,0-1 1 0 0,-1 1-1 0 0,1 0 1 0 0,-1-1-1 0 0,1 1 0 0 0,-1 0 1 0 0,1 0-1 0 0,-1 0 1 0 0,0-1-1 0 0,1 1 0 0 0,-1 0 1 0 0,0 0-1 0 0,0 0 1 0 0,1 0-1 0 0,-1 0 1 0 0,0 0-1 0 0,0-1 0 0 0,0 1 1 0 0,0 0-1 0 0,0 0 1 0 0,0 0-1 0 0,-1 0 0 0 0,1 0 1 0 0,0 0-1 0 0,0 0 2 0 0,0 17-1 0 0,0-1-2 0 0,0-16 3 0 0,0-1 0 0 0,0 1 0 0 0,0-1-1 0 0,0 1 1 0 0,0-1 0 0 0,0 1 0 0 0,-1 0 0 0 0,1-1 0 0 0,0 1-1 0 0,0-1 1 0 0,0 1 0 0 0,0-1 0 0 0,-1 1 0 0 0,1-1-1 0 0,0 1 1 0 0,-1-1 0 0 0,1 0 0 0 0,0 1 0 0 0,-1-1 0 0 0,1 1-1 0 0,0-1 1 0 0,-1 0 0 0 0,1 1 0 0 0,-1-1 0 0 0,1 0-1 0 0,-1 1 1 0 0,1-1 0 0 0,-1 0 0 0 0,1 0 0 0 0,-1 1 0 0 0,1-1-1 0 0,-1 0 1 0 0,1 0 0 0 0,-1 0 0 0 0,1 0 0 0 0,-1 0 1 0 0,0 1-1 0 0,1-1 1 0 0,-1 0-1 0 0,1 0 1 0 0,-1 0-1 0 0,1 1 1 0 0,-1-1-1 0 0,1 0 1 0 0,0 1-1 0 0,-1-1 0 0 0,1 0 1 0 0,-1 1-1 0 0,1-1 1 0 0,0 0-1 0 0,-1 1 1 0 0,1-1-1 0 0,0 1 1 0 0,-1-1-1 0 0,1 1 1 0 0,0-1-1 0 0,-1 1 0 0 0,1-1 1 0 0,0 1-1 0 0,0-1 1 0 0,0 1-1 0 0,0-1 1 0 0,0 1-1 0 0,-1-1 1 0 0,1 1-1 0 0,0 0 1 0 0,0-1-1 0 0,0 1 1 0 0,1-1-1 0 0,-2 1-1 0 0,1 0 1 0 0,0 0 0 0 0,0 0 0 0 0,0 0 0 0 0,0 0 0 0 0,0 0 0 0 0,-1-1 0 0 0,1 1 0 0 0,0 0 0 0 0,-1 0 0 0 0,1 0 0 0 0,-1-1 0 0 0,1 1 0 0 0,-1 0 0 0 0,1 0 0 0 0,-1-1 0 0 0,0 1 0 0 0,1 0 0 0 0,-1-1 0 0 0,0 1 0 0 0,1-1 0 0 0,-1 1 0 0 0,0-1 0 0 0,0 1 0 0 0,0-1 0 0 0,1 1 0 0 0,-1-1 0 0 0,0 1 1 0 0,1-1-1 0 0,-1 1 0 0 0,0 0 0 0 0,1-1 1 0 0,-1 1-1 0 0,1 0 0 0 0,-1-1 0 0 0,1 1 0 0 0,-1 0 1 0 0,1 0-1 0 0,0 0 0 0 0,-1-1 0 0 0,1 1 0 0 0,0 0 1 0 0,0 0-1 0 0,0 0 0 0 0,-1 0 0 0 0,1 0 1 0 0,0 0-1 0 0,0 2 14 0 0,0-3 8 0 0,0 0 76 0 0,0 1-63 0 0,0 2-73 0 0,0 2-121 0 0,0-3 119 0 0,0 0 53 0 0,0 0 81 0 0,0 0 80 0 0,0-1 105 0 0,0-1-95 0 0,0 0 33 0 0,0 0 36 0 0,0 0 37 0 0,0-1-287 0 0,0 1 0 0 0,0-1 0 0 0,0 0 0 0 0,0 1 0 0 0,0-1 0 0 0,0 0 1 0 0,0 1-1 0 0,0-1 0 0 0,0 1 0 0 0,0-1 0 0 0,0 0 0 0 0,0 1 0 0 0,0-1 0 0 0,1 1 0 0 0,-1-1 1 0 0,0 0-1 0 0,0 1 0 0 0,1-1 0 0 0,-1 1 0 0 0,0-1 0 0 0,1 1 0 0 0,-1-1 0 0 0,1 1 0 0 0,-1-1 1 0 0,0 1-1 0 0,1 0 0 0 0,-1-1 0 0 0,1 1-3 0 0,5-2 71 0 0,4 2 62 0 0,-10-5-87 0 0,0-7-34 0 0,3 8 76 0 0,6 2-61 0 0,0-7 61 0 0,-1 1-19 0 0,1 6-74 0 0,-6-2 47 0 0,1-10-31 0 0,11 5 13 0 0,0 1 1 0 0,-2-3 28 0 0,47-28 53 0 0,-38 18-86 0 0,1 1-1 0 0,1 0 1 0 0,9-3-20 0 0,-30 20 1 0 0,1 1 1 0 0,-1-1-1 0 0,0 0 1 0 0,0 0-1 0 0,0 0 1 0 0,0 0-1 0 0,-1 0 0 0 0,1-1 1 0 0,-1 1-1 0 0,0-1 1 0 0,0 0-1 0 0,0-1-1 0 0,0 1 1 0 0,0 1 0 0 0,0-1 0 0 0,0 0 1 0 0,0 1-1 0 0,1 0 0 0 0,0-1 0 0 0,-1 1 0 0 0,1 0 0 0 0,0 0 0 0 0,1 1 1 0 0,-1-1-1 0 0,2 0-1 0 0,29-23 32 0 0,0-2 0 0 0,17-20-32 0 0,12-3 12 0 0,-20 17-16 0 0,-35 27 2 0 0,-1 1 1 0 0,1-1-1 0 0,0 2 1 0 0,0-1-1 0 0,1 1 1 0 0,-1 0-1 0 0,3 0 2 0 0,-2 1-1 0 0,0-1-1 0 0,-1 0 1 0 0,1 0-1 0 0,-1-1 0 0 0,0 0 1 0 0,-1-1-1 0 0,2-1 2 0 0,9-10 5 0 0,0 0 0 0 0,0 2 1 0 0,2 0-1 0 0,0 1 0 0 0,1 1 0 0 0,0 0 0 0 0,1 2 0 0 0,1 1 0 0 0,8-3-5 0 0,-19 8 6 0 0,1 0-1 0 0,-1-1 1 0 0,-1 0 0 0 0,0-1 0 0 0,4-3-6 0 0,-5 2 4 0 0,1 1-1 0 0,0 1 1 0 0,0 0 0 0 0,1 1 0 0 0,0 0 0 0 0,0 0 0 0 0,1 1-4 0 0,4 1 5 0 0,0-1 0 0 0,0 0 0 0 0,-1-1 0 0 0,0-1 0 0 0,0-1 0 0 0,-1 0 0 0 0,1-1 0 0 0,6-6-5 0 0,-8 7 2 0 0,1 1 1 0 0,0 0-1 0 0,0 1 0 0 0,3-1-2 0 0,34-13 30 0 0,-47 18-16 0 0,1-1 0 0 0,-1 0 0 0 0,0-1 0 0 0,0 1 1 0 0,0-1-1 0 0,4-3-14 0 0,3-1 16 0 0,-8 6-11 0 0,1 0-1 0 0,-1 0 0 0 0,-1 0 1 0 0,1-1-1 0 0,0 0 0 0 0,-1 1 1 0 0,1-1-1 0 0,-1-1 0 0 0,0 1 0 0 0,0 0 1 0 0,1-2-5 0 0,-3 4 0 0 0,-1 1 0 0 0,0-1 0 0 0,1 1 0 0 0,-1-1 0 0 0,1 1 0 0 0,-1 0 0 0 0,1-1 0 0 0,-1 1 0 0 0,0 0 0 0 0,1-1 0 0 0,0 1 1 0 0,-1 0-1 0 0,1 0 0 0 0,-1-1 0 0 0,1 1 0 0 0,-1 0 0 0 0,1 0 0 0 0,-1 0 0 0 0,1 0 0 0 0,0 0 0 0 0,-1 0 0 0 0,1 0 0 0 0,-1 0 0 0 0,1 0 0 0 0,-1 0 0 0 0,1 0 0 0 0,0 0 0 0 0,5-1 0 0 0,1-9 5 0 0,-7 10-5 0 0,0-1 0 0 0,1 1 1 0 0,-1-1-1 0 0,0 1 0 0 0,0-1 1 0 0,1 1-1 0 0,-1 0 1 0 0,0-1-1 0 0,1 1 0 0 0,-1-1 1 0 0,1 1-1 0 0,-1 0 0 0 0,1-1 1 0 0,-1 1-1 0 0,1 0 1 0 0,-1-1-1 0 0,1 1 0 0 0,-1 0 1 0 0,1 0-1 0 0,-1-1 0 0 0,1 1 1 0 0,-1 0-1 0 0,1 0 1 0 0,-1 0-1 0 0,1 0 0 0 0,-1 0 1 0 0,1 0-1 0 0,0 0 0 0 0,-1 0 1 0 0,1 0-1 0 0,0 0 0 0 0,6-4-9 0 0,18-16 4 0 0,-17 22 6 0 0,-6-1-1 0 0,2-1-7 0 0,-4 0-8 0 0,0 0-1 0 0,0 0 6 0 0,0 0 20 0 0,-1-11 16 0 0,5 1-36 0 0,8 10-14 0 0,-24 0 15 0 0,9 0 1 0 0,3 3-1 0 0,0 11 14 0 0,0-10-10 0 0,0-4 10 0 0,0 0-10 0 0,-2 0 4 0 0,1-1 0 0 0,-1 1 0 0 0,1 0 0 0 0,-1 0 0 0 0,1 0 0 0 0,-1 0 0 0 0,1 0 0 0 0,-1 0 0 0 0,1 1 0 0 0,-1-1 0 0 0,1 0 0 0 0,0 1 0 0 0,-1-1 0 0 0,1 1 0 0 0,-1-1 0 0 0,1 1 1 0 0,-1 1-1 0 0,-16 11-1 0 0,-5-10 30 0 0,23-3-28 0 0,0 0 1 0 0,-1 0-1 0 0,1 0 0 0 0,-1-1 0 0 0,1 1 1 0 0,-1 0-1 0 0,1 0 0 0 0,-1 0 0 0 0,1 0 0 0 0,-1 0 1 0 0,1 0-1 0 0,-1 1 0 0 0,1-1 0 0 0,-1 0 1 0 0,1 0-1 0 0,0 0 0 0 0,-1 0 0 0 0,1 1 1 0 0,-1-1-1 0 0,1 0 0 0 0,0 0 0 0 0,-1 1 0 0 0,1-1 1 0 0,-1 0-1 0 0,1 0 0 0 0,0 1 0 0 0,-1-1 1 0 0,1 1-1 0 0,0-1 0 0 0,0 0 0 0 0,-1 1 1 0 0,1-1-1 0 0,0 1 0 0 0,0-1 0 0 0,0 0 1 0 0,-1 1-1 0 0,1-1 0 0 0,-8 10 1 0 0,-29-6-3 0 0,29-6 0 0 0,8 3 1 0 0,-35 18 5 0 0,30-14 7 0 0,4-5-2 0 0,-53-2 9 0 0,-9 2 3 0 0,59 0-8 0 0,4-3 3 0 0,0-11-1 0 0,0 10-8 0 0,0 1-10 0 0,4-15 7 0 0,10 0 0 0 0,-12 17-1 0 0,0 0-1 0 0,-1-1 0 0 0,1 1 1 0 0,0-1-1 0 0,0 0 1 0 0,-1 1-1 0 0,1-1 0 0 0,-1 0 1 0 0,0 0-1 0 0,0 0 1 0 0,1 0-1 0 0,-1 0 0 0 0,0-1 1 0 0,-1 1-1 0 0,1 0 1 0 0,0 0-1 0 0,-1 0 0 0 0,1-1 1 0 0,-1 1-1 0 0,1-2-2 0 0,2-3 8 0 0,17-16-11 0 0,-19 14-2 0 0,-1 2 2 0 0,1 6 4 0 0,0 0-1 0 0,0-1 0 0 0,0 1 0 0 0,0 0 1 0 0,0 0-1 0 0,0 0 0 0 0,0 0 0 0 0,0 0 0 0 0,0 0 1 0 0,1 0-1 0 0,-1 0 0 0 0,0 1 0 0 0,1-1 0 0 0,-1 0 1 0 0,1 1-1 0 0,0-1 0 0 0,12-8 10 0 0,-9 5-6 0 0,13-19-19 0 0,-16 8 32 0 0,-2 15-16 0 0,0-1-1 0 0,0 1 0 0 0,0 0 0 0 0,-1-1 0 0 0,1 1 0 0 0,0-1 0 0 0,0 1 0 0 0,0 0 0 0 0,0-1 0 0 0,0 1 0 0 0,0-1 0 0 0,0 1 0 0 0,0 0 0 0 0,0-1 0 0 0,1 1 1 0 0,-1-1-1 0 0,0 1 0 0 0,0 0 0 0 0,0-1 0 0 0,0 1 0 0 0,0-1 0 0 0,1 1 0 0 0,-1 0 0 0 0,0-1 0 0 0,0 1 0 0 0,1 0 0 0 0,-1-1 0 0 0,0 1 0 0 0,1 0 0 0 0,-1 0 0 0 0,0-1 1 0 0,1 1-1 0 0,-1 0 0 0 0,0 0 0 0 0,1 0 0 0 0,-1-1 0 0 0,0 1 0 0 0,1 0 0 0 0,-1 0 0 0 0,1 0 0 0 0,-1 0 0 0 0,0 0 0 0 0,1 0 0 0 0,0 0 0 0 0,11-4-1 0 0,-12 0-3 0 0,0-10 0 0 0,0 10-4 0 0,0 4 13 0 0,0 0-16 0 0,0 0-5 0 0,0 0 0 0 0,-3 0 6 0 0,-11 0 20 0 0,10 0 6 0 0,4 0-5 0 0,0 0-22 0 0,-3 0-2 0 0,-11 0 13 0 0,-8 5 15 0 0,19 8-19 0 0,-1-9-4 0 0,-10-4 18 0 0,7 0 4 0 0,-10 0-12 0 0,-5 0-2 0 0,1 0 0 0 0,4 3-2 0 0,16-2 1 0 0,1 0 0 0 0,0 0 1 0 0,0-1 0 0 0,0 1 0 0 0,0 0-1 0 0,0-1 1 0 0,0 1 0 0 0,0 0 0 0 0,0-1 0 0 0,-1 1-1 0 0,1 0 1 0 0,0-1 0 0 0,-1 1 0 0 0,1 0 0 0 0,0-1-1 0 0,-1 1 1 0 0,1-1 0 0 0,-1 1 0 0 0,1-1-1 0 0,-1 1 1 0 0,1-1 0 0 0,-1 1 0 0 0,1-1 0 0 0,-1 1-1 0 0,1-1 1 0 0,-1 0 0 0 0,0 1 0 0 0,1-1-1 0 0,-1 0 1 0 0,0 1 0 0 0,1-1 0 0 0,-1 0 0 0 0,0 0-1 0 0,1 0 1 0 0,-1 0 0 0 0,0 0 0 0 0,1 0 0 0 0,-1 0-1 0 0,0 0 1 0 0,0 0 0 0 0,1 0 0 0 0,-1 0-1 0 0,0 0 1 0 0,0 0 0 0 0,-6 0 11 0 0,-7 0-11 0 0,11 0-8 0 0,-11 0 45 0 0,7-4-23 0 0,5 2-16 0 0,0-5-7 0 0,23-19 22 0 0,-17 10 1 0 0,-4 16-13 0 0,-1 0-1 0 0,1-1 0 0 0,0 1 0 0 0,0 0 1 0 0,0 0-1 0 0,0-1 0 0 0,0 1 0 0 0,0 0 1 0 0,0 0-1 0 0,0-1 0 0 0,0 1 0 0 0,0 0 0 0 0,0 0 1 0 0,0-1-1 0 0,0 1 0 0 0,0 0 0 0 0,0 0 1 0 0,0-1-1 0 0,0 1 0 0 0,0 0 0 0 0,0 0 1 0 0,0-1-1 0 0,0 1 0 0 0,1 0 0 0 0,-1 0 0 0 0,0-1 1 0 0,0 1-1 0 0,0 0 0 0 0,0 0 0 0 0,1 0 1 0 0,-1-1-1 0 0,0 1 0 0 0,0 0 0 0 0,0 0 1 0 0,1 0-1 0 0,-1 0 0 0 0,0 0 0 0 0,0 0 0 0 0,0-1 1 0 0,1 1-1 0 0,-1 0 0 0 0,0 0 0 0 0,8 2 0 0 0,-7-2 0 0 0,-1-1 0 0 0,1 1 0 0 0,0-1 0 0 0,-1 1 0 0 0,1-1 0 0 0,0 0 0 0 0,-1 1 0 0 0,1-1 1 0 0,-1 0-1 0 0,1 1 0 0 0,-1-1 0 0 0,1 0 0 0 0,-1 1 0 0 0,1-1 0 0 0,-1 0 0 0 0,0 0 0 0 0,1 0 1 0 0,-1 1-1 0 0,0-1 0 0 0,0 0 0 0 0,0 0 0 0 0,1 0 0 0 0,-1 0 0 0 0,0 0 0 0 0,0 1 0 0 0,0-1 1 0 0,-1 0-1 0 0,1 0 0 0 0,0 0 0 0 0,0 0 0 0 0,0 0 0 0 0,-1 1 0 0 0,1-1 0 0 0,0 0 0 0 0,0 1 0 0 0,0-1 0 0 0,0 0 0 0 0,0 1 1 0 0,0-1-1 0 0,0 0 0 0 0,0 0 0 0 0,0 1 0 0 0,0-1 0 0 0,0 0 0 0 0,1 1 0 0 0,-1-1 0 0 0,0 0 0 0 0,0 1 0 0 0,1-1 0 0 0,-1 1 1 0 0,0-1-1 0 0,1 0 0 0 0,-1 1 0 0 0,1-1 0 0 0,-1 1 0 0 0,1-1 0 0 0,-1 1 0 0 0,1-1 0 0 0,-1 1 0 0 0,1-1 0 0 0,-1 1 1 0 0,1 0-1 0 0,0-1 0 0 0,-1 1 0 0 0,1 0 0 0 0,0 0 0 0 0,-1-1 0 0 0,1 1 0 0 0,0 0 0 0 0,-1 0 0 0 0,1 0 0 0 0,0 0 0 0 0,-1 0 1 0 0,1 0-1 0 0,0 0 0 0 0,-1 0 0 0 0,1 0 0 0 0,7-18-5 0 0,-7 17 2 0 0,1 0 1 0 0,-1-1-1 0 0,0 1 1 0 0,1 0-1 0 0,-1-1 1 0 0,0 1-1 0 0,0-1 1 0 0,0 0-1 0 0,0 1 1 0 0,0-1-1 0 0,0 0 1 0 0,0 0-1 0 0,-1 1 1 0 0,1-1-1 0 0,-1 0 1 0 0,1 0-1 0 0,-1 0 1 0 0,0 0-1 0 0,1 0 1 0 0,-1 0-1 0 0,0 0 1 0 0,0 0-1 0 0,-1-1 3 0 0,1-1-5 0 0,0 4 14 0 0,1-13 14 0 0,-5 5-74 0 0,-39 8 35 0 0,37 0 9 0 0,5 0 6 0 0,0-1 1 0 0,0 1-1 0 0,0 0 1 0 0,0 0-1 0 0,0-1 1 0 0,0 1-1 0 0,0 0 1 0 0,0 0 0 0 0,0 0-1 0 0,0 0 1 0 0,0 0-1 0 0,0 0 1 0 0,0 1-1 0 0,0-1 1 0 0,0 0-1 0 0,0 0 1 0 0,0 1 0 0 0,0-1-1 0 0,0 1 1 0 0,0-1-1 0 0,1 1 1 0 0,-1-1-1 0 0,0 1 1 0 0,0-1-1 0 0,0 1 1 0 0,0 0 0 0 0,1-1-1 0 0,-1 1 1 0 0,0 0-1 0 0,1 0 1 0 0,-1 0-1 0 0,1 0 1 0 0,-1-1-1 0 0,1 1 1 0 0,-1 0 0 0 0,1 0-1 0 0,-1 0 1 0 0,1 0-1 0 0,0 0 1 0 0,0 1 0 0 0,-9-1 0 0 0,1 1 0 0 0,0-1 0 0 0,-1-1 1 0 0,1 1-1 0 0,-1-2 0 0 0,-4 0 0 0 0,6 1 16 0 0,-11 0 19 0 0,18 1-35 0 0,-1-1 0 0 0,1 0 0 0 0,-1 0 0 0 0,1 0 0 0 0,-1 0 0 0 0,1 1 0 0 0,-1-1 0 0 0,1 0 0 0 0,-1 0 0 0 0,0 0 0 0 0,1 0 0 0 0,-1 0 0 0 0,1 0 0 0 0,-1 0 0 0 0,1 0 0 0 0,-1-1 0 0 0,1 1 0 0 0,-1 0 0 0 0,1 0 0 0 0,-1 0 0 0 0,0-1 0 0 0,1 1 0 0 0,0 0 0 0 0,-1 0 0 0 0,1-1 0 0 0,-1 1 0 0 0,1 0 0 0 0,-1-1 0 0 0,1 1 0 0 0,0-1 0 0 0,-1 1 0 0 0,1-1 0 0 0,0 1 0 0 0,-1-1 0 0 0,1 1 0 0 0,0 0 0 0 0,0-1 0 0 0,-1 0 0 0 0,1 1 0 0 0,0-1 0 0 0,0 1 0 0 0,0-1 0 0 0,0 1 0 0 0,0-1 0 0 0,0 1 0 0 0,0-1 0 0 0,0 1 0 0 0,0-1 0 0 0,0 0 0 0 0,0 1 0 0 0,0-1 0 0 0,0 1 0 0 0,0-1 0 0 0,0 1 0 0 0,0-1 0 0 0,1 1 0 0 0,-1-1 0 0 0,0 1 0 0 0,0-1 0 0 0,1 1 0 0 0,-1-1 0 0 0,0 1 0 0 0,1-1 0 0 0,-1 1 0 0 0,1 0 0 0 0,-1-1 0 0 0,1 1 0 0 0,0 0-1 0 0,-1 0 1 0 0,1 0 0 0 0,0 0 0 0 0,-1 0 0 0 0,1 0-1 0 0,-1 0 1 0 0,1 0 0 0 0,0 0 0 0 0,-1 0 0 0 0,1-1 0 0 0,0 1-1 0 0,-1 0 1 0 0,1 0 0 0 0,-1-1 0 0 0,1 1 0 0 0,0 0-1 0 0,-1-1 1 0 0,1 1 0 0 0,-1-1 0 0 0,1 1 0 0 0,-1-1-1 0 0,1 1 1 0 0,-1-1 0 0 0,0 1 0 0 0,1-1 0 0 0,-1 1-1 0 0,0-1 1 0 0,1 1 0 0 0,-1-1 0 0 0,0 0 0 0 0,0 1 0 0 0,1-1-1 0 0,-1 0 1 0 0,0 1 0 0 0,0-1 0 0 0,0 0 0 0 0,0 1-1 0 0,0-1 1 0 0,0 0 0 0 0,0 1 0 0 0,0-1 0 0 0,0-3 10 0 0,0 4 1 0 0,0-4-16 0 0,0 4 5 0 0,-1-1 0 0 0,1 0 0 0 0,0 1 0 0 0,0-1 0 0 0,0 0 0 0 0,0 1 0 0 0,0-1 0 0 0,0 0 0 0 0,0 0 0 0 0,0 1 0 0 0,0-1 0 0 0,1 0 0 0 0,-1 1 0 0 0,0-1 0 0 0,0 0 0 0 0,1 1 0 0 0,-1-1 0 0 0,0 0 0 0 0,1 1 0 0 0,-1-1 0 0 0,0 1 0 0 0,1-1 0 0 0,-1 1 0 0 0,1-1 0 0 0,-1 1 0 0 0,1-1 0 0 0,-1 1 0 0 0,1-1 0 0 0,0 1 0 0 0,-1 0 0 0 0,1-1 0 0 0,-1 1 0 0 0,1 0 0 0 0,0-1 0 0 0,-1 1 0 0 0,1 0 0 0 0,0 0 0 0 0,-1 0 0 0 0,1-1 0 0 0,0 1 0 0 0,0 0 0 0 0,-1 0 0 0 0,1 0 0 0 0,0 0 0 0 0,0-1 0 0 0,0 0 0 0 0,-1 1-1 0 0,1-1 1 0 0,0 0 0 0 0,-1 0 0 0 0,1-1 0 0 0,-1 1 0 0 0,0 0-1 0 0,1 0 1 0 0,-1 0 0 0 0,0 0 0 0 0,0 0 0 0 0,0 0 0 0 0,0 0 0 0 0,0-1-1 0 0,0 1 1 0 0,0 0 0 0 0,0-1 0 0 0,0 2 0 0 0,0-1 0 0 0,0 1 0 0 0,-1-1 0 0 0,1 1 0 0 0,0-1 0 0 0,0 0 0 0 0,0 1 0 0 0,0-1 0 0 0,0 1 0 0 0,0-1 0 0 0,0 0 0 0 0,1 1 0 0 0,-1-1 0 0 0,0 1 0 0 0,0-1 0 0 0,0 1 0 0 0,0-1 0 0 0,1 1 0 0 0,-1-1 0 0 0,0 1 0 0 0,1-1 0 0 0,-1 1 0 0 0,0-1 0 0 0,1 1 0 0 0,-1-1 0 0 0,1 1 0 0 0,-1-1 0 0 0,0 1 0 0 0,1 0 0 0 0,-1-1 0 0 0,1 1 0 0 0,-1 0 0 0 0,1-1 0 0 0,-1 1 0 0 0,1 0 0 0 0,0 0 0 0 0,-1 0 0 0 0,1 0 0 0 0,-1-1 0 0 0,1 1 0 0 0,-1 0 0 0 0,1 0 0 0 0,0 0 0 0 0,-1 0 0 0 0,1 0 0 0 0,-1 0 0 0 0,1 0 0 0 0,0 1 0 0 0,2-5 8 0 0,2-13-32 0 0,4 16-24 0 0,-9 2 47 0 0,1-1 0 0 0,-1 0 0 0 0,0 0 1 0 0,0 0-1 0 0,0 0 0 0 0,0 0 1 0 0,1 0-1 0 0,-1 0 0 0 0,0 0 0 0 0,0 0 1 0 0,0 0-1 0 0,0 0 0 0 0,1 0 0 0 0,-1 0 1 0 0,0 0-1 0 0,0 0 0 0 0,0 0 0 0 0,1 0 1 0 0,-1 0-1 0 0,0 0 0 0 0,0 0 0 0 0,0 0 1 0 0,1 0-1 0 0,-1 0 0 0 0,0 0 0 0 0,0 0 1 0 0,0 0-1 0 0,0 0 0 0 0,1 0 0 0 0,-1 0 1 0 0,0-1-1 0 0,0 1 0 0 0,0 0 0 0 0,0 0 1 0 0,0 0-1 0 0,0 0 0 0 0,1 0 0 0 0,-1-1 1 0 0,0 1-1 0 0,0 0 0 0 0,0 0 0 0 0,0 0 1 0 0,0 0-1 0 0,0-1 0 0 0,0 1 0 0 0,0 0 1 0 0,0 0-1 0 0,0 0 0 0 0,0 0 0 0 0,0-1 1 0 0,0 1-1 0 0,0 0 0 0 0,0 0 1 0 0,1-4-24 0 0,0 2 45 0 0,-2 2-1 0 0,0-1-18 0 0,-4-2-59 0 0,0-1-31 0 0,-2-3-53 0 0,5 1 142 0 0,1 2 3 0 0,0 6-45 0 0,1 6-53 0 0,0-5 82 0 0,0-3 1 0 0,0 0 2 0 0,-3 0 18 0 0,-11 0-2 0 0,10 0-10 0 0,4 0 3 0 0,0 0-12 0 0,0 0 20 0 0,0 0-1 0 0,0 0-14 0 0,-4 4-5 0 0,-10 10 7 0 0,11-11-3 0 0,3-3 13 0 0,0 0-10 0 0,0 0 10 0 0,-4 0-13 0 0,-10 0 8 0 0,11 0 13 0 0,-1 18 3 0 0,2-15-20 0 0,-5-2-20 0 0,-19-1 20 0 0,22 0 15 0 0,1 0-19 0 0,-20-1 5 0 0,12 3 7 0 0,10 0-2 0 0,-3 12 23 0 0,-5-10 12 0 0,-24-4-74 0 0,33 0-98 0 0,-1 0 42 0 0,1 0 38 0 0,-1 0 33 0 0,0 0 48 0 0,0 0 58 0 0,-5 0 327 0 0,3 0-308 0 0,2 0-98 0 0,0 0-42 0 0,0 0-50 0 0,0 0-59 0 0,0 0-40 0 0,0 0-59 0 0,1 0-65 0 0,0 0-70 0 0,0 0-76 0 0,0 0-82 0 0,0 0-88 0 0,1 0-93 0 0,0 0 347 0 0,0 0 119 0 0,-1 0 103 0 0,1 0 87 0 0,-1 0 76 0 0,1 0 65 0 0,0 0 354 0 0,0 0-305 0 0,0 0-108 0 0,-1 0-56 0 0,1 0-57 0 0,0 0-65 0 0,-1 0-76 0 0,1 0-84 0 0,0 0-129 0 0,0 0-119 0 0,0 0 235 0 0,-1 0-34 0 0,1 0-36 0 0,0 0-38 0 0,-1 0-38 0 0,1 0-40 0 0,0 0-41 0 0,0 0-44 0 0,-1 0-44 0 0,1 0-46 0 0,0 0-47 0 0,0 0-49 0 0,0 0 170 0 0,1 0-39 0 0,1 0-762 0 0,1 0-423 0 0,4 0-1075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5:46:15.1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1247 78 5569 0 0,'0'0'122'0'0,"0"0"-30"0"0,0 0 37 0 0,0 0 219 0 0,0-1-89 0 0,0 1-80 0 0,0-1-71 0 0,0 1-65 0 0,0-1-38 0 0,0 0-85 0 0,0-1-81 0 0,0-2-294 0 0,0 2 355 0 0,0 1 46 0 0,0 0 60 0 0,0 0 80 0 0,0 0 95 0 0,0 0 111 0 0,0 0 77 0 0,0 0 113 0 0,0 1 124 0 0,0 0-252 0 0,0 0 36 0 0,0 0 36 0 0,0 0 39 0 0,0 0 40 0 0,0 0 41 0 0,0 0 42 0 0,0 0 45 0 0,0 1 46 0 0,0-1 47 0 0,0 2-716 0 0,0-1 38 0 0,0 3 147 0 0,0-1 112 0 0,0 1 89 0 0,0-2-10 0 0,0 1 35 0 0,-2 5 1032 0 0,1-5-874 0 0,0 0-71 0 0,0-2-296 0 0,0 0-35 0 0,0 0-53 0 0,0 0-35 0 0,-1-1-38 0 0,1 1-43 0 0,-1-1-44 0 0,1 1-50 0 0,-1-1-51 0 0,0 0-57 0 0,-2 0 529 0 0,4 0-181 0 0,1 1-34 0 0,-1 0 37 0 0,0 2-75 0 0,-2 6-12 0 0,0-6 4 0 0,-13 10 364 0 0,-3 2-90 0 0,-51 28 475 0 0,23-4-466 0 0,31-31-293 0 0,10-5-47 0 0,1-1 0 0 0,0 0 0 0 0,0 1 1 0 0,0 0-1 0 0,0 0 0 0 0,0 0 0 0 0,1 1 0 0 0,-1-1 0 0 0,1 1 0 0 0,0 0 0 0 0,0 0-17 0 0,-6 7 41 0 0,1 0 1 0 0,-1 0-1 0 0,-1-1 0 0 0,-10 8-41 0 0,-18 13 142 0 0,-33 19-142 0 0,3-2 60 0 0,-207 178 87 0 0,219-190-122 0 0,43-28-18 0 0,0 0 0 0 0,0 1 0 0 0,1 1 0 0 0,-5 4-7 0 0,10-8 1 0 0,0 1 1 0 0,0-1-1 0 0,-1-1 1 0 0,0 1-1 0 0,-3 0-1 0 0,-29 25 18 0 0,-66 53 26 0 0,99-76-43 0 0,-28 23-3 0 0,7-7 34 0 0,26-22-27 0 0,1 0-1 0 0,0 0 1 0 0,-1-1-1 0 0,1 1 1 0 0,-1-1-1 0 0,1 1 1 0 0,-1-1 0 0 0,0 0-1 0 0,0 0 1 0 0,1 0-1 0 0,-1 1 1 0 0,0-2-1 0 0,0 1 1 0 0,0 0-1 0 0,0 0 1 0 0,0-1-1 0 0,-1 1-4 0 0,2-1 2 0 0,-1 1 0 0 0,1-1-1 0 0,0 1 1 0 0,-1-1 0 0 0,1 1-1 0 0,0 0 1 0 0,0-1 0 0 0,0 1-1 0 0,0 0 1 0 0,0 0 0 0 0,0 0 0 0 0,0 0-1 0 0,0 0 1 0 0,0 0 0 0 0,0 0-1 0 0,0 0 1 0 0,1 0 0 0 0,-1 0-1 0 0,0 2-1 0 0,-3 0 7 0 0,4-2-7 0 0,1 0 0 0 0,-1 0 0 0 0,0-1 0 0 0,0 1-1 0 0,0 0 1 0 0,0 0 0 0 0,0 0 0 0 0,0-1 0 0 0,0 1 0 0 0,0 0 0 0 0,0 0 0 0 0,-1-1-1 0 0,1 1 1 0 0,0 0 0 0 0,0 0 0 0 0,-1 0 0 0 0,1-1 0 0 0,0 1 0 0 0,-1 0 0 0 0,1-1-1 0 0,-1 1 1 0 0,1 0 0 0 0,-14 2-10 0 0,13-3 10 0 0,1 1 0 0 0,0-1 1 0 0,-1 0-1 0 0,1 0 0 0 0,0 0 1 0 0,0 1-1 0 0,-1-1 0 0 0,1 0 1 0 0,0 0-1 0 0,0 1 0 0 0,-1-1 1 0 0,1 0-1 0 0,0 0 0 0 0,0 1 1 0 0,0-1-1 0 0,0 0 0 0 0,0 1 1 0 0,-1-1-1 0 0,1 0 1 0 0,0 1-1 0 0,0-1 0 0 0,0 0 1 0 0,0 1-1 0 0,0-1 0 0 0,0 0 1 0 0,0 1-1 0 0,0-1 0 0 0,0 0 1 0 0,0 1-1 0 0,0-1 0 0 0,0 0 1 0 0,0 1-1 0 0,1-1 0 0 0,-1 0 1 0 0,0 0-1 0 0,0 1 0 0 0,0-1 1 0 0,0 1-1 0 0,0-1 1 0 0,1 0-1 0 0,-1 0 1 0 0,0 1-1 0 0,0-1 1 0 0,0 0-1 0 0,0 1 1 0 0,0-1-1 0 0,0 0 1 0 0,0 1-1 0 0,0-1 1 0 0,0 0-1 0 0,0 1 1 0 0,0-1-1 0 0,0 0 1 0 0,0 1-1 0 0,-1-1 1 0 0,1 0-1 0 0,0 1 1 0 0,0-1-1 0 0,0 0 1 0 0,0 1-1 0 0,0-1 1 0 0,-1 0-1 0 0,1 0 1 0 0,0 1-1 0 0,0-1 1 0 0,0 0-1 0 0,-1 0 1 0 0,1 1-1 0 0,0-1 1 0 0,-1 0-1 0 0,1 0 1 0 0,0 0-1 0 0,-1 1 0 0 0,1-2 1 0 0,-1 1 1 0 0,1 0-1 0 0,-1 0 0 0 0,0 0 0 0 0,1 0 0 0 0,-1 0 0 0 0,1 0 0 0 0,-1 0 0 0 0,0 0 0 0 0,1 0 1 0 0,-1 0-1 0 0,1 0 0 0 0,-1 0 0 0 0,0 1 0 0 0,1-1 0 0 0,-1 0 0 0 0,1 0 0 0 0,-1 1 1 0 0,1-1-1 0 0,-1 0 0 0 0,1 1 0 0 0,-1-1 0 0 0,1 0 0 0 0,-1 1 0 0 0,1-1 0 0 0,-1 1 0 0 0,1-1 1 0 0,0 1-1 0 0,-1-1 0 0 0,1 1 0 0 0,0-1 0 0 0,0 1 0 0 0,-1-1 0 0 0,1 1 0 0 0,0 0 0 0 0,0-1 1 0 0,0 1-1 0 0,-1-1 0 0 0,1 1 0 0 0,0 0 0 0 0,0-1 0 0 0,0 1 0 0 0,0-1 0 0 0,0 1 1 0 0,0 0-1 0 0,0-1 0 0 0,0 1 0 0 0,1-1 0 0 0,-1 1-1 0 0,-2 2 45 0 0,-6-2-89 0 0,4-1 49 0 0,1 0 66 0 0,2 0 30 0 0,1 0 56 0 0,2 0-154 0 0,0 0 0 0 0,0 0 0 0 0,0 0 0 0 0,0 0 0 0 0,0 0 0 0 0,0 0 0 0 0,0-1 0 0 0,0 1 0 0 0,-1-1 0 0 0,1 1 0 0 0,0-1 0 0 0,0 0 0 0 0,0 0 0 0 0,-1 0 0 0 0,1 1 0 0 0,0-2 0 0 0,-1 1 0 0 0,1 0 0 0 0,-1 0 0 0 0,1 0 0 0 0,-1-1 0 0 0,0 1 0 0 0,2-2-3 0 0,14 0 12 0 0,-15 3-11 0 0,0 0-1 0 0,-1 1 1 0 0,1-1 0 0 0,0 0-1 0 0,0 0 1 0 0,-1 0 0 0 0,1 0-1 0 0,0 0 1 0 0,0-1 0 0 0,-1 1-1 0 0,1-1 1 0 0,0 1 0 0 0,-1-1-1 0 0,1 1 1 0 0,0-1 0 0 0,-1 0-1 0 0,1 0 1 0 0,-1 1-1 0 0,1-1 1 0 0,-1 0 0 0 0,1-1-1 0 0,-1 1 1 0 0,0 0 0 0 0,2-2-1 0 0,1-1 7 0 0,-2 1-5 0 0,7 2 0 0 0,19 1-4 0 0,-27 0 1 0 0,0 0 0 0 0,0 0-1 0 0,0 0 1 0 0,0 0 0 0 0,0 0 0 0 0,0 0-1 0 0,0 0 1 0 0,0-1 0 0 0,0 1-1 0 0,0 0 1 0 0,0-1 0 0 0,0 1-1 0 0,0-1 1 0 0,-1 1 0 0 0,1-1-1 0 0,0 1 1 0 0,0-1 0 0 0,0 0-1 0 0,-1 1 1 0 0,1-1 0 0 0,0 0-1 0 0,-1 0 1 0 0,1 1 0 0 0,0-1 0 0 0,-1 0 1 0 0,1 0-1 0 0,-1 0 1 0 0,0 1 0 0 0,1-1 0 0 0,-1 1 0 0 0,1-1 0 0 0,-1 0 0 0 0,1 1 0 0 0,0-1-1 0 0,-1 1 1 0 0,1-1 0 0 0,-1 1 0 0 0,1 0 0 0 0,0-1 0 0 0,-1 1 0 0 0,1 0-1 0 0,0-1 1 0 0,0 1 0 0 0,-1 0 0 0 0,1 0 0 0 0,0-1 0 0 0,0 1 0 0 0,-1 0 0 0 0,1 0-1 0 0,1 0 1 0 0,1 0 15 0 0,-3 0 6 0 0,0 0-2 0 0,0 0-2 0 0,0 0-17 0 0,1 0 1 0 0,0 0-1 0 0,0 0 0 0 0,-1-1 0 0 0,1 1 0 0 0,0 0 0 0 0,0 0 0 0 0,0 0 0 0 0,-1 0 0 0 0,1 0 0 0 0,0 1 0 0 0,0-1 0 0 0,-1 0 0 0 0,1 0 0 0 0,0 0 0 0 0,0 1 0 0 0,0-1 0 0 0,-1 0 1 0 0,1 1-1 0 0,0-1 0 0 0,-1 1 0 0 0,1-1 0 0 0,0 1 0 0 0,-1-1 0 0 0,0 0 0 0 0,1 0 0 0 0,-1 0 1 0 0,0 1-1 0 0,1-1 0 0 0,-1 0 0 0 0,0 0 0 0 0,0 0 1 0 0,1 1-1 0 0,-1-1 0 0 0,0 0 0 0 0,0 0 0 0 0,0 1 1 0 0,1-1-1 0 0,-1 0 0 0 0,0 1 0 0 0,0-1 0 0 0,0 0 1 0 0,0 1-1 0 0,0-1 0 0 0,0 0 0 0 0,0 1 0 0 0,1-1 1 0 0,-1 0-1 0 0,0 1 0 0 0,0-1 0 0 0,0 0 0 0 0,0 1 1 0 0,0-1-1 0 0,-1 0 0 0 0,1 1 0 0 0,0-1 0 0 0,0 0 1 0 0,0 1-1 0 0,0-1 0 0 0,0 0 0 0 0,0 0 0 0 0,0 1 1 0 0,-1-1-1 0 0,1 0 0 0 0,0 1 0 0 0,0-1 0 0 0,0 0 1 0 0,-1 0-1 0 0,1 1 0 0 0,0-1 0 0 0,0 0 0 0 0,-1 0 1 0 0,1 0-1 0 0,0 1 0 0 0,-1-1 0 0 0,1 0 0 0 0,-14 3 14 0 0,13-3-14 0 0,1 0 1 0 0,0 1 0 0 0,0-1 0 0 0,-1 0-1 0 0,1 0 1 0 0,0 0 0 0 0,0 0-1 0 0,0 0 1 0 0,-1 0 0 0 0,1 1-1 0 0,0-1 1 0 0,0 0 0 0 0,0 0-1 0 0,0 0 1 0 0,-1 1 0 0 0,1-1-1 0 0,0 0 1 0 0,0 0 0 0 0,0 0-1 0 0,0 1 1 0 0,0-1 0 0 0,0 0-1 0 0,-1 0 1 0 0,1 1 0 0 0,0-1-1 0 0,0 0 1 0 0,0 0 0 0 0,0 1-1 0 0,0-1 1 0 0,0 0 0 0 0,0 0-1 0 0,0 1 1 0 0,0-1 0 0 0,0 0 0 0 0,0 0-1 0 0,1 1 1 0 0,-1-1 0 0 0,0 0-1 0 0,0 0 1 0 0,0 1 0 0 0,0-1-1 0 0,0 0 0 0 0,-3 16 18 0 0,-19 23 13 0 0,5-18-12 0 0,-4 0-15 0 0,-3 6-7 0 0,25-21 0 0 0,-3 0-1 0 0,-16 6 12 0 0,13-4 6 0 0,-7 18-10 0 0,11-26-4 0 0,1 1 0 0 0,0 0 0 0 0,-1-1 0 0 0,1 1 0 0 0,0 0 0 0 0,0-1 0 0 0,-1 1 0 0 0,1-1 0 0 0,0 1 0 0 0,0 0 0 0 0,0 0 0 0 0,0-1 0 0 0,0 1 1 0 0,0 0-1 0 0,0-1 0 0 0,0 1 0 0 0,0 0 0 0 0,0-1 0 0 0,1 1 0 0 0,-1 0 0 0 0,0-1 0 0 0,0 1 0 0 0,1 0 0 0 0,-1-1 0 0 0,0 1 0 0 0,1-1 0 0 0,14 6 24 0 0,8-18 72 0 0,-12 4-69 0 0,0 5-44 0 0,-10 3 18 0 0,1 1 0 0 0,0-1 0 0 0,0 0 0 0 0,-1 0 0 0 0,1 0 0 0 0,0 0 0 0 0,0 0 0 0 0,-1 0 0 0 0,1 0 0 0 0,0-1 0 0 0,0 1 0 0 0,-1-1 0 0 0,1 1 0 0 0,0-1 0 0 0,-1 0 0 0 0,1 1 0 0 0,-1-1 0 0 0,1 0 0 0 0,-1 0 0 0 0,1 0 0 0 0,-1 0 0 0 0,0 0 0 0 0,1-1 0 0 0,0 0-1 0 0,3-3 6 0 0,33-2 20 0 0,-27 1-21 0 0,-9 4-3 0 0,0 1 0 0 0,0 0 0 0 0,0 0 0 0 0,0 0 0 0 0,0 0 0 0 0,0 0 0 0 0,0 0 0 0 0,0 0 0 0 0,0 1 0 0 0,0-1 0 0 0,1 1 0 0 0,-1 0 0 0 0,0 0 0 0 0,1 0-2 0 0,12-3 0 0 0,-13-2 10 0 0,-2 5-10 0 0,0-1 1 0 0,0 1-1 0 0,0 0 0 0 0,0-1 0 0 0,0 1 0 0 0,0 0 0 0 0,0-1 0 0 0,0 1 0 0 0,1 0 1 0 0,-1-1-1 0 0,0 1 0 0 0,0 0 0 0 0,0-1 0 0 0,0 1 0 0 0,1 0 0 0 0,-1-1 0 0 0,0 1 1 0 0,0 0-1 0 0,0 0 0 0 0,1-1 0 0 0,-1 1 0 0 0,0 0 0 0 0,1 0 0 0 0,-1-1 0 0 0,0 1 1 0 0,0 0-1 0 0,1 0 0 0 0,-1 0 0 0 0,0 0 0 0 0,1-1 0 0 0,-1 1 0 0 0,1 0 0 0 0,-1 0 1 0 0,0 0-1 0 0,1 0 0 0 0,55-5-54 0 0,-56 6 52 0 0,1 0 1 0 0,0 1-1 0 0,-1-1 0 0 0,1 0 0 0 0,-1 0 1 0 0,1 0-1 0 0,-1 1 0 0 0,0-1 0 0 0,0 0 1 0 0,1 0-1 0 0,-1 1 0 0 0,0-1 0 0 0,0 0 1 0 0,0 0-1 0 0,0 1 0 0 0,0-1 0 0 0,-1 0 1 0 0,1 0-1 0 0,0 1 0 0 0,-1-1 0 0 0,1 0 1 0 0,-1 0-1 0 0,1 0 0 0 0,-1 2 2 0 0,0 4-11 0 0,-8-1 14 0 0,8-6-3 0 0,1 1 0 0 0,-1-1 0 0 0,1 0 1 0 0,-1 1-1 0 0,1-1 0 0 0,-1 1 0 0 0,1-1 1 0 0,-1 0-1 0 0,1 1 0 0 0,-1-1 0 0 0,1 1 1 0 0,-1-1-1 0 0,1 1 0 0 0,0 0 0 0 0,-1-1 1 0 0,1 1-1 0 0,0-1 0 0 0,-1 1 0 0 0,1 0 1 0 0,0-1-1 0 0,0 1 0 0 0,0 0 0 0 0,0-1 1 0 0,0 1-1 0 0,0 0 0 0 0,-1-1 0 0 0,2 1 1 0 0,-1 0-1 0 0,0-1 0 0 0,0 1 0 0 0,0 0 1 0 0,0 0-1 0 0,0 0-1 0 0,0 0 1 0 0,0 0 0 0 0,0 0-1 0 0,0-1 1 0 0,0 1 0 0 0,0 0 0 0 0,0 0-1 0 0,0 0 1 0 0,-1 0 0 0 0,1 0 0 0 0,0 0-1 0 0,-1 0 1 0 0,1-1 0 0 0,0 1-1 0 0,-1 0 1 0 0,1 0 0 0 0,-1-1 0 0 0,0 1-1 0 0,1 0 1 0 0,-1 0 0 0 0,0-1 0 0 0,1 1-1 0 0,-1-1 1 0 0,0 1 0 0 0,1-1 0 0 0,-1 1-1 0 0,0-1 1 0 0,0 1-1 0 0,0 0 1 0 0,1-1-1 0 0,-1 1 1 0 0,0-1-1 0 0,1 1 1 0 0,-1 0-1 0 0,0-1 1 0 0,1 1-1 0 0,-1 0 1 0 0,1 0-1 0 0,-1-1 1 0 0,1 1-1 0 0,0 0 1 0 0,-1 0-1 0 0,1 0 1 0 0,0 0-1 0 0,-1 0 1 0 0,1 0-1 0 0,0-1 1 0 0,0 1-1 0 0,0 0 1 0 0,0 0-1 0 0,0 0 1 0 0,0 0-1 0 0,0 0 2 0 0,0 0-2 0 0,0 0 0 0 0,0 0 1 0 0,0 0-1 0 0,0 0 1 0 0,0 0-1 0 0,0 0 1 0 0,0 0-1 0 0,-1-1 1 0 0,1 1-1 0 0,0 0 0 0 0,0 0 1 0 0,-1 0-1 0 0,1 0 1 0 0,-1-1-1 0 0,1 1 1 0 0,-1 0-1 0 0,1 0 1 0 0,-1 0-1 0 0,1-1 1 0 0,-1 1-1 0 0,0 0 0 0 0,1-1 1 0 0,-1 1-1 0 0,0-1 1 0 0,0 1-1 0 0,0-1 1 0 0,1 1 0 0 0,-1-1 0 0 0,0 1 1 0 0,0-1-1 0 0,1 1 0 0 0,-1 0 0 0 0,0-1 0 0 0,1 1 0 0 0,-1 0 0 0 0,1-1 0 0 0,-1 1 0 0 0,1 0 0 0 0,-1 0 0 0 0,1 0 0 0 0,-1-1 1 0 0,1 1-1 0 0,0 0 0 0 0,-1 0 0 0 0,1 0 0 0 0,0 0 0 0 0,0 0 0 0 0,0 0 0 0 0,0 0 0 0 0,0 0 0 0 0,0-1 0 0 0,0 1 0 0 0,0 1 0 0 0,0-2 1 0 0,0 1-1 0 0,0-1 1 0 0,0 1-1 0 0,0 0 0 0 0,0-1 1 0 0,1 1-1 0 0,-2 0 1 0 0,1-1-1 0 0,0 1 0 0 0,0 0 1 0 0,0-1-1 0 0,0 1 1 0 0,0 0-1 0 0,0-1 0 0 0,-1 1 1 0 0,1 0-1 0 0,0-1 1 0 0,-1 1-1 0 0,1-1 0 0 0,0 1 1 0 0,-1-1-1 0 0,1 1 0 0 0,-1 0 1 0 0,1-1-1 0 0,-1 0 1 0 0,1 1-1 0 0,-1-1 0 0 0,1 1 1 0 0,-1-1-1 0 0,1 0 1 0 0,-1 1-1 0 0,0-1 0 0 0,-8 6-2 0 0,6 12-8 0 0,-1 3 7 0 0,-15 10-1 0 0,19-29 3 0 0,2 25 6 0 0,-2-23 10 0 0,-1-4-14 0 0,1 0 0 0 0,-1 1 0 0 0,1-1 1 0 0,0 0-1 0 0,0 1 0 0 0,-1-1 1 0 0,1 1-1 0 0,0-1 0 0 0,0 0 1 0 0,-1 1-1 0 0,1-1 0 0 0,0 1 1 0 0,0-1-1 0 0,0 1 0 0 0,0-1 1 0 0,0 1-1 0 0,0-1 0 0 0,-1 1 0 0 0,1-1 1 0 0,0 1-1 0 0,1-1 0 0 0,-1 1 1 0 0,0-1-1 0 0,0 1 0 0 0,0-1 1 0 0,0 1-1 0 0,0-1 0 0 0,0 0 1 0 0,1 1-1 0 0,-1-1 0 0 0,0 1 1 0 0,0-1-1 0 0,1 1 0 0 0,-1-1 1 0 0,0 0-1 0 0,0 1 0 0 0,1-1 0 0 0,-1 0 1 0 0,1 1-1 0 0,-1-1 0 0 0,0 0 1 0 0,1 1-1 0 0,-1-1 0 0 0,1 0 1 0 0,-1 0-1 0 0,0 1 0 0 0,1-1 1 0 0,-1 0-1 0 0,1 0 0 0 0,-1 0 1 0 0,1 0-1 0 0,-1 0 0 0 0,1 0 0 0 0,-1 0 1 0 0,1 0-1 0 0,-1 0 0 0 0,1 0 1 0 0,-1 0-1 0 0,1 0 0 0 0,-1 0 1 0 0,1 0-1 0 0,-1 0 0 0 0,1 0 1 0 0,-1-1-2 0 0,2 1 3 0 0,0 0 0 0 0,0-1 1 0 0,0 1-1 0 0,-1-1 0 0 0,1 1 1 0 0,0-1-1 0 0,0 0 0 0 0,-1 0 1 0 0,1 0-1 0 0,0 0 0 0 0,-1 0 1 0 0,1 0-1 0 0,-1-1 0 0 0,0 1 1 0 0,1 0-1 0 0,-1-1 0 0 0,0 1 1 0 0,1-1-4 0 0,15-2 24 0 0,-11-5-23 0 0,1 2 0 0 0,9 5 29 0 0,-16 2-30 0 0,1 1 1 0 0,0-1 0 0 0,-1 0-1 0 0,1 0 1 0 0,0-1 0 0 0,-1 1-1 0 0,1 0 1 0 0,0 0 0 0 0,-1 0-1 0 0,1 0 1 0 0,0 0 0 0 0,-1-1-1 0 0,1 1 1 0 0,-1 0 0 0 0,1-1-1 0 0,0 1 1 0 0,-1 0 0 0 0,1-1-1 0 0,-1 1 1 0 0,1 0 0 0 0,-1-1-1 0 0,1 1 1 0 0,-1-1 0 0 0,0 1-1 0 0,1-1 1 0 0,-1 0 0 0 0,1 1-1 0 0,-1-1 1 0 0,0 1 0 0 0,0-1-1 0 0,1 0 1 0 0,-1 1 0 0 0,0-1-1 0 0,0 1 1 0 0,0-1 0 0 0,0 0-1 0 0,1 1 1 0 0,-1-1 0 0 0,0 0-1 0 0,0 1 1 0 0,-1-1 0 0 0,1 0-1 0 0,5-1 14 0 0,13-2-27 0 0,-17 4 12 0 0,0 0-1 0 0,0 0 0 0 0,0 0 1 0 0,0 0-1 0 0,0 0 1 0 0,0 1-1 0 0,-1-1 0 0 0,1 0 1 0 0,0 1-1 0 0,0-1 1 0 0,0 0-1 0 0,-1 1 0 0 0,1-1 1 0 0,0 1-1 0 0,0-1 1 0 0,-1 1-1 0 0,1 0 0 0 0,0-1 1 0 0,-1 1-1 0 0,1 0 1 0 0,-1-1-1 0 0,1 1 0 0 0,-1 0 1 0 0,1 0-1 0 0,-1 0 1 0 0,0-1-1 0 0,1 1 0 0 0,-1 0 1 0 0,0 0-1 0 0,0 0 1 0 0,1 0-1 0 0,-1 0 1 0 0,0 0-1 0 0,0-1 0 0 0,0 1 1 0 0,0 0-1 0 0,0 0 1 0 0,0 0-1 0 0,-1 0 0 0 0,1 0 1 0 0,0 0-1 0 0,0 0 2 0 0,0 17-1 0 0,0-1-2 0 0,0-16 3 0 0,0-1 0 0 0,0 1 0 0 0,0-1-1 0 0,0 1 1 0 0,0-1 0 0 0,0 1 0 0 0,-1 0 0 0 0,1-1 0 0 0,0 1-1 0 0,0-1 1 0 0,0 1 0 0 0,0-1 0 0 0,-1 1 0 0 0,1-1-1 0 0,0 1 1 0 0,-1-1 0 0 0,1 0 0 0 0,0 1 0 0 0,-1-1 0 0 0,1 1-1 0 0,0-1 1 0 0,-1 0 0 0 0,1 1 0 0 0,-1-1 0 0 0,1 0-1 0 0,-1 1 1 0 0,1-1 0 0 0,-1 0 0 0 0,1 0 0 0 0,-1 1 0 0 0,1-1-1 0 0,-1 0 1 0 0,1 0 0 0 0,-1 0 0 0 0,1 0 0 0 0,-1 0 1 0 0,0 1-1 0 0,1-1 1 0 0,-1 0-1 0 0,1 0 1 0 0,-1 0-1 0 0,1 1 1 0 0,-1-1-1 0 0,1 0 1 0 0,0 1-1 0 0,-1-1 0 0 0,1 0 1 0 0,-1 1-1 0 0,1-1 1 0 0,0 0-1 0 0,-1 1 1 0 0,1-1-1 0 0,0 1 1 0 0,-1-1-1 0 0,1 1 1 0 0,0-1-1 0 0,-1 1 0 0 0,1-1 1 0 0,0 1-1 0 0,0-1 1 0 0,0 1-1 0 0,0-1 1 0 0,0 1-1 0 0,-1-1 1 0 0,1 1-1 0 0,0 0 1 0 0,0-1-1 0 0,0 1 1 0 0,1-1-1 0 0,-2 1-1 0 0,1 0 1 0 0,0 0 0 0 0,0 0 0 0 0,0 0 0 0 0,0 0 0 0 0,0 0 0 0 0,-1-1 0 0 0,1 1 0 0 0,0 0 0 0 0,-1 0 0 0 0,1 0 0 0 0,-1-1 0 0 0,1 1 0 0 0,-1 0 0 0 0,1 0 0 0 0,-1-1 0 0 0,0 1 0 0 0,1 0 0 0 0,-1-1 0 0 0,0 1 0 0 0,1-1 0 0 0,-1 1 0 0 0,0-1 0 0 0,0 1 0 0 0,0-1 0 0 0,1 1 0 0 0,-1-1 0 0 0,0 1 1 0 0,1-1-1 0 0,-1 1 0 0 0,0 0 0 0 0,1-1 1 0 0,-1 1-1 0 0,1 0 0 0 0,-1-1 0 0 0,1 1 0 0 0,-1 0 1 0 0,1 0-1 0 0,0 0 0 0 0,-1-1 0 0 0,1 1 0 0 0,0 0 1 0 0,0 0-1 0 0,0 0 0 0 0,-1 0 0 0 0,1 0 1 0 0,0 0-1 0 0,0 2 14 0 0,0-3 8 0 0,0 0 76 0 0,0 1-63 0 0,0 2-73 0 0,0 2-121 0 0,0-3 119 0 0,0 0 53 0 0,0 0 81 0 0,0 0 80 0 0,0-1 105 0 0,0-1-95 0 0,0 0 33 0 0,0 0 36 0 0,0 0 37 0 0,0-1-287 0 0,0 1 0 0 0,0-1 0 0 0,0 0 0 0 0,0 1 0 0 0,0-1 0 0 0,0 0 1 0 0,0 1-1 0 0,0-1 0 0 0,0 1 0 0 0,0-1 0 0 0,0 0 0 0 0,0 1 0 0 0,0-1 0 0 0,1 1 0 0 0,-1-1 1 0 0,0 0-1 0 0,0 1 0 0 0,1-1 0 0 0,-1 1 0 0 0,0-1 0 0 0,1 1 0 0 0,-1-1 0 0 0,1 1 0 0 0,-1-1 1 0 0,0 1-1 0 0,1 0 0 0 0,-1-1 0 0 0,1 1-3 0 0,5-2 71 0 0,4 2 62 0 0,-10-5-87 0 0,0-7-34 0 0,3 8 76 0 0,6 2-61 0 0,0-7 61 0 0,-1 1-19 0 0,1 6-74 0 0,-6-2 47 0 0,1-10-31 0 0,11 5 13 0 0,0 1 1 0 0,-2-3 28 0 0,47-28 53 0 0,-38 18-86 0 0,1 1-1 0 0,1 0 1 0 0,9-3-20 0 0,-30 20 1 0 0,1 1 1 0 0,-1-1-1 0 0,0 0 1 0 0,0 0-1 0 0,0 0 1 0 0,0 0-1 0 0,-1 0 0 0 0,1-1 1 0 0,-1 1-1 0 0,0-1 1 0 0,0 0-1 0 0,0-1-1 0 0,0 1 1 0 0,0 1 0 0 0,0-1 0 0 0,0 0 1 0 0,0 1-1 0 0,1 0 0 0 0,0-1 0 0 0,-1 1 0 0 0,1 0 0 0 0,0 0 0 0 0,1 1 1 0 0,-1-1-1 0 0,2 0-1 0 0,29-23 32 0 0,0-2 0 0 0,17-20-32 0 0,12-3 12 0 0,-20 17-16 0 0,-35 27 2 0 0,-1 1 1 0 0,1-1-1 0 0,0 2 1 0 0,0-1-1 0 0,1 1 1 0 0,-1 0-1 0 0,3 0 2 0 0,-2 1-1 0 0,0-1-1 0 0,-1 0 1 0 0,1 0-1 0 0,-1-1 0 0 0,0 0 1 0 0,-1-1-1 0 0,2-1 2 0 0,9-10 5 0 0,0 0 0 0 0,0 2 1 0 0,2 0-1 0 0,0 1 0 0 0,1 1 0 0 0,0 0 0 0 0,1 2 0 0 0,1 1 0 0 0,8-3-5 0 0,-19 8 6 0 0,1 0-1 0 0,-1-1 1 0 0,-1 0 0 0 0,0-1 0 0 0,4-3-6 0 0,-5 2 4 0 0,1 1-1 0 0,0 1 1 0 0,0 0 0 0 0,1 1 0 0 0,0 0 0 0 0,0 0 0 0 0,1 1-4 0 0,4 1 5 0 0,0-1 0 0 0,0 0 0 0 0,-1-1 0 0 0,0-1 0 0 0,0-1 0 0 0,-1 0 0 0 0,1-1 0 0 0,6-6-5 0 0,-8 7 2 0 0,1 1 1 0 0,0 0-1 0 0,0 1 0 0 0,3-1-2 0 0,34-13 30 0 0,-47 18-16 0 0,1-1 0 0 0,-1 0 0 0 0,0-1 0 0 0,0 1 1 0 0,0-1-1 0 0,4-3-14 0 0,3-1 16 0 0,-8 6-11 0 0,1 0-1 0 0,-1 0 0 0 0,-1 0 1 0 0,1-1-1 0 0,0 0 0 0 0,-1 1 1 0 0,1-1-1 0 0,-1-1 0 0 0,0 1 0 0 0,0 0 1 0 0,1-2-5 0 0,-3 4 0 0 0,-1 1 0 0 0,0-1 0 0 0,1 1 0 0 0,-1-1 0 0 0,1 1 0 0 0,-1 0 0 0 0,1-1 0 0 0,-1 1 0 0 0,0 0 0 0 0,1-1 0 0 0,0 1 1 0 0,-1 0-1 0 0,1 0 0 0 0,-1-1 0 0 0,1 1 0 0 0,-1 0 0 0 0,1 0 0 0 0,-1 0 0 0 0,1 0 0 0 0,0 0 0 0 0,-1 0 0 0 0,1 0 0 0 0,-1 0 0 0 0,1 0 0 0 0,-1 0 0 0 0,1 0 0 0 0,0 0 0 0 0,5-1 0 0 0,1-9 5 0 0,-7 10-5 0 0,0-1 0 0 0,1 1 1 0 0,-1-1-1 0 0,0 1 0 0 0,0-1 1 0 0,1 1-1 0 0,-1 0 1 0 0,0-1-1 0 0,1 1 0 0 0,-1-1 1 0 0,1 1-1 0 0,-1 0 0 0 0,1-1 1 0 0,-1 1-1 0 0,1 0 1 0 0,-1-1-1 0 0,1 1 0 0 0,-1 0 1 0 0,1 0-1 0 0,-1-1 0 0 0,1 1 1 0 0,-1 0-1 0 0,1 0 1 0 0,-1 0-1 0 0,1 0 0 0 0,-1 0 1 0 0,1 0-1 0 0,0 0 0 0 0,-1 0 1 0 0,1 0-1 0 0,0 0 0 0 0,6-4-9 0 0,18-16 4 0 0,-17 22 6 0 0,-6-1-1 0 0,2-1-7 0 0,-4 0-8 0 0,0 0-1 0 0,0 0 6 0 0,0 0 20 0 0,-1-11 16 0 0,5 1-36 0 0,8 10-14 0 0,-24 0 15 0 0,9 0 1 0 0,3 3-1 0 0,0 11 14 0 0,0-10-10 0 0,0-4 10 0 0,0 0-10 0 0,-2 0 4 0 0,1-1 0 0 0,-1 1 0 0 0,1 0 0 0 0,-1 0 0 0 0,1 0 0 0 0,-1 0 0 0 0,1 0 0 0 0,-1 0 0 0 0,1 1 0 0 0,-1-1 0 0 0,1 0 0 0 0,0 1 0 0 0,-1-1 0 0 0,1 1 0 0 0,-1-1 0 0 0,1 1 1 0 0,-1 1-1 0 0,-16 11-1 0 0,-5-10 30 0 0,23-3-28 0 0,0 0 1 0 0,-1 0-1 0 0,1 0 0 0 0,-1-1 0 0 0,1 1 1 0 0,-1 0-1 0 0,1 0 0 0 0,-1 0 0 0 0,1 0 0 0 0,-1 0 1 0 0,1 0-1 0 0,-1 1 0 0 0,1-1 0 0 0,-1 0 1 0 0,1 0-1 0 0,0 0 0 0 0,-1 0 0 0 0,1 1 1 0 0,-1-1-1 0 0,1 0 0 0 0,0 0 0 0 0,-1 1 0 0 0,1-1 1 0 0,-1 0-1 0 0,1 0 0 0 0,0 1 0 0 0,-1-1 1 0 0,1 1-1 0 0,0-1 0 0 0,0 0 0 0 0,-1 1 1 0 0,1-1-1 0 0,0 1 0 0 0,0-1 0 0 0,0 0 1 0 0,-1 1-1 0 0,1-1 0 0 0,-8 10 1 0 0,-29-6-3 0 0,29-6 0 0 0,8 3 1 0 0,-35 18 5 0 0,30-14 7 0 0,4-5-2 0 0,-53-2 9 0 0,-9 2 3 0 0,59 0-8 0 0,4-3 3 0 0,0-11-1 0 0,0 10-8 0 0,0 1-10 0 0,4-15 7 0 0,10 0 0 0 0,-12 17-1 0 0,0 0-1 0 0,-1-1 0 0 0,1 1 1 0 0,0-1-1 0 0,0 0 1 0 0,-1 1-1 0 0,1-1 0 0 0,-1 0 1 0 0,0 0-1 0 0,0 0 1 0 0,1 0-1 0 0,-1 0 0 0 0,0-1 1 0 0,-1 1-1 0 0,1 0 1 0 0,0 0-1 0 0,-1 0 0 0 0,1-1 1 0 0,-1 1-1 0 0,1-2-2 0 0,2-3 8 0 0,17-16-11 0 0,-19 14-2 0 0,-1 2 2 0 0,1 6 4 0 0,0 0-1 0 0,0-1 0 0 0,0 1 0 0 0,0 0 1 0 0,0 0-1 0 0,0 0 0 0 0,0 0 0 0 0,0 0 0 0 0,0 0 1 0 0,1 0-1 0 0,-1 0 0 0 0,0 1 0 0 0,1-1 0 0 0,-1 0 1 0 0,1 1-1 0 0,0-1 0 0 0,12-8 10 0 0,-9 5-6 0 0,13-19-19 0 0,-16 8 32 0 0,-2 15-16 0 0,0-1-1 0 0,0 1 0 0 0,0 0 0 0 0,-1-1 0 0 0,1 1 0 0 0,0-1 0 0 0,0 1 0 0 0,0 0 0 0 0,0-1 0 0 0,0 1 0 0 0,0-1 0 0 0,0 1 0 0 0,0 0 0 0 0,0-1 0 0 0,1 1 1 0 0,-1-1-1 0 0,0 1 0 0 0,0 0 0 0 0,0-1 0 0 0,0 1 0 0 0,0-1 0 0 0,1 1 0 0 0,-1 0 0 0 0,0-1 0 0 0,0 1 0 0 0,1 0 0 0 0,-1-1 0 0 0,0 1 0 0 0,1 0 0 0 0,-1 0 0 0 0,0-1 1 0 0,1 1-1 0 0,-1 0 0 0 0,0 0 0 0 0,1 0 0 0 0,-1-1 0 0 0,0 1 0 0 0,1 0 0 0 0,-1 0 0 0 0,1 0 0 0 0,-1 0 0 0 0,0 0 0 0 0,1 0 0 0 0,0 0 0 0 0,11-4-1 0 0,-12 0-3 0 0,0-10 0 0 0,0 10-4 0 0,0 4 13 0 0,0 0-16 0 0,0 0-5 0 0,0 0 0 0 0,-3 0 6 0 0,-11 0 20 0 0,10 0 6 0 0,4 0-5 0 0,0 0-22 0 0,-3 0-2 0 0,-11 0 13 0 0,-8 5 15 0 0,19 8-19 0 0,-1-9-4 0 0,-10-4 18 0 0,7 0 4 0 0,-10 0-12 0 0,-5 0-2 0 0,1 0 0 0 0,4 3-2 0 0,16-2 1 0 0,1 0 0 0 0,0 0 1 0 0,0-1 0 0 0,0 1 0 0 0,0 0-1 0 0,0-1 1 0 0,0 1 0 0 0,0 0 0 0 0,0-1 0 0 0,-1 1-1 0 0,1 0 1 0 0,0-1 0 0 0,-1 1 0 0 0,1 0 0 0 0,0-1-1 0 0,-1 1 1 0 0,1-1 0 0 0,-1 1 0 0 0,1-1-1 0 0,-1 1 1 0 0,1-1 0 0 0,-1 1 0 0 0,1-1 0 0 0,-1 1-1 0 0,1-1 1 0 0,-1 0 0 0 0,0 1 0 0 0,1-1-1 0 0,-1 0 1 0 0,0 1 0 0 0,1-1 0 0 0,-1 0 0 0 0,0 0-1 0 0,1 0 1 0 0,-1 0 0 0 0,0 0 0 0 0,1 0 0 0 0,-1 0-1 0 0,0 0 1 0 0,0 0 0 0 0,1 0 0 0 0,-1 0-1 0 0,0 0 1 0 0,0 0 0 0 0,-6 0 11 0 0,-7 0-11 0 0,11 0-8 0 0,-11 0 45 0 0,7-4-23 0 0,5 2-16 0 0,0-5-7 0 0,23-19 22 0 0,-17 10 1 0 0,-4 16-13 0 0,-1 0-1 0 0,1-1 0 0 0,0 1 0 0 0,0 0 1 0 0,0 0-1 0 0,0-1 0 0 0,0 1 0 0 0,0 0 1 0 0,0 0-1 0 0,0-1 0 0 0,0 1 0 0 0,0 0 0 0 0,0 0 1 0 0,0-1-1 0 0,0 1 0 0 0,0 0 0 0 0,0 0 1 0 0,0-1-1 0 0,0 1 0 0 0,0 0 0 0 0,0 0 1 0 0,0-1-1 0 0,0 1 0 0 0,1 0 0 0 0,-1 0 0 0 0,0-1 1 0 0,0 1-1 0 0,0 0 0 0 0,0 0 0 0 0,1 0 1 0 0,-1-1-1 0 0,0 1 0 0 0,0 0 0 0 0,0 0 1 0 0,1 0-1 0 0,-1 0 0 0 0,0 0 0 0 0,0 0 0 0 0,0-1 1 0 0,1 1-1 0 0,-1 0 0 0 0,0 0 0 0 0,8 2 0 0 0,-7-2 0 0 0,-1-1 0 0 0,1 1 0 0 0,0-1 0 0 0,-1 1 0 0 0,1-1 0 0 0,0 0 0 0 0,-1 1 0 0 0,1-1 1 0 0,-1 0-1 0 0,1 1 0 0 0,-1-1 0 0 0,1 0 0 0 0,-1 1 0 0 0,1-1 0 0 0,-1 0 0 0 0,0 0 0 0 0,1 0 1 0 0,-1 1-1 0 0,0-1 0 0 0,0 0 0 0 0,0 0 0 0 0,1 0 0 0 0,-1 0 0 0 0,0 0 0 0 0,0 1 0 0 0,0-1 1 0 0,-1 0-1 0 0,1 0 0 0 0,0 0 0 0 0,0 0 0 0 0,0 0 0 0 0,-1 1 0 0 0,1-1 0 0 0,0 0 0 0 0,0 1 0 0 0,0-1 0 0 0,0 0 0 0 0,0 1 1 0 0,0-1-1 0 0,0 0 0 0 0,0 0 0 0 0,0 1 0 0 0,0-1 0 0 0,0 0 0 0 0,1 1 0 0 0,-1-1 0 0 0,0 0 0 0 0,0 1 0 0 0,1-1 0 0 0,-1 1 1 0 0,0-1-1 0 0,1 0 0 0 0,-1 1 0 0 0,1-1 0 0 0,-1 1 0 0 0,1-1 0 0 0,-1 1 0 0 0,1-1 0 0 0,-1 1 0 0 0,1-1 0 0 0,-1 1 1 0 0,1 0-1 0 0,0-1 0 0 0,-1 1 0 0 0,1 0 0 0 0,0 0 0 0 0,-1-1 0 0 0,1 1 0 0 0,0 0 0 0 0,-1 0 0 0 0,1 0 0 0 0,0 0 0 0 0,-1 0 1 0 0,1 0-1 0 0,0 0 0 0 0,-1 0 0 0 0,1 0 0 0 0,7-18-5 0 0,-7 17 2 0 0,1 0 1 0 0,-1-1-1 0 0,0 1 1 0 0,1 0-1 0 0,-1-1 1 0 0,0 1-1 0 0,0-1 1 0 0,0 0-1 0 0,0 1 1 0 0,0-1-1 0 0,0 0 1 0 0,0 0-1 0 0,-1 1 1 0 0,1-1-1 0 0,-1 0 1 0 0,1 0-1 0 0,-1 0 1 0 0,0 0-1 0 0,1 0 1 0 0,-1 0-1 0 0,0 0 1 0 0,0 0-1 0 0,-1-1 3 0 0,1-1-5 0 0,0 4 14 0 0,1-13 14 0 0,-5 5-74 0 0,-39 8 35 0 0,37 0 9 0 0,5 0 6 0 0,0-1 1 0 0,0 1-1 0 0,0 0 1 0 0,0 0-1 0 0,0-1 1 0 0,0 1-1 0 0,0 0 1 0 0,0 0 0 0 0,0 0-1 0 0,0 0 1 0 0,0 0-1 0 0,0 0 1 0 0,0 1-1 0 0,0-1 1 0 0,0 0-1 0 0,0 0 1 0 0,0 1 0 0 0,0-1-1 0 0,0 1 1 0 0,0-1-1 0 0,1 1 1 0 0,-1-1-1 0 0,0 1 1 0 0,0-1-1 0 0,0 1 1 0 0,0 0 0 0 0,1-1-1 0 0,-1 1 1 0 0,0 0-1 0 0,1 0 1 0 0,-1 0-1 0 0,1 0 1 0 0,-1-1-1 0 0,1 1 1 0 0,-1 0 0 0 0,1 0-1 0 0,-1 0 1 0 0,1 0-1 0 0,0 0 1 0 0,0 1 0 0 0,-9-1 0 0 0,1 1 0 0 0,0-1 0 0 0,-1-1 1 0 0,1 1-1 0 0,-1-2 0 0 0,-4 0 0 0 0,6 1 16 0 0,-11 0 19 0 0,18 1-35 0 0,-1-1 0 0 0,1 0 0 0 0,-1 0 0 0 0,1 0 0 0 0,-1 0 0 0 0,1 1 0 0 0,-1-1 0 0 0,1 0 0 0 0,-1 0 0 0 0,0 0 0 0 0,1 0 0 0 0,-1 0 0 0 0,1 0 0 0 0,-1 0 0 0 0,1 0 0 0 0,-1-1 0 0 0,1 1 0 0 0,-1 0 0 0 0,1 0 0 0 0,-1 0 0 0 0,0-1 0 0 0,1 1 0 0 0,0 0 0 0 0,-1 0 0 0 0,1-1 0 0 0,-1 1 0 0 0,1 0 0 0 0,-1-1 0 0 0,1 1 0 0 0,0-1 0 0 0,-1 1 0 0 0,1-1 0 0 0,0 1 0 0 0,-1-1 0 0 0,1 1 0 0 0,0 0 0 0 0,0-1 0 0 0,-1 0 0 0 0,1 1 0 0 0,0-1 0 0 0,0 1 0 0 0,0-1 0 0 0,0 1 0 0 0,0-1 0 0 0,0 1 0 0 0,0-1 0 0 0,0 1 0 0 0,0-1 0 0 0,0 0 0 0 0,0 1 0 0 0,0-1 0 0 0,0 1 0 0 0,0-1 0 0 0,0 1 0 0 0,0-1 0 0 0,1 1 0 0 0,-1-1 0 0 0,0 1 0 0 0,0-1 0 0 0,1 1 0 0 0,-1-1 0 0 0,0 1 0 0 0,1-1 0 0 0,-1 1 0 0 0,1 0 0 0 0,-1-1 0 0 0,1 1 0 0 0,0 0-1 0 0,-1 0 1 0 0,1 0 0 0 0,0 0 0 0 0,-1 0 0 0 0,1 0-1 0 0,-1 0 1 0 0,1 0 0 0 0,0 0 0 0 0,-1 0 0 0 0,1-1 0 0 0,0 1-1 0 0,-1 0 1 0 0,1 0 0 0 0,-1-1 0 0 0,1 1 0 0 0,0 0-1 0 0,-1-1 1 0 0,1 1 0 0 0,-1-1 0 0 0,1 1 0 0 0,-1-1-1 0 0,1 1 1 0 0,-1-1 0 0 0,0 1 0 0 0,1-1 0 0 0,-1 1-1 0 0,0-1 1 0 0,1 1 0 0 0,-1-1 0 0 0,0 0 0 0 0,0 1 0 0 0,1-1-1 0 0,-1 0 1 0 0,0 1 0 0 0,0-1 0 0 0,0 0 0 0 0,0 1-1 0 0,0-1 1 0 0,0 0 0 0 0,0 1 0 0 0,0-1 0 0 0,0-3 10 0 0,0 4 1 0 0,0-4-16 0 0,0 4 5 0 0,-1-1 0 0 0,1 0 0 0 0,0 1 0 0 0,0-1 0 0 0,0 0 0 0 0,0 1 0 0 0,0-1 0 0 0,0 0 0 0 0,0 0 0 0 0,0 1 0 0 0,0-1 0 0 0,1 0 0 0 0,-1 1 0 0 0,0-1 0 0 0,0 0 0 0 0,1 1 0 0 0,-1-1 0 0 0,0 0 0 0 0,1 1 0 0 0,-1-1 0 0 0,0 1 0 0 0,1-1 0 0 0,-1 1 0 0 0,1-1 0 0 0,-1 1 0 0 0,1-1 0 0 0,-1 1 0 0 0,1-1 0 0 0,0 1 0 0 0,-1 0 0 0 0,1-1 0 0 0,-1 1 0 0 0,1 0 0 0 0,0-1 0 0 0,-1 1 0 0 0,1 0 0 0 0,0 0 0 0 0,-1 0 0 0 0,1-1 0 0 0,0 1 0 0 0,0 0 0 0 0,-1 0 0 0 0,1 0 0 0 0,0 0 0 0 0,0-1 0 0 0,0 0 0 0 0,-1 1-1 0 0,1-1 1 0 0,0 0 0 0 0,-1 0 0 0 0,1-1 0 0 0,-1 1 0 0 0,0 0-1 0 0,1 0 1 0 0,-1 0 0 0 0,0 0 0 0 0,0 0 0 0 0,0 0 0 0 0,0 0 0 0 0,0-1-1 0 0,0 1 1 0 0,0 0 0 0 0,0-1 0 0 0,0 2 0 0 0,0-1 0 0 0,0 1 0 0 0,-1-1 0 0 0,1 1 0 0 0,0-1 0 0 0,0 0 0 0 0,0 1 0 0 0,0-1 0 0 0,0 1 0 0 0,0-1 0 0 0,0 0 0 0 0,1 1 0 0 0,-1-1 0 0 0,0 1 0 0 0,0-1 0 0 0,0 1 0 0 0,0-1 0 0 0,1 1 0 0 0,-1-1 0 0 0,0 1 0 0 0,1-1 0 0 0,-1 1 0 0 0,0-1 0 0 0,1 1 0 0 0,-1-1 0 0 0,1 1 0 0 0,-1-1 0 0 0,0 1 0 0 0,1 0 0 0 0,-1-1 0 0 0,1 1 0 0 0,-1 0 0 0 0,1-1 0 0 0,-1 1 0 0 0,1 0 0 0 0,0 0 0 0 0,-1 0 0 0 0,1 0 0 0 0,-1-1 0 0 0,1 1 0 0 0,-1 0 0 0 0,1 0 0 0 0,0 0 0 0 0,-1 0 0 0 0,1 0 0 0 0,-1 0 0 0 0,1 0 0 0 0,0 1 0 0 0,2-5 8 0 0,2-13-32 0 0,4 16-24 0 0,-9 2 47 0 0,1-1 0 0 0,-1 0 0 0 0,0 0 1 0 0,0 0-1 0 0,0 0 0 0 0,0 0 1 0 0,1 0-1 0 0,-1 0 0 0 0,0 0 0 0 0,0 0 1 0 0,0 0-1 0 0,0 0 0 0 0,1 0 0 0 0,-1 0 1 0 0,0 0-1 0 0,0 0 0 0 0,0 0 0 0 0,1 0 1 0 0,-1 0-1 0 0,0 0 0 0 0,0 0 0 0 0,0 0 1 0 0,1 0-1 0 0,-1 0 0 0 0,0 0 0 0 0,0 0 1 0 0,0 0-1 0 0,0 0 0 0 0,1 0 0 0 0,-1 0 1 0 0,0-1-1 0 0,0 1 0 0 0,0 0 0 0 0,0 0 1 0 0,0 0-1 0 0,0 0 0 0 0,1 0 0 0 0,-1-1 1 0 0,0 1-1 0 0,0 0 0 0 0,0 0 0 0 0,0 0 1 0 0,0 0-1 0 0,0-1 0 0 0,0 1 0 0 0,0 0 1 0 0,0 0-1 0 0,0 0 0 0 0,0 0 0 0 0,0-1 1 0 0,0 1-1 0 0,0 0 0 0 0,0 0 1 0 0,1-4-24 0 0,0 2 45 0 0,-2 2-1 0 0,0-1-18 0 0,-4-2-59 0 0,0-1-31 0 0,-2-3-53 0 0,5 1 142 0 0,1 2 3 0 0,0 6-45 0 0,1 6-53 0 0,0-5 82 0 0,0-3 1 0 0,0 0 2 0 0,-3 0 18 0 0,-11 0-2 0 0,10 0-10 0 0,4 0 3 0 0,0 0-12 0 0,0 0 20 0 0,0 0-1 0 0,0 0-14 0 0,-4 4-5 0 0,-10 10 7 0 0,11-11-3 0 0,3-3 13 0 0,0 0-10 0 0,0 0 10 0 0,-4 0-13 0 0,-10 0 8 0 0,11 0 13 0 0,-1 18 3 0 0,2-15-20 0 0,-5-2-20 0 0,-19-1 20 0 0,22 0 15 0 0,1 0-19 0 0,-20-1 5 0 0,12 3 7 0 0,10 0-2 0 0,-3 12 23 0 0,-5-10 12 0 0,-24-4-74 0 0,33 0-98 0 0,-1 0 42 0 0,1 0 38 0 0,-1 0 33 0 0,0 0 48 0 0,0 0 58 0 0,-5 0 327 0 0,3 0-308 0 0,2 0-98 0 0,0 0-42 0 0,0 0-50 0 0,0 0-59 0 0,0 0-40 0 0,0 0-59 0 0,1 0-65 0 0,0 0-70 0 0,0 0-76 0 0,0 0-82 0 0,0 0-88 0 0,1 0-93 0 0,0 0 347 0 0,0 0 119 0 0,-1 0 103 0 0,1 0 87 0 0,-1 0 76 0 0,1 0 65 0 0,0 0 354 0 0,0 0-305 0 0,0 0-108 0 0,-1 0-56 0 0,1 0-57 0 0,0 0-65 0 0,-1 0-76 0 0,1 0-84 0 0,0 0-129 0 0,0 0-119 0 0,0 0 235 0 0,-1 0-34 0 0,1 0-36 0 0,0 0-38 0 0,-1 0-38 0 0,1 0-40 0 0,0 0-41 0 0,0 0-44 0 0,-1 0-44 0 0,1 0-46 0 0,0 0-47 0 0,0 0-49 0 0,0 0 170 0 0,1 0-39 0 0,1 0-762 0 0,1 0-423 0 0,4 0-1075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6:36:03.9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1 608 6025 0 0,'4'-27'102'0'0,"9"-1"63"0"0,3 2 60 0 0,1 1 54 0 0,-4 7-5 0 0,7-5 174 0 0,1 4-87 0 0,-2 3-106 0 0,-4-1-54 0 0,-2 1 33 0 0,8-3 9 0 0,-3 3 2 0 0,17-16 371 0 0,2 2-79 0 0,1 3-97 0 0,-1 1-117 0 0,-7 8-97 0 0,0 3-60 0 0,23-15 61 0 0,-16 15-141 0 0,-9 5-58 0 0,5-1-46 0 0,-18 9-9 0 0,1 1 1 0 0,0 0-1 0 0,0 1 1 0 0,4 2 26 0 0,17-1-28 0 0,-23 0 28 0 0,0 2-1 0 0,0 0 0 0 0,0 0 0 0 0,-1 2 0 0 0,0-1 0 0 0,6 4 1 0 0,14 4-1 0 0,-17-6-6 0 0,0 1 0 0 0,0 0 1 0 0,9 7 6 0 0,9 10-91 0 0,-20-10 3 0 0,-5 0-37 0 0,6 7-65 0 0,-13-19 170 0 0,0 0 1 0 0,0 0 0 0 0,0 0 0 0 0,-1 1 0 0 0,1-1-1 0 0,-1 0 1 0 0,1 1 0 0 0,-1 0 0 0 0,0-1 0 0 0,0 1-1 0 0,0 0 1 0 0,0 0 0 0 0,0-1 0 0 0,-1 1-1 0 0,0 0 1 0 0,1 1 19 0 0,-5 49-188 0 0,-3-32 198 0 0,0 1 17 0 0,7-20-24 0 0,0 0-1 0 0,-1-1 0 0 0,1 1 0 0 0,0-1 0 0 0,-1 1 1 0 0,1-1-1 0 0,-1 0 0 0 0,0 1 0 0 0,1-1 1 0 0,-1 1-1 0 0,0-1 0 0 0,0 0 0 0 0,0 0 0 0 0,0 1 1 0 0,0-1-1 0 0,0 0 0 0 0,0 0 0 0 0,0 0 0 0 0,0 0 1 0 0,-1 0-1 0 0,1-1 0 0 0,0 1 0 0 0,-1 0-2 0 0,-1 1 11 0 0,0 0 1 0 0,0 1-1 0 0,0-1 0 0 0,0 1 0 0 0,0 0 1 0 0,0 0-1 0 0,1 0 0 0 0,-2 3-11 0 0,-17 15 72 0 0,-69 27 280 0 0,77-44-268 0 0,-24-2 34 0 0,25-3-50 0 0,0 0 40 0 0,-2 0 118 0 0,7 1-69 0 0,1 0 35 0 0,-2-2-30 0 0,0-1 33 0 0,-13-17 490 0 0,10 5-287 0 0,5 5-176 0 0,3 3-78 0 0,-1 1-48 0 0,1-1 93 0 0,1 0-47 0 0,-2-6 33 0 0,4 10-159 0 0,0 1 0 0 0,0-1 0 0 0,-1 0 0 0 0,1 1 0 0 0,1-1 0 0 0,-1 1 0 0 0,0-1 0 0 0,1 1 0 0 0,-1-1 0 0 0,1 1 0 0 0,0-1-1 0 0,0 1 1 0 0,0-1-16 0 0,4-9 88 0 0,-2-7-12 0 0,6-13 61 0 0,-3 21-89 0 0,0 1 0 0 0,0-1 0 0 0,1 1 1 0 0,1 1-1 0 0,-1-1 0 0 0,2 1 1 0 0,-1 1-1 0 0,1 0 0 0 0,9-7-48 0 0,10-12 115 0 0,-6 4-60 0 0,24-10 69 0 0,-1 2-52 0 0,-33 23-61 0 0,0 1 0 0 0,1 0 1 0 0,-1 1-1 0 0,2 1 0 0 0,0-1-11 0 0,19-7 7 0 0,-25 9-7 0 0,-1 1 1 0 0,1-1-1 0 0,0 2 1 0 0,1-1-1 0 0,-1 1 1 0 0,0 0-1 0 0,1 1 0 0 0,2 0 0 0 0,68-12-37 0 0,-54 13 18 0 0,-15-1 23 0 0,-1 0 1 0 0,1 1-1 0 0,0 1 1 0 0,-1-1-1 0 0,1 2 1 0 0,0-1-1 0 0,-1 1 1 0 0,1 1-1 0 0,2 1-4 0 0,51 12 3 0 0,-48-8 12 0 0,35 19-56 0 0,-38-13 50 0 0,14 11 39 0 0,-15-8-42 0 0,-10-16-7 0 0,0 1-1 0 0,0-1 1 0 0,0 1-1 0 0,1 0 1 0 0,-1 0 0 0 0,-1-1-1 0 0,1 1 1 0 0,0 0-1 0 0,0 0 1 0 0,-1 0 0 0 0,1 0-1 0 0,-1 0 1 0 0,0 0 0 0 0,1 0-1 0 0,-1 0 1 0 0,0 2 1 0 0,12 46 0 0 0,-10-25 24 0 0,-1-19-18 0 0,0 0-1 0 0,-1 0 0 0 0,1 0 0 0 0,-1 0 0 0 0,-1 0 1 0 0,1 0-1 0 0,-1 0 0 0 0,0 0 0 0 0,-1 0 0 0 0,1 0 1 0 0,-1 0-1 0 0,0-1 0 0 0,0 1 0 0 0,-1-1-5 0 0,-2 12 21 0 0,5-16-19 0 0,0 0 0 0 0,0 1 0 0 0,-1-1 1 0 0,1 1-1 0 0,0-1 0 0 0,-1 1 0 0 0,0-1 1 0 0,1 0-1 0 0,-1 1 0 0 0,0-1 0 0 0,1 0 1 0 0,-1 0-1 0 0,0 0 0 0 0,0 1 0 0 0,0-1 1 0 0,0 0-1 0 0,-1 0-2 0 0,-16 17 39 0 0,2-2 14 0 0,14-14-20 0 0,0-1 32 0 0,-10 8-25 0 0,11-8-31 0 0,0 0-1 0 0,0-1 0 0 0,0 1 0 0 0,0-1 0 0 0,0 0 0 0 0,0 1 0 0 0,0-1 0 0 0,0 0 0 0 0,0 1 0 0 0,-1-1 0 0 0,1 0 0 0 0,0 0 0 0 0,0 0 0 0 0,0 0 1 0 0,0 0-1 0 0,0 0 0 0 0,0 0 0 0 0,0-1 0 0 0,0 1 0 0 0,-1 0-8 0 0,-17-7 171 0 0,7 0-8 0 0,2-1 61 0 0,3-2 75 0 0,4 1 89 0 0,-1-16 40 0 0,1 20-378 0 0,0 1-37 0 0,-1-4 143 0 0,3-4-34 0 0,3-13 34 0 0,-1 18-114 0 0,-1-8 19 0 0,4-16 135 0 0,2 14-137 0 0,4 0 40 0 0,30-32 74 0 0,-25 37-61 0 0,22-12 49 0 0,-18 10-125 0 0,1 2-38 0 0,7-9 45 0 0,0 13-11 0 0,-13 4-30 0 0,0 0 0 0 0,0-1 0 0 0,-1-1 0 0 0,1 0 1 0 0,-1-1-3 0 0,-5 3 7 0 0,1-1 1 0 0,0 2 0 0 0,0-1 0 0 0,0 1 0 0 0,0 0 0 0 0,0 1 0 0 0,9-1-8 0 0,32-10 59 0 0,46-7 53 0 0,-59 12-42 0 0,-11 3-41 0 0,7-1 45 0 0,-1-1-13 0 0,-9 2 13 0 0,16 7 120 0 0,-32 0-150 0 0,-1-2 1 0 0,1 1-1 0 0,-1-1 1 0 0,0 0-1 0 0,1 0 0 0 0,5-2-44 0 0,-6 1-58 0 0,-2 0-53 0 0,0 1-62 0 0,-1 0-72 0 0,-1 0-82 0 0,-1 1-91 0 0,-1-1-100 0 0,0 2-111 0 0,-1-1-120 0 0,1 0 327 0 0,-1 0-34 0 0,0-1-35 0 0,0 1-36 0 0,0 0-37 0 0,0 0-39 0 0,-1 0-39 0 0,1 0-42 0 0,-1 0-41 0 0,1 0-44 0 0,-1 0-44 0 0,0 0-46 0 0,0 0-46 0 0,0 0-49 0 0,0 0 59 0 0,-1 1-86 0 0,0 1-280 0 0,-1 1-722 0 0,4-4 1982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6:57:31.8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1 608 6025 0 0,'4'-27'102'0'0,"9"-1"63"0"0,3 2 60 0 0,1 1 54 0 0,-4 7-5 0 0,7-5 174 0 0,1 4-87 0 0,-2 3-106 0 0,-4-1-54 0 0,-2 1 33 0 0,8-3 9 0 0,-3 3 2 0 0,17-16 371 0 0,2 2-79 0 0,1 3-97 0 0,-1 1-117 0 0,-7 8-97 0 0,0 3-60 0 0,23-15 61 0 0,-16 15-141 0 0,-9 5-58 0 0,5-1-46 0 0,-18 9-9 0 0,1 1 1 0 0,0 0-1 0 0,0 1 1 0 0,4 2 26 0 0,17-1-28 0 0,-23 0 28 0 0,0 2-1 0 0,0 0 0 0 0,0 0 0 0 0,-1 2 0 0 0,0-1 0 0 0,6 4 1 0 0,14 4-1 0 0,-17-6-6 0 0,0 1 0 0 0,0 0 1 0 0,9 7 6 0 0,9 10-91 0 0,-20-10 3 0 0,-5 0-37 0 0,6 7-65 0 0,-13-19 170 0 0,0 0 1 0 0,0 0 0 0 0,0 0 0 0 0,-1 1 0 0 0,1-1-1 0 0,-1 0 1 0 0,1 1 0 0 0,-1 0 0 0 0,0-1 0 0 0,0 1-1 0 0,0 0 1 0 0,0 0 0 0 0,0-1 0 0 0,-1 1-1 0 0,0 0 1 0 0,1 1 19 0 0,-5 49-188 0 0,-3-32 198 0 0,0 1 17 0 0,7-20-24 0 0,0 0-1 0 0,-1-1 0 0 0,1 1 0 0 0,0-1 0 0 0,-1 1 1 0 0,1-1-1 0 0,-1 0 0 0 0,0 1 0 0 0,1-1 1 0 0,-1 1-1 0 0,0-1 0 0 0,0 0 0 0 0,0 0 0 0 0,0 1 1 0 0,0-1-1 0 0,0 0 0 0 0,0 0 0 0 0,0 0 0 0 0,0 0 1 0 0,-1 0-1 0 0,1-1 0 0 0,0 1 0 0 0,-1 0-2 0 0,-1 1 11 0 0,0 0 1 0 0,0 1-1 0 0,0-1 0 0 0,0 1 0 0 0,0 0 1 0 0,0 0-1 0 0,1 0 0 0 0,-2 3-11 0 0,-17 15 72 0 0,-69 27 280 0 0,77-44-268 0 0,-24-2 34 0 0,25-3-50 0 0,0 0 40 0 0,-2 0 118 0 0,7 1-69 0 0,1 0 35 0 0,-2-2-30 0 0,0-1 33 0 0,-13-17 490 0 0,10 5-287 0 0,5 5-176 0 0,3 3-78 0 0,-1 1-48 0 0,1-1 93 0 0,1 0-47 0 0,-2-6 33 0 0,4 10-159 0 0,0 1 0 0 0,0-1 0 0 0,-1 0 0 0 0,1 1 0 0 0,1-1 0 0 0,-1 1 0 0 0,0-1 0 0 0,1 1 0 0 0,-1-1 0 0 0,1 1 0 0 0,0-1-1 0 0,0 1 1 0 0,0-1-16 0 0,4-9 88 0 0,-2-7-12 0 0,6-13 61 0 0,-3 21-89 0 0,0 1 0 0 0,0-1 0 0 0,1 1 1 0 0,1 1-1 0 0,-1-1 0 0 0,2 1 1 0 0,-1 1-1 0 0,1 0 0 0 0,9-7-48 0 0,10-12 115 0 0,-6 4-60 0 0,24-10 69 0 0,-1 2-52 0 0,-33 23-61 0 0,0 1 0 0 0,1 0 1 0 0,-1 1-1 0 0,2 1 0 0 0,0-1-11 0 0,19-7 7 0 0,-25 9-7 0 0,-1 1 1 0 0,1-1-1 0 0,0 2 1 0 0,1-1-1 0 0,-1 1 1 0 0,0 0-1 0 0,1 1 0 0 0,2 0 0 0 0,68-12-37 0 0,-54 13 18 0 0,-15-1 23 0 0,-1 0 1 0 0,1 1-1 0 0,0 1 1 0 0,-1-1-1 0 0,1 2 1 0 0,0-1-1 0 0,-1 1 1 0 0,1 1-1 0 0,2 1-4 0 0,51 12 3 0 0,-48-8 12 0 0,35 19-56 0 0,-38-13 50 0 0,14 11 39 0 0,-15-8-42 0 0,-10-16-7 0 0,0 1-1 0 0,0-1 1 0 0,0 1-1 0 0,1 0 1 0 0,-1 0 0 0 0,-1-1-1 0 0,1 1 1 0 0,0 0-1 0 0,0 0 1 0 0,-1 0 0 0 0,1 0-1 0 0,-1 0 1 0 0,0 0 0 0 0,1 0-1 0 0,-1 0 1 0 0,0 2 1 0 0,12 46 0 0 0,-10-25 24 0 0,-1-19-18 0 0,0 0-1 0 0,-1 0 0 0 0,1 0 0 0 0,-1 0 0 0 0,-1 0 1 0 0,1 0-1 0 0,-1 0 0 0 0,0 0 0 0 0,-1 0 0 0 0,1 0 1 0 0,-1 0-1 0 0,0-1 0 0 0,0 1 0 0 0,-1-1-5 0 0,-2 12 21 0 0,5-16-19 0 0,0 0 0 0 0,0 1 0 0 0,-1-1 1 0 0,1 1-1 0 0,0-1 0 0 0,-1 1 0 0 0,0-1 1 0 0,1 0-1 0 0,-1 1 0 0 0,0-1 0 0 0,1 0 1 0 0,-1 0-1 0 0,0 0 0 0 0,0 1 0 0 0,0-1 1 0 0,0 0-1 0 0,-1 0-2 0 0,-16 17 39 0 0,2-2 14 0 0,14-14-20 0 0,0-1 32 0 0,-10 8-25 0 0,11-8-31 0 0,0 0-1 0 0,0-1 0 0 0,0 1 0 0 0,0-1 0 0 0,0 0 0 0 0,0 1 0 0 0,0-1 0 0 0,0 0 0 0 0,0 1 0 0 0,-1-1 0 0 0,1 0 0 0 0,0 0 0 0 0,0 0 0 0 0,0 0 1 0 0,0 0-1 0 0,0 0 0 0 0,0 0 0 0 0,0-1 0 0 0,0 1 0 0 0,-1 0-8 0 0,-17-7 171 0 0,7 0-8 0 0,2-1 61 0 0,3-2 75 0 0,4 1 89 0 0,-1-16 40 0 0,1 20-378 0 0,0 1-37 0 0,-1-4 143 0 0,3-4-34 0 0,3-13 34 0 0,-1 18-114 0 0,-1-8 19 0 0,4-16 135 0 0,2 14-137 0 0,4 0 40 0 0,30-32 74 0 0,-25 37-61 0 0,22-12 49 0 0,-18 10-125 0 0,1 2-38 0 0,7-9 45 0 0,0 13-11 0 0,-13 4-30 0 0,0 0 0 0 0,0-1 0 0 0,-1-1 0 0 0,1 0 1 0 0,-1-1-3 0 0,-5 3 7 0 0,1-1 1 0 0,0 2 0 0 0,0-1 0 0 0,0 1 0 0 0,0 0 0 0 0,0 1 0 0 0,9-1-8 0 0,32-10 59 0 0,46-7 53 0 0,-59 12-42 0 0,-11 3-41 0 0,7-1 45 0 0,-1-1-13 0 0,-9 2 13 0 0,16 7 120 0 0,-32 0-150 0 0,-1-2 1 0 0,1 1-1 0 0,-1-1 1 0 0,0 0-1 0 0,1 0 0 0 0,5-2-44 0 0,-6 1-58 0 0,-2 0-53 0 0,0 1-62 0 0,-1 0-72 0 0,-1 0-82 0 0,-1 1-91 0 0,-1-1-100 0 0,0 2-111 0 0,-1-1-120 0 0,1 0 327 0 0,-1 0-34 0 0,0-1-35 0 0,0 1-36 0 0,0 0-37 0 0,0 0-39 0 0,-1 0-39 0 0,1 0-42 0 0,-1 0-41 0 0,1 0-44 0 0,-1 0-44 0 0,0 0-46 0 0,0 0-46 0 0,0 0-49 0 0,0 0 59 0 0,-1 1-86 0 0,0 1-280 0 0,-1 1-722 0 0,4-4 1982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4860F-4BA6-4915-BE07-CDE34D061455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9DA5D-86FA-4EA6-9425-A9EB1796B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266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9"/>
            <a:ext cx="7772400" cy="12250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C3D4-56AE-49F4-B096-6E4054C48897}" type="datetimeFigureOut">
              <a:rPr lang="ko-KR" altLang="en-US" smtClean="0"/>
              <a:pPr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63459-4407-4D69-828F-B3933C4356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C3D4-56AE-49F4-B096-6E4054C48897}" type="datetimeFigureOut">
              <a:rPr lang="ko-KR" altLang="en-US" smtClean="0"/>
              <a:pPr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63459-4407-4D69-828F-B3933C4356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1" y="190500"/>
            <a:ext cx="6019800" cy="4064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C3D4-56AE-49F4-B096-6E4054C48897}" type="datetimeFigureOut">
              <a:rPr lang="ko-KR" altLang="en-US" smtClean="0"/>
              <a:pPr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63459-4407-4D69-828F-B3933C4356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C3D4-56AE-49F4-B096-6E4054C48897}" type="datetimeFigureOut">
              <a:rPr lang="ko-KR" altLang="en-US" smtClean="0"/>
              <a:pPr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63459-4407-4D69-828F-B3933C4356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4" y="3672421"/>
            <a:ext cx="7772400" cy="1135063"/>
          </a:xfrm>
        </p:spPr>
        <p:txBody>
          <a:bodyPr anchor="t"/>
          <a:lstStyle>
            <a:lvl1pPr algn="l">
              <a:defRPr sz="444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4" y="2422261"/>
            <a:ext cx="7772400" cy="1250156"/>
          </a:xfrm>
        </p:spPr>
        <p:txBody>
          <a:bodyPr anchor="b"/>
          <a:lstStyle>
            <a:lvl1pPr marL="0" indent="0">
              <a:buNone/>
              <a:defRPr sz="2222">
                <a:solidFill>
                  <a:schemeClr val="tx1">
                    <a:tint val="75000"/>
                  </a:schemeClr>
                </a:solidFill>
              </a:defRPr>
            </a:lvl1pPr>
            <a:lvl2pPr marL="5079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990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3pPr>
            <a:lvl4pPr marL="1523985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4pPr>
            <a:lvl5pPr marL="2031980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5pPr>
            <a:lvl6pPr marL="2539975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6pPr>
            <a:lvl7pPr marL="3047970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7pPr>
            <a:lvl8pPr marL="3555964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8pPr>
            <a:lvl9pPr marL="4063959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C3D4-56AE-49F4-B096-6E4054C48897}" type="datetimeFigureOut">
              <a:rPr lang="ko-KR" altLang="en-US" smtClean="0"/>
              <a:pPr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63459-4407-4D69-828F-B3933C4356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3111"/>
            </a:lvl1pPr>
            <a:lvl2pPr>
              <a:defRPr sz="2667"/>
            </a:lvl2pPr>
            <a:lvl3pPr>
              <a:defRPr sz="2222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1" y="1111250"/>
            <a:ext cx="4038600" cy="3143250"/>
          </a:xfrm>
        </p:spPr>
        <p:txBody>
          <a:bodyPr/>
          <a:lstStyle>
            <a:lvl1pPr>
              <a:defRPr sz="3111"/>
            </a:lvl1pPr>
            <a:lvl2pPr>
              <a:defRPr sz="2667"/>
            </a:lvl2pPr>
            <a:lvl3pPr>
              <a:defRPr sz="2222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C3D4-56AE-49F4-B096-6E4054C48897}" type="datetimeFigureOut">
              <a:rPr lang="ko-KR" altLang="en-US" smtClean="0"/>
              <a:pPr/>
              <a:t>2023-05-04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63459-4407-4D69-828F-B3933C4356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5"/>
            <a:ext cx="4040188" cy="533135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507995" indent="0">
              <a:buNone/>
              <a:defRPr sz="2222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778" b="1"/>
            </a:lvl4pPr>
            <a:lvl5pPr marL="2031980" indent="0">
              <a:buNone/>
              <a:defRPr sz="1778" b="1"/>
            </a:lvl5pPr>
            <a:lvl6pPr marL="2539975" indent="0">
              <a:buNone/>
              <a:defRPr sz="1778" b="1"/>
            </a:lvl6pPr>
            <a:lvl7pPr marL="3047970" indent="0">
              <a:buNone/>
              <a:defRPr sz="1778" b="1"/>
            </a:lvl7pPr>
            <a:lvl8pPr marL="3555964" indent="0">
              <a:buNone/>
              <a:defRPr sz="1778" b="1"/>
            </a:lvl8pPr>
            <a:lvl9pPr marL="4063959" indent="0">
              <a:buNone/>
              <a:defRPr sz="1778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667"/>
            </a:lvl1pPr>
            <a:lvl2pPr>
              <a:defRPr sz="2222"/>
            </a:lvl2pPr>
            <a:lvl3pPr>
              <a:defRPr sz="2000"/>
            </a:lvl3pPr>
            <a:lvl4pPr>
              <a:defRPr sz="1778"/>
            </a:lvl4pPr>
            <a:lvl5pPr>
              <a:defRPr sz="1778"/>
            </a:lvl5pPr>
            <a:lvl6pPr>
              <a:defRPr sz="1778"/>
            </a:lvl6pPr>
            <a:lvl7pPr>
              <a:defRPr sz="1778"/>
            </a:lvl7pPr>
            <a:lvl8pPr>
              <a:defRPr sz="1778"/>
            </a:lvl8pPr>
            <a:lvl9pPr>
              <a:defRPr sz="177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279265"/>
            <a:ext cx="4041775" cy="533135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507995" indent="0">
              <a:buNone/>
              <a:defRPr sz="2222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778" b="1"/>
            </a:lvl4pPr>
            <a:lvl5pPr marL="2031980" indent="0">
              <a:buNone/>
              <a:defRPr sz="1778" b="1"/>
            </a:lvl5pPr>
            <a:lvl6pPr marL="2539975" indent="0">
              <a:buNone/>
              <a:defRPr sz="1778" b="1"/>
            </a:lvl6pPr>
            <a:lvl7pPr marL="3047970" indent="0">
              <a:buNone/>
              <a:defRPr sz="1778" b="1"/>
            </a:lvl7pPr>
            <a:lvl8pPr marL="3555964" indent="0">
              <a:buNone/>
              <a:defRPr sz="1778" b="1"/>
            </a:lvl8pPr>
            <a:lvl9pPr marL="4063959" indent="0">
              <a:buNone/>
              <a:defRPr sz="1778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667"/>
            </a:lvl1pPr>
            <a:lvl2pPr>
              <a:defRPr sz="2222"/>
            </a:lvl2pPr>
            <a:lvl3pPr>
              <a:defRPr sz="2000"/>
            </a:lvl3pPr>
            <a:lvl4pPr>
              <a:defRPr sz="1778"/>
            </a:lvl4pPr>
            <a:lvl5pPr>
              <a:defRPr sz="1778"/>
            </a:lvl5pPr>
            <a:lvl6pPr>
              <a:defRPr sz="1778"/>
            </a:lvl6pPr>
            <a:lvl7pPr>
              <a:defRPr sz="1778"/>
            </a:lvl7pPr>
            <a:lvl8pPr>
              <a:defRPr sz="1778"/>
            </a:lvl8pPr>
            <a:lvl9pPr>
              <a:defRPr sz="177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C3D4-56AE-49F4-B096-6E4054C48897}" type="datetimeFigureOut">
              <a:rPr lang="ko-KR" altLang="en-US" smtClean="0"/>
              <a:pPr/>
              <a:t>2023-05-04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63459-4407-4D69-828F-B3933C4356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C3D4-56AE-49F4-B096-6E4054C48897}" type="datetimeFigureOut">
              <a:rPr lang="ko-KR" altLang="en-US" smtClean="0"/>
              <a:pPr/>
              <a:t>2023-05-04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63459-4407-4D69-828F-B3933C4356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C3D4-56AE-49F4-B096-6E4054C48897}" type="datetimeFigureOut">
              <a:rPr lang="ko-KR" altLang="en-US" smtClean="0"/>
              <a:pPr/>
              <a:t>2023-05-04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63459-4407-4D69-828F-B3933C4356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6"/>
            <a:ext cx="3008314" cy="968375"/>
          </a:xfrm>
        </p:spPr>
        <p:txBody>
          <a:bodyPr anchor="b"/>
          <a:lstStyle>
            <a:lvl1pPr algn="l">
              <a:defRPr sz="222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556"/>
            </a:lvl1pPr>
            <a:lvl2pPr>
              <a:defRPr sz="3111"/>
            </a:lvl2pPr>
            <a:lvl3pPr>
              <a:defRPr sz="2667"/>
            </a:lvl3pPr>
            <a:lvl4pPr>
              <a:defRPr sz="2222"/>
            </a:lvl4pPr>
            <a:lvl5pPr>
              <a:defRPr sz="2222"/>
            </a:lvl5pPr>
            <a:lvl6pPr>
              <a:defRPr sz="2222"/>
            </a:lvl6pPr>
            <a:lvl7pPr>
              <a:defRPr sz="2222"/>
            </a:lvl7pPr>
            <a:lvl8pPr>
              <a:defRPr sz="2222"/>
            </a:lvl8pPr>
            <a:lvl9pPr>
              <a:defRPr sz="222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20"/>
            <a:ext cx="3008314" cy="3909219"/>
          </a:xfrm>
        </p:spPr>
        <p:txBody>
          <a:bodyPr/>
          <a:lstStyle>
            <a:lvl1pPr marL="0" indent="0">
              <a:buNone/>
              <a:defRPr sz="1556"/>
            </a:lvl1pPr>
            <a:lvl2pPr marL="507995" indent="0">
              <a:buNone/>
              <a:defRPr sz="1333"/>
            </a:lvl2pPr>
            <a:lvl3pPr marL="1015990" indent="0">
              <a:buNone/>
              <a:defRPr sz="1111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C3D4-56AE-49F4-B096-6E4054C48897}" type="datetimeFigureOut">
              <a:rPr lang="ko-KR" altLang="en-US" smtClean="0"/>
              <a:pPr/>
              <a:t>2023-05-04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63459-4407-4D69-828F-B3933C4356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22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556"/>
            </a:lvl1pPr>
            <a:lvl2pPr marL="507995" indent="0">
              <a:buNone/>
              <a:defRPr sz="3111"/>
            </a:lvl2pPr>
            <a:lvl3pPr marL="1015990" indent="0">
              <a:buNone/>
              <a:defRPr sz="2667"/>
            </a:lvl3pPr>
            <a:lvl4pPr marL="1523985" indent="0">
              <a:buNone/>
              <a:defRPr sz="2222"/>
            </a:lvl4pPr>
            <a:lvl5pPr marL="2031980" indent="0">
              <a:buNone/>
              <a:defRPr sz="2222"/>
            </a:lvl5pPr>
            <a:lvl6pPr marL="2539975" indent="0">
              <a:buNone/>
              <a:defRPr sz="2222"/>
            </a:lvl6pPr>
            <a:lvl7pPr marL="3047970" indent="0">
              <a:buNone/>
              <a:defRPr sz="2222"/>
            </a:lvl7pPr>
            <a:lvl8pPr marL="3555964" indent="0">
              <a:buNone/>
              <a:defRPr sz="2222"/>
            </a:lvl8pPr>
            <a:lvl9pPr marL="4063959" indent="0">
              <a:buNone/>
              <a:defRPr sz="222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556"/>
            </a:lvl1pPr>
            <a:lvl2pPr marL="507995" indent="0">
              <a:buNone/>
              <a:defRPr sz="1333"/>
            </a:lvl2pPr>
            <a:lvl3pPr marL="1015990" indent="0">
              <a:buNone/>
              <a:defRPr sz="1111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C3D4-56AE-49F4-B096-6E4054C48897}" type="datetimeFigureOut">
              <a:rPr lang="ko-KR" altLang="en-US" smtClean="0"/>
              <a:pPr/>
              <a:t>2023-05-04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63459-4407-4D69-828F-B3933C4356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1" y="5296963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AC3D4-56AE-49F4-B096-6E4054C48897}" type="datetimeFigureOut">
              <a:rPr lang="ko-KR" altLang="en-US" smtClean="0"/>
              <a:pPr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1" y="5296963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63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63459-4407-4D69-828F-B3933C4356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ctr" defTabSz="1015990" rtl="0" eaLnBrk="1" latinLnBrk="1" hangingPunct="1">
        <a:spcBef>
          <a:spcPct val="0"/>
        </a:spcBef>
        <a:buNone/>
        <a:defRPr sz="48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96" indent="-380996" algn="l" defTabSz="1015990" rtl="0" eaLnBrk="1" latinLnBrk="1" hangingPunct="1">
        <a:spcBef>
          <a:spcPct val="20000"/>
        </a:spcBef>
        <a:buFont typeface="Arial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1pPr>
      <a:lvl2pPr marL="825492" indent="-317497" algn="l" defTabSz="1015990" rtl="0" eaLnBrk="1" latinLnBrk="1" hangingPunct="1">
        <a:spcBef>
          <a:spcPct val="20000"/>
        </a:spcBef>
        <a:buFont typeface="Arial" pitchFamily="34" charset="0"/>
        <a:buChar char="–"/>
        <a:defRPr sz="3111" kern="1200">
          <a:solidFill>
            <a:schemeClr val="tx1"/>
          </a:solidFill>
          <a:latin typeface="+mn-lt"/>
          <a:ea typeface="+mn-ea"/>
          <a:cs typeface="+mn-cs"/>
        </a:defRPr>
      </a:lvl2pPr>
      <a:lvl3pPr marL="1269987" indent="-253997" algn="l" defTabSz="101599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1777982" indent="-253997" algn="l" defTabSz="1015990" rtl="0" eaLnBrk="1" latinLnBrk="1" hangingPunct="1">
        <a:spcBef>
          <a:spcPct val="20000"/>
        </a:spcBef>
        <a:buFont typeface="Arial" pitchFamily="34" charset="0"/>
        <a:buChar char="–"/>
        <a:defRPr sz="2222" kern="1200">
          <a:solidFill>
            <a:schemeClr val="tx1"/>
          </a:solidFill>
          <a:latin typeface="+mn-lt"/>
          <a:ea typeface="+mn-ea"/>
          <a:cs typeface="+mn-cs"/>
        </a:defRPr>
      </a:lvl4pPr>
      <a:lvl5pPr marL="2285977" indent="-253997" algn="l" defTabSz="1015990" rtl="0" eaLnBrk="1" latinLnBrk="1" hangingPunct="1">
        <a:spcBef>
          <a:spcPct val="20000"/>
        </a:spcBef>
        <a:buFont typeface="Arial" pitchFamily="34" charset="0"/>
        <a:buChar char="»"/>
        <a:defRPr sz="2222" kern="1200">
          <a:solidFill>
            <a:schemeClr val="tx1"/>
          </a:solidFill>
          <a:latin typeface="+mn-lt"/>
          <a:ea typeface="+mn-ea"/>
          <a:cs typeface="+mn-cs"/>
        </a:defRPr>
      </a:lvl5pPr>
      <a:lvl6pPr marL="2793972" indent="-253997" algn="l" defTabSz="1015990" rtl="0" eaLnBrk="1" latinLnBrk="1" hangingPunct="1">
        <a:spcBef>
          <a:spcPct val="20000"/>
        </a:spcBef>
        <a:buFont typeface="Arial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6pPr>
      <a:lvl7pPr marL="3301967" indent="-253997" algn="l" defTabSz="1015990" rtl="0" eaLnBrk="1" latinLnBrk="1" hangingPunct="1">
        <a:spcBef>
          <a:spcPct val="20000"/>
        </a:spcBef>
        <a:buFont typeface="Arial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7pPr>
      <a:lvl8pPr marL="3809962" indent="-253997" algn="l" defTabSz="1015990" rtl="0" eaLnBrk="1" latinLnBrk="1" hangingPunct="1">
        <a:spcBef>
          <a:spcPct val="20000"/>
        </a:spcBef>
        <a:buFont typeface="Arial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8pPr>
      <a:lvl9pPr marL="4317957" indent="-253997" algn="l" defTabSz="1015990" rtl="0" eaLnBrk="1" latinLnBrk="1" hangingPunct="1">
        <a:spcBef>
          <a:spcPct val="20000"/>
        </a:spcBef>
        <a:buFont typeface="Arial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159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10" Type="http://schemas.openxmlformats.org/officeDocument/2006/relationships/image" Target="../media/image41.png"/><Relationship Id="rId4" Type="http://schemas.openxmlformats.org/officeDocument/2006/relationships/image" Target="../media/image5.png"/><Relationship Id="rId9" Type="http://schemas.openxmlformats.org/officeDocument/2006/relationships/customXml" Target="../ink/ink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customXml" Target="../ink/ink2.xml"/><Relationship Id="rId5" Type="http://schemas.openxmlformats.org/officeDocument/2006/relationships/image" Target="../media/image6.svg"/><Relationship Id="rId10" Type="http://schemas.openxmlformats.org/officeDocument/2006/relationships/image" Target="../media/image39.png"/><Relationship Id="rId4" Type="http://schemas.openxmlformats.org/officeDocument/2006/relationships/image" Target="../media/image5.png"/><Relationship Id="rId9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41.png"/><Relationship Id="rId4" Type="http://schemas.openxmlformats.org/officeDocument/2006/relationships/image" Target="../media/image4.svg"/><Relationship Id="rId9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5" name="그래픽 1054">
            <a:extLst>
              <a:ext uri="{FF2B5EF4-FFF2-40B4-BE49-F238E27FC236}">
                <a16:creationId xmlns:a16="http://schemas.microsoft.com/office/drawing/2014/main" id="{C4B5E5B7-9352-41FE-AEFD-DBC388E19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6571" y="4658797"/>
            <a:ext cx="1504950" cy="6953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D61AEC7-F1CB-4C14-8C8F-778E81920891}"/>
              </a:ext>
            </a:extLst>
          </p:cNvPr>
          <p:cNvSpPr/>
          <p:nvPr/>
        </p:nvSpPr>
        <p:spPr>
          <a:xfrm>
            <a:off x="2559746" y="651240"/>
            <a:ext cx="4412522" cy="4412520"/>
          </a:xfrm>
          <a:prstGeom prst="rect">
            <a:avLst/>
          </a:prstGeom>
          <a:solidFill>
            <a:schemeClr val="bg1"/>
          </a:solidFill>
          <a:ln w="127000">
            <a:solidFill>
              <a:srgbClr val="354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600" tIns="50800" rIns="101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/>
          </a:p>
        </p:txBody>
      </p:sp>
      <p:pic>
        <p:nvPicPr>
          <p:cNvPr id="1051" name="그래픽 1050">
            <a:extLst>
              <a:ext uri="{FF2B5EF4-FFF2-40B4-BE49-F238E27FC236}">
                <a16:creationId xmlns:a16="http://schemas.microsoft.com/office/drawing/2014/main" id="{3B5BC13E-A9A0-4AB9-9663-35BEE0797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696" y="1057300"/>
            <a:ext cx="914400" cy="1276350"/>
          </a:xfrm>
          <a:prstGeom prst="rect">
            <a:avLst/>
          </a:prstGeom>
        </p:spPr>
      </p:pic>
      <p:pic>
        <p:nvPicPr>
          <p:cNvPr id="1052" name="그래픽 1051">
            <a:extLst>
              <a:ext uri="{FF2B5EF4-FFF2-40B4-BE49-F238E27FC236}">
                <a16:creationId xmlns:a16="http://schemas.microsoft.com/office/drawing/2014/main" id="{F362C933-28CC-41AF-8574-7F9FB9A624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3568" y="1295425"/>
            <a:ext cx="171450" cy="400050"/>
          </a:xfrm>
          <a:prstGeom prst="rect">
            <a:avLst/>
          </a:prstGeom>
        </p:spPr>
      </p:pic>
      <p:pic>
        <p:nvPicPr>
          <p:cNvPr id="1053" name="그래픽 1052">
            <a:extLst>
              <a:ext uri="{FF2B5EF4-FFF2-40B4-BE49-F238E27FC236}">
                <a16:creationId xmlns:a16="http://schemas.microsoft.com/office/drawing/2014/main" id="{7B37DDC0-5375-4CFF-A209-921FAF0010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02089" y="724581"/>
            <a:ext cx="1038225" cy="3714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98255" y="2377251"/>
            <a:ext cx="4322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err="1">
                <a:solidFill>
                  <a:srgbClr val="334C9D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스트래티지</a:t>
            </a:r>
            <a:r>
              <a:rPr lang="ko-KR" altLang="en-US" sz="7200" dirty="0">
                <a:solidFill>
                  <a:srgbClr val="334C9D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패턴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1800" y="1758216"/>
            <a:ext cx="35862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334C9D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객체지향의 좋은 예시</a:t>
            </a:r>
            <a:r>
              <a:rPr lang="en-US" altLang="ko-KR" sz="2800" dirty="0">
                <a:solidFill>
                  <a:srgbClr val="334C9D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!</a:t>
            </a:r>
            <a:br>
              <a:rPr lang="en-US" altLang="ko-KR" sz="2800" dirty="0">
                <a:solidFill>
                  <a:srgbClr val="334C9D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</a:br>
            <a:r>
              <a:rPr lang="ko-KR" altLang="en-US" sz="2800" dirty="0">
                <a:solidFill>
                  <a:srgbClr val="334C9D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그 첫번째</a:t>
            </a:r>
          </a:p>
        </p:txBody>
      </p:sp>
      <p:pic>
        <p:nvPicPr>
          <p:cNvPr id="1044" name="그래픽 1043">
            <a:extLst>
              <a:ext uri="{FF2B5EF4-FFF2-40B4-BE49-F238E27FC236}">
                <a16:creationId xmlns:a16="http://schemas.microsoft.com/office/drawing/2014/main" id="{3C755388-1077-48D4-82CC-1C13CFB121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07274" y="3374786"/>
            <a:ext cx="3758716" cy="224626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EFC501E-AA46-48B5-93B1-4B5A7D0EC363}"/>
              </a:ext>
            </a:extLst>
          </p:cNvPr>
          <p:cNvSpPr txBox="1"/>
          <p:nvPr/>
        </p:nvSpPr>
        <p:spPr>
          <a:xfrm>
            <a:off x="4182939" y="4177700"/>
            <a:ext cx="1207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334C9D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-</a:t>
            </a:r>
            <a:r>
              <a:rPr lang="ko-KR" altLang="en-US" sz="3200" dirty="0">
                <a:solidFill>
                  <a:srgbClr val="334C9D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김민성</a:t>
            </a:r>
            <a:r>
              <a:rPr lang="en-US" altLang="ko-KR" sz="3200" dirty="0">
                <a:solidFill>
                  <a:srgbClr val="334C9D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-</a:t>
            </a:r>
            <a:endParaRPr lang="ko-KR" altLang="en-US" sz="3200" dirty="0">
              <a:solidFill>
                <a:srgbClr val="334C9D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pic>
        <p:nvPicPr>
          <p:cNvPr id="1054" name="그래픽 1053">
            <a:extLst>
              <a:ext uri="{FF2B5EF4-FFF2-40B4-BE49-F238E27FC236}">
                <a16:creationId xmlns:a16="http://schemas.microsoft.com/office/drawing/2014/main" id="{D4263BD2-5C15-4318-A8BE-C272B9136A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48176" y="866215"/>
            <a:ext cx="685800" cy="390525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C11DA4A1-91C7-4A2D-86DE-CB23CE4C271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7376" y="3843312"/>
            <a:ext cx="1038225" cy="685800"/>
          </a:xfrm>
          <a:prstGeom prst="rect">
            <a:avLst/>
          </a:prstGeom>
        </p:spPr>
      </p:pic>
      <p:pic>
        <p:nvPicPr>
          <p:cNvPr id="34" name="그래픽 33">
            <a:extLst>
              <a:ext uri="{FF2B5EF4-FFF2-40B4-BE49-F238E27FC236}">
                <a16:creationId xmlns:a16="http://schemas.microsoft.com/office/drawing/2014/main" id="{BEACA61D-7639-40CC-9BDE-564EA3D8F27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0903" y="3171614"/>
            <a:ext cx="895350" cy="676275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D1DB3CE4-8E80-458C-81FA-41F7AD253C3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252968" y="4495980"/>
            <a:ext cx="914400" cy="790575"/>
          </a:xfrm>
          <a:prstGeom prst="rect">
            <a:avLst/>
          </a:prstGeom>
        </p:spPr>
      </p:pic>
      <p:pic>
        <p:nvPicPr>
          <p:cNvPr id="36" name="그래픽 35">
            <a:extLst>
              <a:ext uri="{FF2B5EF4-FFF2-40B4-BE49-F238E27FC236}">
                <a16:creationId xmlns:a16="http://schemas.microsoft.com/office/drawing/2014/main" id="{FBD2DA81-EF49-42C2-AB63-0FE3B92E152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29290" y="4310037"/>
            <a:ext cx="219075" cy="219075"/>
          </a:xfrm>
          <a:prstGeom prst="rect">
            <a:avLst/>
          </a:prstGeom>
        </p:spPr>
      </p:pic>
      <p:pic>
        <p:nvPicPr>
          <p:cNvPr id="37" name="그래픽 36">
            <a:extLst>
              <a:ext uri="{FF2B5EF4-FFF2-40B4-BE49-F238E27FC236}">
                <a16:creationId xmlns:a16="http://schemas.microsoft.com/office/drawing/2014/main" id="{19B38F1E-32CB-4FD4-A5D4-808566A1178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033876" y="1233512"/>
            <a:ext cx="457200" cy="523875"/>
          </a:xfrm>
          <a:prstGeom prst="rect">
            <a:avLst/>
          </a:prstGeom>
        </p:spPr>
      </p:pic>
      <p:pic>
        <p:nvPicPr>
          <p:cNvPr id="40" name="그래픽 39">
            <a:extLst>
              <a:ext uri="{FF2B5EF4-FFF2-40B4-BE49-F238E27FC236}">
                <a16:creationId xmlns:a16="http://schemas.microsoft.com/office/drawing/2014/main" id="{0F8487B1-1DD5-493B-9B88-AC04B0E3F35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674700" y="3510950"/>
            <a:ext cx="1343025" cy="1333500"/>
          </a:xfrm>
          <a:prstGeom prst="rect">
            <a:avLst/>
          </a:prstGeom>
        </p:spPr>
      </p:pic>
      <p:pic>
        <p:nvPicPr>
          <p:cNvPr id="42" name="그래픽 41">
            <a:extLst>
              <a:ext uri="{FF2B5EF4-FFF2-40B4-BE49-F238E27FC236}">
                <a16:creationId xmlns:a16="http://schemas.microsoft.com/office/drawing/2014/main" id="{44FC0758-845D-4F48-A68C-18FC4597B9E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327769" y="1665626"/>
            <a:ext cx="971550" cy="10287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2F1782FB-3C2B-4C87-880F-AC430681746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751733" y="2313590"/>
            <a:ext cx="638175" cy="657225"/>
          </a:xfrm>
          <a:prstGeom prst="rect">
            <a:avLst/>
          </a:prstGeom>
        </p:spPr>
      </p:pic>
      <p:pic>
        <p:nvPicPr>
          <p:cNvPr id="43" name="그래픽 42">
            <a:extLst>
              <a:ext uri="{FF2B5EF4-FFF2-40B4-BE49-F238E27FC236}">
                <a16:creationId xmlns:a16="http://schemas.microsoft.com/office/drawing/2014/main" id="{201109F7-66F3-4D6C-B861-826215F59EB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 rot="21201457">
            <a:off x="7878241" y="2768952"/>
            <a:ext cx="714375" cy="714375"/>
          </a:xfrm>
          <a:prstGeom prst="rect">
            <a:avLst/>
          </a:prstGeom>
        </p:spPr>
      </p:pic>
      <p:pic>
        <p:nvPicPr>
          <p:cNvPr id="44" name="그래픽 43">
            <a:extLst>
              <a:ext uri="{FF2B5EF4-FFF2-40B4-BE49-F238E27FC236}">
                <a16:creationId xmlns:a16="http://schemas.microsoft.com/office/drawing/2014/main" id="{5E252FFC-37AD-4D86-B277-C60519D2BC6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94373" y="2550710"/>
            <a:ext cx="571500" cy="561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F173F19-B0D7-49FA-B8B9-12C772BDB17B}"/>
              </a:ext>
            </a:extLst>
          </p:cNvPr>
          <p:cNvGrpSpPr>
            <a:grpSpLocks noChangeAspect="1"/>
          </p:cNvGrpSpPr>
          <p:nvPr/>
        </p:nvGrpSpPr>
        <p:grpSpPr>
          <a:xfrm>
            <a:off x="179512" y="183525"/>
            <a:ext cx="397074" cy="432233"/>
            <a:chOff x="683568" y="1057300"/>
            <a:chExt cx="1172528" cy="1276350"/>
          </a:xfrm>
        </p:grpSpPr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0BE4B34C-5F33-4943-8948-6A8AC61BB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1696" y="1057300"/>
              <a:ext cx="914400" cy="1276350"/>
            </a:xfrm>
            <a:prstGeom prst="rect">
              <a:avLst/>
            </a:prstGeom>
          </p:spPr>
        </p:pic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BA7988EB-43E0-4602-A828-3BE82E61F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3568" y="1295425"/>
              <a:ext cx="171450" cy="40005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33FB655-E05A-413B-92E2-EA719C99B883}"/>
              </a:ext>
            </a:extLst>
          </p:cNvPr>
          <p:cNvSpPr txBox="1"/>
          <p:nvPr/>
        </p:nvSpPr>
        <p:spPr>
          <a:xfrm>
            <a:off x="576586" y="168810"/>
            <a:ext cx="1420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334C9D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예시 </a:t>
            </a:r>
            <a:r>
              <a:rPr lang="en-US" altLang="ko-KR" sz="2400" dirty="0">
                <a:solidFill>
                  <a:srgbClr val="334C9D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– How?</a:t>
            </a:r>
            <a:endParaRPr lang="ko-KR" altLang="en-US" sz="2400" dirty="0">
              <a:solidFill>
                <a:srgbClr val="334C9D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472BBD0-2397-4567-9777-5CEBC70148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9512" y="590200"/>
            <a:ext cx="2112917" cy="1448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4400A77-91A3-6787-4E00-8B8920FC44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512" y="821031"/>
            <a:ext cx="3776141" cy="4549667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C54092D-ECA4-DB50-C2D0-9AB91A974867}"/>
              </a:ext>
            </a:extLst>
          </p:cNvPr>
          <p:cNvGrpSpPr/>
          <p:nvPr/>
        </p:nvGrpSpPr>
        <p:grpSpPr>
          <a:xfrm>
            <a:off x="4427984" y="1044248"/>
            <a:ext cx="4305073" cy="3713999"/>
            <a:chOff x="1682504" y="1836311"/>
            <a:chExt cx="5841824" cy="2736304"/>
          </a:xfrm>
        </p:grpSpPr>
        <p:sp>
          <p:nvSpPr>
            <p:cNvPr id="10" name="사각형: 잘린 대각선 방향 모서리 9">
              <a:extLst>
                <a:ext uri="{FF2B5EF4-FFF2-40B4-BE49-F238E27FC236}">
                  <a16:creationId xmlns:a16="http://schemas.microsoft.com/office/drawing/2014/main" id="{93232E2C-C5C4-E3D4-2A55-31BC4BD570EF}"/>
                </a:ext>
              </a:extLst>
            </p:cNvPr>
            <p:cNvSpPr/>
            <p:nvPr/>
          </p:nvSpPr>
          <p:spPr>
            <a:xfrm>
              <a:off x="1682504" y="1836311"/>
              <a:ext cx="5841824" cy="2736304"/>
            </a:xfrm>
            <a:prstGeom prst="snip2DiagRect">
              <a:avLst>
                <a:gd name="adj1" fmla="val 0"/>
                <a:gd name="adj2" fmla="val 6003"/>
              </a:avLst>
            </a:prstGeom>
            <a:solidFill>
              <a:srgbClr val="F176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75875A-8C90-DC8E-994E-5515970E0007}"/>
                </a:ext>
              </a:extLst>
            </p:cNvPr>
            <p:cNvSpPr txBox="1"/>
            <p:nvPr/>
          </p:nvSpPr>
          <p:spPr>
            <a:xfrm>
              <a:off x="1787788" y="2140478"/>
              <a:ext cx="5580117" cy="1937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1. Player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는 </a:t>
              </a:r>
              <a:r>
                <a:rPr lang="en-US" altLang="ko-KR" sz="16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AttackStrategy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메서드를 실행하기만 한다</a:t>
              </a: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b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2. 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아무 직업이나 때리거나 찍을 수 있다</a:t>
              </a: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b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3. </a:t>
              </a:r>
              <a:r>
                <a:rPr lang="en-US" altLang="ko-KR" sz="16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AttackStrategy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를 필드로 갖는 모든 객체는 찍거나</a:t>
              </a: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때리거나 벨 수 있다</a:t>
              </a: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4. Job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 추가되어도 </a:t>
              </a: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Player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를 수정할 필요 없다</a:t>
              </a: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5408FB97-E120-47B6-64DB-794718E264B2}"/>
                  </a:ext>
                </a:extLst>
              </p14:cNvPr>
              <p14:cNvContentPartPr/>
              <p14:nvPr/>
            </p14:nvContentPartPr>
            <p14:xfrm rot="20530230">
              <a:off x="3524019" y="2954829"/>
              <a:ext cx="745560" cy="21888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5408FB97-E120-47B6-64DB-794718E264B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 rot="20530230">
                <a:off x="3506010" y="2936829"/>
                <a:ext cx="781217" cy="25452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493160A-BC4A-5228-59E3-74E05D3F4F9B}"/>
              </a:ext>
            </a:extLst>
          </p:cNvPr>
          <p:cNvSpPr txBox="1"/>
          <p:nvPr/>
        </p:nvSpPr>
        <p:spPr>
          <a:xfrm>
            <a:off x="2665075" y="4770480"/>
            <a:ext cx="25811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attack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말고도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defend, run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등 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다양한 로직이 있다고 가정하자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..!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31492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F173F19-B0D7-49FA-B8B9-12C772BDB17B}"/>
              </a:ext>
            </a:extLst>
          </p:cNvPr>
          <p:cNvGrpSpPr>
            <a:grpSpLocks noChangeAspect="1"/>
          </p:cNvGrpSpPr>
          <p:nvPr/>
        </p:nvGrpSpPr>
        <p:grpSpPr>
          <a:xfrm>
            <a:off x="179512" y="183525"/>
            <a:ext cx="397074" cy="432233"/>
            <a:chOff x="683568" y="1057300"/>
            <a:chExt cx="1172528" cy="1276350"/>
          </a:xfrm>
        </p:grpSpPr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0BE4B34C-5F33-4943-8948-6A8AC61BB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1696" y="1057300"/>
              <a:ext cx="914400" cy="1276350"/>
            </a:xfrm>
            <a:prstGeom prst="rect">
              <a:avLst/>
            </a:prstGeom>
          </p:spPr>
        </p:pic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BA7988EB-43E0-4602-A828-3BE82E61F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3568" y="1295425"/>
              <a:ext cx="171450" cy="400050"/>
            </a:xfrm>
            <a:prstGeom prst="rect">
              <a:avLst/>
            </a:prstGeom>
          </p:spPr>
        </p:pic>
      </p:grpSp>
      <p:sp>
        <p:nvSpPr>
          <p:cNvPr id="3" name="사각형: 잘린 대각선 방향 모서리 2">
            <a:extLst>
              <a:ext uri="{FF2B5EF4-FFF2-40B4-BE49-F238E27FC236}">
                <a16:creationId xmlns:a16="http://schemas.microsoft.com/office/drawing/2014/main" id="{11122B1E-EB79-42A7-8FC2-3A0E21295A19}"/>
              </a:ext>
            </a:extLst>
          </p:cNvPr>
          <p:cNvSpPr/>
          <p:nvPr/>
        </p:nvSpPr>
        <p:spPr>
          <a:xfrm>
            <a:off x="2230128" y="4226843"/>
            <a:ext cx="5510223" cy="748992"/>
          </a:xfrm>
          <a:prstGeom prst="snip2DiagRect">
            <a:avLst>
              <a:gd name="adj1" fmla="val 0"/>
              <a:gd name="adj2" fmla="val 33017"/>
            </a:avLst>
          </a:prstGeom>
          <a:solidFill>
            <a:srgbClr val="F176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57387" y="4288561"/>
            <a:ext cx="4740212" cy="62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확장에 대해선 열려 있고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수정에 대해 닫혀 있게 함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런타임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객체들 간의 관계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컴파일타임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 간의 관계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3FB655-E05A-413B-92E2-EA719C99B883}"/>
              </a:ext>
            </a:extLst>
          </p:cNvPr>
          <p:cNvSpPr txBox="1"/>
          <p:nvPr/>
        </p:nvSpPr>
        <p:spPr>
          <a:xfrm>
            <a:off x="576586" y="168810"/>
            <a:ext cx="3962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rgbClr val="334C9D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스트래티지</a:t>
            </a:r>
            <a:r>
              <a:rPr lang="ko-KR" altLang="en-US" sz="2400" dirty="0">
                <a:solidFill>
                  <a:srgbClr val="334C9D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패턴을 통해 알 수 있는 객체지향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472BBD0-2397-4567-9777-5CEBC70148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9512" y="590200"/>
            <a:ext cx="2112917" cy="1448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41596B6-F989-DB98-BD00-F8188ADEF23E}"/>
              </a:ext>
            </a:extLst>
          </p:cNvPr>
          <p:cNvSpPr txBox="1"/>
          <p:nvPr/>
        </p:nvSpPr>
        <p:spPr>
          <a:xfrm>
            <a:off x="3091785" y="3289548"/>
            <a:ext cx="30027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개방 폐쇄 원칙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914E10F-A3B4-E22A-63E3-DE31C57B07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69188" y="1057300"/>
            <a:ext cx="2405624" cy="240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061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F173F19-B0D7-49FA-B8B9-12C772BDB17B}"/>
              </a:ext>
            </a:extLst>
          </p:cNvPr>
          <p:cNvGrpSpPr>
            <a:grpSpLocks noChangeAspect="1"/>
          </p:cNvGrpSpPr>
          <p:nvPr/>
        </p:nvGrpSpPr>
        <p:grpSpPr>
          <a:xfrm>
            <a:off x="179512" y="183525"/>
            <a:ext cx="397074" cy="432233"/>
            <a:chOff x="683568" y="1057300"/>
            <a:chExt cx="1172528" cy="1276350"/>
          </a:xfrm>
        </p:grpSpPr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0BE4B34C-5F33-4943-8948-6A8AC61BB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1696" y="1057300"/>
              <a:ext cx="914400" cy="1276350"/>
            </a:xfrm>
            <a:prstGeom prst="rect">
              <a:avLst/>
            </a:prstGeom>
          </p:spPr>
        </p:pic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BA7988EB-43E0-4602-A828-3BE82E61F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3568" y="1295425"/>
              <a:ext cx="171450" cy="400050"/>
            </a:xfrm>
            <a:prstGeom prst="rect">
              <a:avLst/>
            </a:prstGeom>
          </p:spPr>
        </p:pic>
      </p:grpSp>
      <p:sp>
        <p:nvSpPr>
          <p:cNvPr id="3" name="사각형: 잘린 대각선 방향 모서리 2">
            <a:extLst>
              <a:ext uri="{FF2B5EF4-FFF2-40B4-BE49-F238E27FC236}">
                <a16:creationId xmlns:a16="http://schemas.microsoft.com/office/drawing/2014/main" id="{11122B1E-EB79-42A7-8FC2-3A0E21295A19}"/>
              </a:ext>
            </a:extLst>
          </p:cNvPr>
          <p:cNvSpPr/>
          <p:nvPr/>
        </p:nvSpPr>
        <p:spPr>
          <a:xfrm>
            <a:off x="2230129" y="4226843"/>
            <a:ext cx="4683742" cy="748992"/>
          </a:xfrm>
          <a:prstGeom prst="snip2DiagRect">
            <a:avLst>
              <a:gd name="adj1" fmla="val 0"/>
              <a:gd name="adj2" fmla="val 33017"/>
            </a:avLst>
          </a:prstGeom>
          <a:solidFill>
            <a:srgbClr val="F176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57387" y="4288561"/>
            <a:ext cx="4029225" cy="62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클라이언트와 알고리즘 사이의 의존 관계를 제거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>
              <a:lnSpc>
                <a:spcPct val="130000"/>
              </a:lnSpc>
            </a:pP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각각의 책임만 지도록 함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3FB655-E05A-413B-92E2-EA719C99B883}"/>
              </a:ext>
            </a:extLst>
          </p:cNvPr>
          <p:cNvSpPr txBox="1"/>
          <p:nvPr/>
        </p:nvSpPr>
        <p:spPr>
          <a:xfrm>
            <a:off x="576586" y="168810"/>
            <a:ext cx="3962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rgbClr val="334C9D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스트래티지</a:t>
            </a:r>
            <a:r>
              <a:rPr lang="ko-KR" altLang="en-US" sz="2400" dirty="0">
                <a:solidFill>
                  <a:srgbClr val="334C9D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패턴을 통해 알 수 있는 객체지향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472BBD0-2397-4567-9777-5CEBC70148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9512" y="590200"/>
            <a:ext cx="2112917" cy="1448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41596B6-F989-DB98-BD00-F8188ADEF23E}"/>
              </a:ext>
            </a:extLst>
          </p:cNvPr>
          <p:cNvSpPr txBox="1"/>
          <p:nvPr/>
        </p:nvSpPr>
        <p:spPr>
          <a:xfrm>
            <a:off x="3091785" y="3289548"/>
            <a:ext cx="2794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단일 책임 원칙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F3AE849-31C9-E538-3016-BB37B4383A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50" y="1109048"/>
            <a:ext cx="2405623" cy="240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195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F173F19-B0D7-49FA-B8B9-12C772BDB17B}"/>
              </a:ext>
            </a:extLst>
          </p:cNvPr>
          <p:cNvGrpSpPr>
            <a:grpSpLocks noChangeAspect="1"/>
          </p:cNvGrpSpPr>
          <p:nvPr/>
        </p:nvGrpSpPr>
        <p:grpSpPr>
          <a:xfrm>
            <a:off x="179512" y="183525"/>
            <a:ext cx="397074" cy="432233"/>
            <a:chOff x="683568" y="1057300"/>
            <a:chExt cx="1172528" cy="1276350"/>
          </a:xfrm>
        </p:grpSpPr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0BE4B34C-5F33-4943-8948-6A8AC61BB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1696" y="1057300"/>
              <a:ext cx="914400" cy="1276350"/>
            </a:xfrm>
            <a:prstGeom prst="rect">
              <a:avLst/>
            </a:prstGeom>
          </p:spPr>
        </p:pic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BA7988EB-43E0-4602-A828-3BE82E61F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3568" y="1295425"/>
              <a:ext cx="171450" cy="400050"/>
            </a:xfrm>
            <a:prstGeom prst="rect">
              <a:avLst/>
            </a:prstGeom>
          </p:spPr>
        </p:pic>
      </p:grpSp>
      <p:sp>
        <p:nvSpPr>
          <p:cNvPr id="3" name="사각형: 잘린 대각선 방향 모서리 2">
            <a:extLst>
              <a:ext uri="{FF2B5EF4-FFF2-40B4-BE49-F238E27FC236}">
                <a16:creationId xmlns:a16="http://schemas.microsoft.com/office/drawing/2014/main" id="{11122B1E-EB79-42A7-8FC2-3A0E21295A19}"/>
              </a:ext>
            </a:extLst>
          </p:cNvPr>
          <p:cNvSpPr/>
          <p:nvPr/>
        </p:nvSpPr>
        <p:spPr>
          <a:xfrm>
            <a:off x="2230129" y="4226843"/>
            <a:ext cx="4683742" cy="748992"/>
          </a:xfrm>
          <a:prstGeom prst="snip2DiagRect">
            <a:avLst>
              <a:gd name="adj1" fmla="val 0"/>
              <a:gd name="adj2" fmla="val 33017"/>
            </a:avLst>
          </a:prstGeom>
          <a:solidFill>
            <a:srgbClr val="F176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57387" y="4288561"/>
            <a:ext cx="4029225" cy="62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클라이언트와 알고리즘 사이의 의존 관계를 제거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>
              <a:lnSpc>
                <a:spcPct val="130000"/>
              </a:lnSpc>
            </a:pP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각각의 책임만 지도록 함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3FB655-E05A-413B-92E2-EA719C99B883}"/>
              </a:ext>
            </a:extLst>
          </p:cNvPr>
          <p:cNvSpPr txBox="1"/>
          <p:nvPr/>
        </p:nvSpPr>
        <p:spPr>
          <a:xfrm>
            <a:off x="576586" y="168810"/>
            <a:ext cx="3962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rgbClr val="334C9D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스트래티지</a:t>
            </a:r>
            <a:r>
              <a:rPr lang="ko-KR" altLang="en-US" sz="2400" dirty="0">
                <a:solidFill>
                  <a:srgbClr val="334C9D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패턴을 통해 알 수 있는 객체지향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472BBD0-2397-4567-9777-5CEBC70148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9512" y="590200"/>
            <a:ext cx="2112917" cy="1448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41596B6-F989-DB98-BD00-F8188ADEF23E}"/>
              </a:ext>
            </a:extLst>
          </p:cNvPr>
          <p:cNvSpPr txBox="1"/>
          <p:nvPr/>
        </p:nvSpPr>
        <p:spPr>
          <a:xfrm>
            <a:off x="3091785" y="3289548"/>
            <a:ext cx="2794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단일 책임 원칙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F3AE849-31C9-E538-3016-BB37B4383A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50" y="1109048"/>
            <a:ext cx="2405623" cy="240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769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634D1CB-8D23-4307-B959-B89DE32C4DCD}"/>
              </a:ext>
            </a:extLst>
          </p:cNvPr>
          <p:cNvSpPr/>
          <p:nvPr/>
        </p:nvSpPr>
        <p:spPr>
          <a:xfrm>
            <a:off x="-7068" y="-9853"/>
            <a:ext cx="9144000" cy="5715000"/>
          </a:xfrm>
          <a:prstGeom prst="rect">
            <a:avLst/>
          </a:prstGeom>
          <a:solidFill>
            <a:srgbClr val="334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3FB655-E05A-413B-92E2-EA719C99B883}"/>
              </a:ext>
            </a:extLst>
          </p:cNvPr>
          <p:cNvSpPr txBox="1"/>
          <p:nvPr/>
        </p:nvSpPr>
        <p:spPr>
          <a:xfrm>
            <a:off x="2339752" y="2247483"/>
            <a:ext cx="47468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>
                <a:solidFill>
                  <a:srgbClr val="74CBC4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질문</a:t>
            </a:r>
            <a:r>
              <a:rPr lang="ko-KR" altLang="en-US" sz="7200" dirty="0">
                <a:solidFill>
                  <a:schemeClr val="bg1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부탁 드립니다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472BBD0-2397-4567-9777-5CEBC7014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1056" y="3375804"/>
            <a:ext cx="4576024" cy="262308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C407CD44-952C-4E05-8D27-C13FA50A15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1872" y="1993404"/>
            <a:ext cx="982501" cy="5594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84166A-06D4-839C-BC7E-1303458C88E8}"/>
              </a:ext>
            </a:extLst>
          </p:cNvPr>
          <p:cNvSpPr txBox="1"/>
          <p:nvPr/>
        </p:nvSpPr>
        <p:spPr>
          <a:xfrm>
            <a:off x="7068" y="4581428"/>
            <a:ext cx="3523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이미지 출처</a:t>
            </a:r>
            <a:r>
              <a:rPr lang="en-US" altLang="ko-KR" sz="12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: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예</a:t>
            </a:r>
            <a:r>
              <a:rPr lang="en-US" altLang="ko-KR" sz="12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재활용</a:t>
            </a:r>
            <a:r>
              <a:rPr lang="en-US" altLang="ko-KR" sz="12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계획 아이콘  제작자</a:t>
            </a:r>
            <a:r>
              <a:rPr lang="en-US" altLang="ko-KR" sz="12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: </a:t>
            </a:r>
            <a:r>
              <a:rPr lang="en-US" altLang="ko-KR" sz="1200" dirty="0" err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Freepik</a:t>
            </a:r>
            <a:r>
              <a:rPr lang="en-US" altLang="ko-KR" sz="12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 – </a:t>
            </a:r>
            <a:r>
              <a:rPr lang="en-US" altLang="ko-KR" sz="1200" dirty="0" err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Flaticon</a:t>
            </a:r>
            <a:endParaRPr lang="ko-KR" altLang="en-US" sz="12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E3A4F-FB68-9E91-61E8-1F249E4EE5D7}"/>
              </a:ext>
            </a:extLst>
          </p:cNvPr>
          <p:cNvSpPr txBox="1"/>
          <p:nvPr/>
        </p:nvSpPr>
        <p:spPr>
          <a:xfrm>
            <a:off x="-22644" y="5107800"/>
            <a:ext cx="8642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지식 참고</a:t>
            </a:r>
            <a:r>
              <a:rPr lang="en-US" altLang="ko-KR" sz="12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:</a:t>
            </a:r>
            <a:br>
              <a:rPr lang="en-US" altLang="ko-KR" sz="12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</a:br>
            <a:r>
              <a:rPr lang="en-US" altLang="ko-KR" sz="12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https://refactoring.guru/ko/design-patterns/strategy  https://mangkyu.tistory.com/194  https://cherry-beer.tistory.com/</a:t>
            </a:r>
          </a:p>
        </p:txBody>
      </p:sp>
    </p:spTree>
    <p:extLst>
      <p:ext uri="{BB962C8B-B14F-4D97-AF65-F5344CB8AC3E}">
        <p14:creationId xmlns:p14="http://schemas.microsoft.com/office/powerpoint/2010/main" val="3894331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F8580BA-0800-4386-98E2-764661A32C25}"/>
              </a:ext>
            </a:extLst>
          </p:cNvPr>
          <p:cNvSpPr/>
          <p:nvPr/>
        </p:nvSpPr>
        <p:spPr>
          <a:xfrm>
            <a:off x="2411760" y="426323"/>
            <a:ext cx="4752528" cy="1207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2BE463A-632E-461D-A854-215423A30947}"/>
              </a:ext>
            </a:extLst>
          </p:cNvPr>
          <p:cNvGrpSpPr/>
          <p:nvPr/>
        </p:nvGrpSpPr>
        <p:grpSpPr>
          <a:xfrm>
            <a:off x="2411760" y="2420271"/>
            <a:ext cx="4881436" cy="646331"/>
            <a:chOff x="2411760" y="2497460"/>
            <a:chExt cx="4881436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668817" y="2497460"/>
              <a:ext cx="46243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solidFill>
                    <a:srgbClr val="334C9D"/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디자인 패턴이란</a:t>
              </a:r>
              <a:r>
                <a:rPr lang="en-US" altLang="ko-KR" sz="3600" dirty="0">
                  <a:solidFill>
                    <a:srgbClr val="334C9D"/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?</a:t>
              </a:r>
              <a:endParaRPr lang="ko-KR" altLang="en-US" sz="3600" dirty="0">
                <a:solidFill>
                  <a:srgbClr val="334C9D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89AE15-9060-4C8F-B75F-984E03F79544}"/>
                </a:ext>
              </a:extLst>
            </p:cNvPr>
            <p:cNvSpPr txBox="1"/>
            <p:nvPr/>
          </p:nvSpPr>
          <p:spPr>
            <a:xfrm>
              <a:off x="2411760" y="2497460"/>
              <a:ext cx="3840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rgbClr val="F17645"/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1</a:t>
              </a:r>
              <a:endParaRPr lang="ko-KR" altLang="en-US" sz="3600" dirty="0">
                <a:solidFill>
                  <a:srgbClr val="F17645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4602D41-FF62-4490-A3F4-BFFC8127B055}"/>
              </a:ext>
            </a:extLst>
          </p:cNvPr>
          <p:cNvSpPr txBox="1"/>
          <p:nvPr/>
        </p:nvSpPr>
        <p:spPr>
          <a:xfrm>
            <a:off x="4067944" y="409228"/>
            <a:ext cx="152798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dirty="0">
                <a:solidFill>
                  <a:srgbClr val="334C9D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목차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343FE38-EC8E-C1CF-CB07-6E9CEE6D6C89}"/>
              </a:ext>
            </a:extLst>
          </p:cNvPr>
          <p:cNvGrpSpPr/>
          <p:nvPr/>
        </p:nvGrpSpPr>
        <p:grpSpPr>
          <a:xfrm>
            <a:off x="2411760" y="3190083"/>
            <a:ext cx="4881436" cy="646331"/>
            <a:chOff x="2411760" y="2497460"/>
            <a:chExt cx="4881436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558CB5-5DEB-BC2E-33FA-17557A7A5075}"/>
                </a:ext>
              </a:extLst>
            </p:cNvPr>
            <p:cNvSpPr txBox="1"/>
            <p:nvPr/>
          </p:nvSpPr>
          <p:spPr>
            <a:xfrm>
              <a:off x="2668817" y="2497460"/>
              <a:ext cx="46243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err="1">
                  <a:solidFill>
                    <a:srgbClr val="334C9D"/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스트래티지</a:t>
              </a:r>
              <a:r>
                <a:rPr lang="ko-KR" altLang="en-US" sz="3600" dirty="0">
                  <a:solidFill>
                    <a:srgbClr val="334C9D"/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 패턴이란</a:t>
              </a:r>
              <a:r>
                <a:rPr lang="en-US" altLang="ko-KR" sz="3600" dirty="0">
                  <a:solidFill>
                    <a:srgbClr val="334C9D"/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?</a:t>
              </a:r>
              <a:endParaRPr lang="ko-KR" altLang="en-US" sz="3600" dirty="0">
                <a:solidFill>
                  <a:srgbClr val="334C9D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2B005B3-AC66-D582-78D3-034F2F6D5BFB}"/>
                </a:ext>
              </a:extLst>
            </p:cNvPr>
            <p:cNvSpPr txBox="1"/>
            <p:nvPr/>
          </p:nvSpPr>
          <p:spPr>
            <a:xfrm>
              <a:off x="2411760" y="2497460"/>
              <a:ext cx="3840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rgbClr val="F17645"/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2</a:t>
              </a:r>
              <a:endParaRPr lang="ko-KR" altLang="en-US" sz="3600" dirty="0">
                <a:solidFill>
                  <a:srgbClr val="F17645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45A3FF0-F340-28BD-985E-4F0D55CEFECB}"/>
              </a:ext>
            </a:extLst>
          </p:cNvPr>
          <p:cNvGrpSpPr/>
          <p:nvPr/>
        </p:nvGrpSpPr>
        <p:grpSpPr>
          <a:xfrm>
            <a:off x="2411760" y="3959895"/>
            <a:ext cx="4881436" cy="646331"/>
            <a:chOff x="2411760" y="2497460"/>
            <a:chExt cx="4881436" cy="6463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FF4B01-13E4-A45F-7F23-870D09A52ECA}"/>
                </a:ext>
              </a:extLst>
            </p:cNvPr>
            <p:cNvSpPr txBox="1"/>
            <p:nvPr/>
          </p:nvSpPr>
          <p:spPr>
            <a:xfrm>
              <a:off x="2668817" y="2497460"/>
              <a:ext cx="46243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solidFill>
                    <a:srgbClr val="334C9D"/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어떻게 사용하는가</a:t>
              </a:r>
              <a:r>
                <a:rPr lang="en-US" altLang="ko-KR" sz="3600" dirty="0">
                  <a:solidFill>
                    <a:srgbClr val="334C9D"/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?</a:t>
              </a:r>
              <a:endParaRPr lang="ko-KR" altLang="en-US" sz="3600" dirty="0">
                <a:solidFill>
                  <a:srgbClr val="334C9D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177BED-9F3A-2CEE-5DCD-37966263FE42}"/>
                </a:ext>
              </a:extLst>
            </p:cNvPr>
            <p:cNvSpPr txBox="1"/>
            <p:nvPr/>
          </p:nvSpPr>
          <p:spPr>
            <a:xfrm>
              <a:off x="2411760" y="2497460"/>
              <a:ext cx="3840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rgbClr val="F17645"/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3</a:t>
              </a:r>
              <a:endParaRPr lang="ko-KR" altLang="en-US" sz="3600" dirty="0">
                <a:solidFill>
                  <a:srgbClr val="F17645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B9967C4-E269-4483-01C8-CC9489FC370F}"/>
              </a:ext>
            </a:extLst>
          </p:cNvPr>
          <p:cNvGrpSpPr/>
          <p:nvPr/>
        </p:nvGrpSpPr>
        <p:grpSpPr>
          <a:xfrm>
            <a:off x="2411760" y="4729708"/>
            <a:ext cx="4881436" cy="646331"/>
            <a:chOff x="2411760" y="2497460"/>
            <a:chExt cx="4881436" cy="6463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C50AFB-05C7-70D0-26FE-F591759662D7}"/>
                </a:ext>
              </a:extLst>
            </p:cNvPr>
            <p:cNvSpPr txBox="1"/>
            <p:nvPr/>
          </p:nvSpPr>
          <p:spPr>
            <a:xfrm>
              <a:off x="2668817" y="2497460"/>
              <a:ext cx="46243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solidFill>
                    <a:srgbClr val="334C9D"/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객체지향의 관점에서 바라보자면</a:t>
              </a:r>
              <a:r>
                <a:rPr lang="en-US" altLang="ko-KR" sz="3600" dirty="0">
                  <a:solidFill>
                    <a:srgbClr val="334C9D"/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?</a:t>
              </a:r>
              <a:endParaRPr lang="ko-KR" altLang="en-US" sz="3600" dirty="0">
                <a:solidFill>
                  <a:srgbClr val="334C9D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85A248-6A08-D71E-2269-78468D2E123B}"/>
                </a:ext>
              </a:extLst>
            </p:cNvPr>
            <p:cNvSpPr txBox="1"/>
            <p:nvPr/>
          </p:nvSpPr>
          <p:spPr>
            <a:xfrm>
              <a:off x="2411760" y="2497460"/>
              <a:ext cx="3840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rgbClr val="F17645"/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4</a:t>
              </a:r>
              <a:endParaRPr lang="ko-KR" altLang="en-US" sz="3600" dirty="0">
                <a:solidFill>
                  <a:srgbClr val="F17645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D20FC48-AD51-8E97-0A9A-DE052C2373C3}"/>
              </a:ext>
            </a:extLst>
          </p:cNvPr>
          <p:cNvGrpSpPr/>
          <p:nvPr/>
        </p:nvGrpSpPr>
        <p:grpSpPr>
          <a:xfrm>
            <a:off x="2411760" y="1650459"/>
            <a:ext cx="4881436" cy="646331"/>
            <a:chOff x="2411760" y="2497460"/>
            <a:chExt cx="4881436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B459BF9-E308-F6E0-93EB-376E9F5D351C}"/>
                </a:ext>
              </a:extLst>
            </p:cNvPr>
            <p:cNvSpPr txBox="1"/>
            <p:nvPr/>
          </p:nvSpPr>
          <p:spPr>
            <a:xfrm>
              <a:off x="2668817" y="2497460"/>
              <a:ext cx="46243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solidFill>
                    <a:srgbClr val="334C9D"/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주제 선정 동기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FA96417-DB9D-4123-8531-5C5BB5646291}"/>
                </a:ext>
              </a:extLst>
            </p:cNvPr>
            <p:cNvSpPr txBox="1"/>
            <p:nvPr/>
          </p:nvSpPr>
          <p:spPr>
            <a:xfrm>
              <a:off x="2411760" y="2497460"/>
              <a:ext cx="3840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rgbClr val="F17645"/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0</a:t>
              </a:r>
              <a:endParaRPr lang="ko-KR" altLang="en-US" sz="3600" dirty="0">
                <a:solidFill>
                  <a:srgbClr val="F17645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063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F173F19-B0D7-49FA-B8B9-12C772BDB17B}"/>
              </a:ext>
            </a:extLst>
          </p:cNvPr>
          <p:cNvGrpSpPr>
            <a:grpSpLocks noChangeAspect="1"/>
          </p:cNvGrpSpPr>
          <p:nvPr/>
        </p:nvGrpSpPr>
        <p:grpSpPr>
          <a:xfrm>
            <a:off x="179512" y="183525"/>
            <a:ext cx="397074" cy="432233"/>
            <a:chOff x="683568" y="1057300"/>
            <a:chExt cx="1172528" cy="1276350"/>
          </a:xfrm>
        </p:grpSpPr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0BE4B34C-5F33-4943-8948-6A8AC61BB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1696" y="1057300"/>
              <a:ext cx="914400" cy="1276350"/>
            </a:xfrm>
            <a:prstGeom prst="rect">
              <a:avLst/>
            </a:prstGeom>
          </p:spPr>
        </p:pic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BA7988EB-43E0-4602-A828-3BE82E61F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3568" y="1295425"/>
              <a:ext cx="171450" cy="400050"/>
            </a:xfrm>
            <a:prstGeom prst="rect">
              <a:avLst/>
            </a:prstGeom>
          </p:spPr>
        </p:pic>
      </p:grpSp>
      <p:sp>
        <p:nvSpPr>
          <p:cNvPr id="3" name="사각형: 잘린 대각선 방향 모서리 2">
            <a:extLst>
              <a:ext uri="{FF2B5EF4-FFF2-40B4-BE49-F238E27FC236}">
                <a16:creationId xmlns:a16="http://schemas.microsoft.com/office/drawing/2014/main" id="{11122B1E-EB79-42A7-8FC2-3A0E21295A19}"/>
              </a:ext>
            </a:extLst>
          </p:cNvPr>
          <p:cNvSpPr/>
          <p:nvPr/>
        </p:nvSpPr>
        <p:spPr>
          <a:xfrm>
            <a:off x="2230129" y="3793604"/>
            <a:ext cx="4683742" cy="748992"/>
          </a:xfrm>
          <a:prstGeom prst="snip2DiagRect">
            <a:avLst>
              <a:gd name="adj1" fmla="val 0"/>
              <a:gd name="adj2" fmla="val 33017"/>
            </a:avLst>
          </a:prstGeom>
          <a:solidFill>
            <a:srgbClr val="F176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57387" y="3999698"/>
            <a:ext cx="4102845" cy="34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const keyword = `${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배우고 싶은 것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 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`;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3FB655-E05A-413B-92E2-EA719C99B883}"/>
              </a:ext>
            </a:extLst>
          </p:cNvPr>
          <p:cNvSpPr txBox="1"/>
          <p:nvPr/>
        </p:nvSpPr>
        <p:spPr>
          <a:xfrm>
            <a:off x="576586" y="168810"/>
            <a:ext cx="3419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34C9D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주제 선정 동기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472BBD0-2397-4567-9777-5CEBC70148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9512" y="590200"/>
            <a:ext cx="2112917" cy="144863"/>
          </a:xfrm>
          <a:prstGeom prst="rect">
            <a:avLst/>
          </a:prstGeom>
        </p:spPr>
      </p:pic>
      <p:pic>
        <p:nvPicPr>
          <p:cNvPr id="15" name="그림 14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F8166FED-2A4F-A2A3-EAFD-A1F54D2D4FE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3456">
            <a:off x="3707904" y="1993404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96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F173F19-B0D7-49FA-B8B9-12C772BDB17B}"/>
              </a:ext>
            </a:extLst>
          </p:cNvPr>
          <p:cNvGrpSpPr>
            <a:grpSpLocks noChangeAspect="1"/>
          </p:cNvGrpSpPr>
          <p:nvPr/>
        </p:nvGrpSpPr>
        <p:grpSpPr>
          <a:xfrm>
            <a:off x="179512" y="183525"/>
            <a:ext cx="397074" cy="432233"/>
            <a:chOff x="683568" y="1057300"/>
            <a:chExt cx="1172528" cy="1276350"/>
          </a:xfrm>
        </p:grpSpPr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0BE4B34C-5F33-4943-8948-6A8AC61BB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1696" y="1057300"/>
              <a:ext cx="914400" cy="1276350"/>
            </a:xfrm>
            <a:prstGeom prst="rect">
              <a:avLst/>
            </a:prstGeom>
          </p:spPr>
        </p:pic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BA7988EB-43E0-4602-A828-3BE82E61F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3568" y="1295425"/>
              <a:ext cx="171450" cy="400050"/>
            </a:xfrm>
            <a:prstGeom prst="rect">
              <a:avLst/>
            </a:prstGeom>
          </p:spPr>
        </p:pic>
      </p:grpSp>
      <p:sp>
        <p:nvSpPr>
          <p:cNvPr id="3" name="사각형: 잘린 대각선 방향 모서리 2">
            <a:extLst>
              <a:ext uri="{FF2B5EF4-FFF2-40B4-BE49-F238E27FC236}">
                <a16:creationId xmlns:a16="http://schemas.microsoft.com/office/drawing/2014/main" id="{11122B1E-EB79-42A7-8FC2-3A0E21295A19}"/>
              </a:ext>
            </a:extLst>
          </p:cNvPr>
          <p:cNvSpPr/>
          <p:nvPr/>
        </p:nvSpPr>
        <p:spPr>
          <a:xfrm>
            <a:off x="2230129" y="3793604"/>
            <a:ext cx="4683742" cy="748992"/>
          </a:xfrm>
          <a:prstGeom prst="snip2DiagRect">
            <a:avLst>
              <a:gd name="adj1" fmla="val 0"/>
              <a:gd name="adj2" fmla="val 33017"/>
            </a:avLst>
          </a:prstGeom>
          <a:solidFill>
            <a:srgbClr val="F176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57387" y="3869725"/>
            <a:ext cx="4102845" cy="62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자주 되풀이되는 문제나 상황에 대한 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전형적인 해결책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472BBD0-2397-4567-9777-5CEBC70148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9512" y="590200"/>
            <a:ext cx="2112917" cy="1448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2B47408-7804-C7E7-07BE-001DB7DC02E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969" y="1931573"/>
            <a:ext cx="1573999" cy="15739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A0893DD-BC4B-FFB1-0F5C-6FBEEA33BF6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931573"/>
            <a:ext cx="1573999" cy="1573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444557-ED56-7402-3C3D-A738329B16FD}"/>
              </a:ext>
            </a:extLst>
          </p:cNvPr>
          <p:cNvSpPr txBox="1"/>
          <p:nvPr/>
        </p:nvSpPr>
        <p:spPr>
          <a:xfrm>
            <a:off x="576586" y="168810"/>
            <a:ext cx="3419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34C9D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디자인 패턴이란</a:t>
            </a:r>
            <a:r>
              <a:rPr lang="en-US" altLang="ko-KR" sz="2400" dirty="0">
                <a:solidFill>
                  <a:srgbClr val="334C9D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?</a:t>
            </a:r>
            <a:endParaRPr lang="ko-KR" altLang="en-US" sz="2400" dirty="0">
              <a:solidFill>
                <a:srgbClr val="334C9D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87983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F173F19-B0D7-49FA-B8B9-12C772BDB17B}"/>
              </a:ext>
            </a:extLst>
          </p:cNvPr>
          <p:cNvGrpSpPr>
            <a:grpSpLocks noChangeAspect="1"/>
          </p:cNvGrpSpPr>
          <p:nvPr/>
        </p:nvGrpSpPr>
        <p:grpSpPr>
          <a:xfrm>
            <a:off x="179512" y="183525"/>
            <a:ext cx="397074" cy="432233"/>
            <a:chOff x="683568" y="1057300"/>
            <a:chExt cx="1172528" cy="1276350"/>
          </a:xfrm>
        </p:grpSpPr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0BE4B34C-5F33-4943-8948-6A8AC61BB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1696" y="1057300"/>
              <a:ext cx="914400" cy="1276350"/>
            </a:xfrm>
            <a:prstGeom prst="rect">
              <a:avLst/>
            </a:prstGeom>
          </p:spPr>
        </p:pic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BA7988EB-43E0-4602-A828-3BE82E61F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3568" y="1295425"/>
              <a:ext cx="171450" cy="400050"/>
            </a:xfrm>
            <a:prstGeom prst="rect">
              <a:avLst/>
            </a:prstGeom>
          </p:spPr>
        </p:pic>
      </p:grpSp>
      <p:sp>
        <p:nvSpPr>
          <p:cNvPr id="3" name="사각형: 잘린 대각선 방향 모서리 2">
            <a:extLst>
              <a:ext uri="{FF2B5EF4-FFF2-40B4-BE49-F238E27FC236}">
                <a16:creationId xmlns:a16="http://schemas.microsoft.com/office/drawing/2014/main" id="{11122B1E-EB79-42A7-8FC2-3A0E21295A19}"/>
              </a:ext>
            </a:extLst>
          </p:cNvPr>
          <p:cNvSpPr/>
          <p:nvPr/>
        </p:nvSpPr>
        <p:spPr>
          <a:xfrm>
            <a:off x="2230129" y="3793604"/>
            <a:ext cx="4683742" cy="748992"/>
          </a:xfrm>
          <a:prstGeom prst="snip2DiagRect">
            <a:avLst>
              <a:gd name="adj1" fmla="val 0"/>
              <a:gd name="adj2" fmla="val 33017"/>
            </a:avLst>
          </a:prstGeom>
          <a:solidFill>
            <a:srgbClr val="F176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4533" y="3857181"/>
            <a:ext cx="4683742" cy="62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알고리즘군을 정의하고 각각을 </a:t>
            </a:r>
            <a:r>
              <a:rPr lang="ko-KR" altLang="en-US" sz="14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캡슐화하여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이들을 교환해서 사용할 수 있도록 하는 패턴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472BBD0-2397-4567-9777-5CEBC70148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9512" y="590200"/>
            <a:ext cx="2112917" cy="144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444557-ED56-7402-3C3D-A738329B16FD}"/>
              </a:ext>
            </a:extLst>
          </p:cNvPr>
          <p:cNvSpPr txBox="1"/>
          <p:nvPr/>
        </p:nvSpPr>
        <p:spPr>
          <a:xfrm>
            <a:off x="576586" y="168810"/>
            <a:ext cx="3419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rgbClr val="334C9D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스트래티지</a:t>
            </a:r>
            <a:r>
              <a:rPr lang="ko-KR" altLang="en-US" sz="2400" dirty="0">
                <a:solidFill>
                  <a:srgbClr val="334C9D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패턴이란</a:t>
            </a:r>
            <a:r>
              <a:rPr lang="en-US" altLang="ko-KR" sz="2400" dirty="0">
                <a:solidFill>
                  <a:srgbClr val="334C9D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? – What?</a:t>
            </a:r>
            <a:endParaRPr lang="ko-KR" altLang="en-US" sz="2400" dirty="0">
              <a:solidFill>
                <a:srgbClr val="334C9D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pic>
        <p:nvPicPr>
          <p:cNvPr id="5" name="Picture 18" descr="메인 보드 - 무료 컴퓨터개 아이콘">
            <a:extLst>
              <a:ext uri="{FF2B5EF4-FFF2-40B4-BE49-F238E27FC236}">
                <a16:creationId xmlns:a16="http://schemas.microsoft.com/office/drawing/2014/main" id="{D53E61DF-2C49-C57B-D713-A5CAF135D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360" y="1489348"/>
            <a:ext cx="1939280" cy="193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4588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F173F19-B0D7-49FA-B8B9-12C772BDB17B}"/>
              </a:ext>
            </a:extLst>
          </p:cNvPr>
          <p:cNvGrpSpPr>
            <a:grpSpLocks noChangeAspect="1"/>
          </p:cNvGrpSpPr>
          <p:nvPr/>
        </p:nvGrpSpPr>
        <p:grpSpPr>
          <a:xfrm>
            <a:off x="179512" y="183525"/>
            <a:ext cx="397074" cy="432233"/>
            <a:chOff x="683568" y="1057300"/>
            <a:chExt cx="1172528" cy="1276350"/>
          </a:xfrm>
        </p:grpSpPr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0BE4B34C-5F33-4943-8948-6A8AC61BB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1696" y="1057300"/>
              <a:ext cx="914400" cy="1276350"/>
            </a:xfrm>
            <a:prstGeom prst="rect">
              <a:avLst/>
            </a:prstGeom>
          </p:spPr>
        </p:pic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BA7988EB-43E0-4602-A828-3BE82E61F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3568" y="1295425"/>
              <a:ext cx="171450" cy="400050"/>
            </a:xfrm>
            <a:prstGeom prst="rect">
              <a:avLst/>
            </a:prstGeom>
          </p:spPr>
        </p:pic>
      </p:grpSp>
      <p:sp>
        <p:nvSpPr>
          <p:cNvPr id="3" name="사각형: 잘린 대각선 방향 모서리 2">
            <a:extLst>
              <a:ext uri="{FF2B5EF4-FFF2-40B4-BE49-F238E27FC236}">
                <a16:creationId xmlns:a16="http://schemas.microsoft.com/office/drawing/2014/main" id="{11122B1E-EB79-42A7-8FC2-3A0E21295A19}"/>
              </a:ext>
            </a:extLst>
          </p:cNvPr>
          <p:cNvSpPr/>
          <p:nvPr/>
        </p:nvSpPr>
        <p:spPr>
          <a:xfrm>
            <a:off x="2230129" y="3793604"/>
            <a:ext cx="4683742" cy="748992"/>
          </a:xfrm>
          <a:prstGeom prst="snip2DiagRect">
            <a:avLst>
              <a:gd name="adj1" fmla="val 0"/>
              <a:gd name="adj2" fmla="val 33017"/>
            </a:avLst>
          </a:prstGeom>
          <a:solidFill>
            <a:srgbClr val="F176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4533" y="3857181"/>
            <a:ext cx="4683742" cy="62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 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너무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복잡해</a:t>
            </a:r>
            <a:b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 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너무 길어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472BBD0-2397-4567-9777-5CEBC70148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9512" y="590200"/>
            <a:ext cx="2112917" cy="144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444557-ED56-7402-3C3D-A738329B16FD}"/>
              </a:ext>
            </a:extLst>
          </p:cNvPr>
          <p:cNvSpPr txBox="1"/>
          <p:nvPr/>
        </p:nvSpPr>
        <p:spPr>
          <a:xfrm>
            <a:off x="576586" y="168810"/>
            <a:ext cx="3419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rgbClr val="334C9D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스트래티지</a:t>
            </a:r>
            <a:r>
              <a:rPr lang="ko-KR" altLang="en-US" sz="2400" dirty="0">
                <a:solidFill>
                  <a:srgbClr val="334C9D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패턴이란</a:t>
            </a:r>
            <a:r>
              <a:rPr lang="en-US" altLang="ko-KR" sz="2400" dirty="0">
                <a:solidFill>
                  <a:srgbClr val="334C9D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? – When?</a:t>
            </a:r>
            <a:endParaRPr lang="ko-KR" altLang="en-US" sz="2400" dirty="0">
              <a:solidFill>
                <a:srgbClr val="334C9D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322F77F-A0A6-C517-B674-3BE8C0C194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2359" y="1594658"/>
            <a:ext cx="1939281" cy="193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134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잘린 대각선 방향 모서리 3">
            <a:extLst>
              <a:ext uri="{FF2B5EF4-FFF2-40B4-BE49-F238E27FC236}">
                <a16:creationId xmlns:a16="http://schemas.microsoft.com/office/drawing/2014/main" id="{62420003-6EB4-4E5F-A549-57EE4061313F}"/>
              </a:ext>
            </a:extLst>
          </p:cNvPr>
          <p:cNvSpPr/>
          <p:nvPr/>
        </p:nvSpPr>
        <p:spPr>
          <a:xfrm>
            <a:off x="1682504" y="1051866"/>
            <a:ext cx="5841824" cy="4072934"/>
          </a:xfrm>
          <a:prstGeom prst="snip2DiagRect">
            <a:avLst>
              <a:gd name="adj1" fmla="val 0"/>
              <a:gd name="adj2" fmla="val 6003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4CBC4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128D856-99AD-5A3B-00FB-B87D81A3BBA7}"/>
              </a:ext>
            </a:extLst>
          </p:cNvPr>
          <p:cNvGrpSpPr>
            <a:grpSpLocks noChangeAspect="1"/>
          </p:cNvGrpSpPr>
          <p:nvPr/>
        </p:nvGrpSpPr>
        <p:grpSpPr>
          <a:xfrm>
            <a:off x="179512" y="183525"/>
            <a:ext cx="397074" cy="432233"/>
            <a:chOff x="683568" y="1057300"/>
            <a:chExt cx="1172528" cy="1276350"/>
          </a:xfrm>
        </p:grpSpPr>
        <p:pic>
          <p:nvPicPr>
            <p:cNvPr id="6" name="그래픽 5">
              <a:extLst>
                <a:ext uri="{FF2B5EF4-FFF2-40B4-BE49-F238E27FC236}">
                  <a16:creationId xmlns:a16="http://schemas.microsoft.com/office/drawing/2014/main" id="{ECAE8470-C34D-56F7-15B6-FBD1EAF79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1696" y="1057300"/>
              <a:ext cx="914400" cy="1276350"/>
            </a:xfrm>
            <a:prstGeom prst="rect">
              <a:avLst/>
            </a:prstGeom>
          </p:spPr>
        </p:pic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C579B2DF-066D-0BB7-0D47-F06DE79CA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3568" y="1295425"/>
              <a:ext cx="171450" cy="400050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3C57EE5-DE2F-0F24-05DA-2E9C95012A2C}"/>
              </a:ext>
            </a:extLst>
          </p:cNvPr>
          <p:cNvSpPr txBox="1"/>
          <p:nvPr/>
        </p:nvSpPr>
        <p:spPr>
          <a:xfrm>
            <a:off x="576586" y="168810"/>
            <a:ext cx="2882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rgbClr val="334C9D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스트래티지</a:t>
            </a:r>
            <a:r>
              <a:rPr lang="ko-KR" altLang="en-US" sz="2400" dirty="0">
                <a:solidFill>
                  <a:srgbClr val="334C9D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패턴이란</a:t>
            </a:r>
            <a:r>
              <a:rPr lang="en-US" altLang="ko-KR" sz="2400" dirty="0">
                <a:solidFill>
                  <a:srgbClr val="334C9D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? – How?</a:t>
            </a:r>
            <a:endParaRPr lang="ko-KR" altLang="en-US" sz="2400" dirty="0">
              <a:solidFill>
                <a:srgbClr val="334C9D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pic>
        <p:nvPicPr>
          <p:cNvPr id="20" name="그래픽 19">
            <a:extLst>
              <a:ext uri="{FF2B5EF4-FFF2-40B4-BE49-F238E27FC236}">
                <a16:creationId xmlns:a16="http://schemas.microsoft.com/office/drawing/2014/main" id="{FFB93086-BF98-B02A-252B-43241C6D73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9512" y="590200"/>
            <a:ext cx="2112917" cy="144863"/>
          </a:xfrm>
          <a:prstGeom prst="rect">
            <a:avLst/>
          </a:prstGeom>
        </p:spPr>
      </p:pic>
      <p:pic>
        <p:nvPicPr>
          <p:cNvPr id="21" name="Picture 2" descr="전략 디자인 패턴의 구조">
            <a:extLst>
              <a:ext uri="{FF2B5EF4-FFF2-40B4-BE49-F238E27FC236}">
                <a16:creationId xmlns:a16="http://schemas.microsoft.com/office/drawing/2014/main" id="{0C76C703-1051-CC75-4B1E-961E1F715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938" y="1186501"/>
            <a:ext cx="4138123" cy="358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84DE7A73-40E1-4138-CC74-9C391AB0CEB4}"/>
                  </a:ext>
                </a:extLst>
              </p14:cNvPr>
              <p14:cNvContentPartPr/>
              <p14:nvPr/>
            </p14:nvContentPartPr>
            <p14:xfrm>
              <a:off x="1486751" y="906421"/>
              <a:ext cx="682920" cy="56016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84DE7A73-40E1-4138-CC74-9C391AB0CEB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77751" y="897421"/>
                <a:ext cx="70056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275E1841-FBAF-6DC1-BC11-CC12CBF84AAB}"/>
                  </a:ext>
                </a:extLst>
              </p14:cNvPr>
              <p14:cNvContentPartPr/>
              <p14:nvPr/>
            </p14:nvContentPartPr>
            <p14:xfrm>
              <a:off x="7037161" y="4740133"/>
              <a:ext cx="682920" cy="56016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275E1841-FBAF-6DC1-BC11-CC12CBF84AA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28161" y="4731133"/>
                <a:ext cx="700560" cy="57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34894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128D856-99AD-5A3B-00FB-B87D81A3BBA7}"/>
              </a:ext>
            </a:extLst>
          </p:cNvPr>
          <p:cNvGrpSpPr>
            <a:grpSpLocks noChangeAspect="1"/>
          </p:cNvGrpSpPr>
          <p:nvPr/>
        </p:nvGrpSpPr>
        <p:grpSpPr>
          <a:xfrm>
            <a:off x="179512" y="183525"/>
            <a:ext cx="397074" cy="432233"/>
            <a:chOff x="683568" y="1057300"/>
            <a:chExt cx="1172528" cy="1276350"/>
          </a:xfrm>
        </p:grpSpPr>
        <p:pic>
          <p:nvPicPr>
            <p:cNvPr id="6" name="그래픽 5">
              <a:extLst>
                <a:ext uri="{FF2B5EF4-FFF2-40B4-BE49-F238E27FC236}">
                  <a16:creationId xmlns:a16="http://schemas.microsoft.com/office/drawing/2014/main" id="{ECAE8470-C34D-56F7-15B6-FBD1EAF79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1696" y="1057300"/>
              <a:ext cx="914400" cy="1276350"/>
            </a:xfrm>
            <a:prstGeom prst="rect">
              <a:avLst/>
            </a:prstGeom>
          </p:spPr>
        </p:pic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C579B2DF-066D-0BB7-0D47-F06DE79CA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3568" y="1295425"/>
              <a:ext cx="171450" cy="400050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3C57EE5-DE2F-0F24-05DA-2E9C95012A2C}"/>
              </a:ext>
            </a:extLst>
          </p:cNvPr>
          <p:cNvSpPr txBox="1"/>
          <p:nvPr/>
        </p:nvSpPr>
        <p:spPr>
          <a:xfrm>
            <a:off x="576586" y="168810"/>
            <a:ext cx="2882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rgbClr val="334C9D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스트래티지</a:t>
            </a:r>
            <a:r>
              <a:rPr lang="ko-KR" altLang="en-US" sz="2400" dirty="0">
                <a:solidFill>
                  <a:srgbClr val="334C9D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패턴이란</a:t>
            </a:r>
            <a:r>
              <a:rPr lang="en-US" altLang="ko-KR" sz="2400" dirty="0">
                <a:solidFill>
                  <a:srgbClr val="334C9D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? – Why?</a:t>
            </a:r>
            <a:endParaRPr lang="ko-KR" altLang="en-US" sz="2400" dirty="0">
              <a:solidFill>
                <a:srgbClr val="334C9D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pic>
        <p:nvPicPr>
          <p:cNvPr id="20" name="그래픽 19">
            <a:extLst>
              <a:ext uri="{FF2B5EF4-FFF2-40B4-BE49-F238E27FC236}">
                <a16:creationId xmlns:a16="http://schemas.microsoft.com/office/drawing/2014/main" id="{FFB93086-BF98-B02A-252B-43241C6D73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9512" y="590200"/>
            <a:ext cx="2112917" cy="14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246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9C98B7EA-E0C0-5340-EA43-C9EA202B8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1" y="2086488"/>
            <a:ext cx="3734321" cy="2457793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F173F19-B0D7-49FA-B8B9-12C772BDB17B}"/>
              </a:ext>
            </a:extLst>
          </p:cNvPr>
          <p:cNvGrpSpPr>
            <a:grpSpLocks noChangeAspect="1"/>
          </p:cNvGrpSpPr>
          <p:nvPr/>
        </p:nvGrpSpPr>
        <p:grpSpPr>
          <a:xfrm>
            <a:off x="179512" y="183525"/>
            <a:ext cx="397074" cy="432233"/>
            <a:chOff x="683568" y="1057300"/>
            <a:chExt cx="1172528" cy="1276350"/>
          </a:xfrm>
        </p:grpSpPr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0BE4B34C-5F33-4943-8948-6A8AC61BB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1696" y="1057300"/>
              <a:ext cx="914400" cy="1276350"/>
            </a:xfrm>
            <a:prstGeom prst="rect">
              <a:avLst/>
            </a:prstGeom>
          </p:spPr>
        </p:pic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BA7988EB-43E0-4602-A828-3BE82E61F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3568" y="1295425"/>
              <a:ext cx="171450" cy="40005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33FB655-E05A-413B-92E2-EA719C99B883}"/>
              </a:ext>
            </a:extLst>
          </p:cNvPr>
          <p:cNvSpPr txBox="1"/>
          <p:nvPr/>
        </p:nvSpPr>
        <p:spPr>
          <a:xfrm>
            <a:off x="576586" y="168810"/>
            <a:ext cx="1420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334C9D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예시 </a:t>
            </a:r>
            <a:r>
              <a:rPr lang="en-US" altLang="ko-KR" sz="2400" dirty="0">
                <a:solidFill>
                  <a:srgbClr val="334C9D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– How?</a:t>
            </a:r>
            <a:endParaRPr lang="ko-KR" altLang="en-US" sz="2400" dirty="0">
              <a:solidFill>
                <a:srgbClr val="334C9D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472BBD0-2397-4567-9777-5CEBC70148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9512" y="590200"/>
            <a:ext cx="2112917" cy="14486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7649C601-5ECF-3E18-6BE7-0102AF282A49}"/>
              </a:ext>
            </a:extLst>
          </p:cNvPr>
          <p:cNvGrpSpPr/>
          <p:nvPr/>
        </p:nvGrpSpPr>
        <p:grpSpPr>
          <a:xfrm>
            <a:off x="4427984" y="1044248"/>
            <a:ext cx="4305073" cy="4261524"/>
            <a:chOff x="1682504" y="1836311"/>
            <a:chExt cx="5841824" cy="2736304"/>
          </a:xfrm>
        </p:grpSpPr>
        <p:sp>
          <p:nvSpPr>
            <p:cNvPr id="14" name="사각형: 잘린 대각선 방향 모서리 13">
              <a:extLst>
                <a:ext uri="{FF2B5EF4-FFF2-40B4-BE49-F238E27FC236}">
                  <a16:creationId xmlns:a16="http://schemas.microsoft.com/office/drawing/2014/main" id="{F1334710-7FDA-A8F9-879B-27EE26D67B56}"/>
                </a:ext>
              </a:extLst>
            </p:cNvPr>
            <p:cNvSpPr/>
            <p:nvPr/>
          </p:nvSpPr>
          <p:spPr>
            <a:xfrm>
              <a:off x="1682504" y="1836311"/>
              <a:ext cx="5841824" cy="2736304"/>
            </a:xfrm>
            <a:prstGeom prst="snip2DiagRect">
              <a:avLst>
                <a:gd name="adj1" fmla="val 0"/>
                <a:gd name="adj2" fmla="val 6003"/>
              </a:avLst>
            </a:prstGeom>
            <a:solidFill>
              <a:srgbClr val="F176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EA8277-9847-51F1-3365-01B7501D73F1}"/>
                </a:ext>
              </a:extLst>
            </p:cNvPr>
            <p:cNvSpPr txBox="1"/>
            <p:nvPr/>
          </p:nvSpPr>
          <p:spPr>
            <a:xfrm>
              <a:off x="1787788" y="2140478"/>
              <a:ext cx="5580117" cy="2157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현재 상황</a:t>
              </a:r>
              <a:endPara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1. 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각각의 메서드가 매우 길다</a:t>
              </a: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b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2. Warrior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는 베거나 쏘지 못한다</a:t>
              </a: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3. 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찍기 로직을 </a:t>
              </a: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Monster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에서 재정의해야 한다</a:t>
              </a: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b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4. Job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 추가되면 </a:t>
              </a: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Player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를 수정해야 한다</a:t>
              </a: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D5355F36-37B5-DA8D-1C53-0BFFE672CD5D}"/>
                  </a:ext>
                </a:extLst>
              </p14:cNvPr>
              <p14:cNvContentPartPr/>
              <p14:nvPr/>
            </p14:nvContentPartPr>
            <p14:xfrm rot="20530230">
              <a:off x="3524019" y="2954829"/>
              <a:ext cx="745560" cy="21888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D5355F36-37B5-DA8D-1C53-0BFFE672CD5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 rot="20530230">
                <a:off x="3506010" y="2936829"/>
                <a:ext cx="781217" cy="25452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0F9B286-2081-0381-4F0B-650DBA1759CB}"/>
              </a:ext>
            </a:extLst>
          </p:cNvPr>
          <p:cNvSpPr txBox="1"/>
          <p:nvPr/>
        </p:nvSpPr>
        <p:spPr>
          <a:xfrm>
            <a:off x="1315643" y="4021822"/>
            <a:ext cx="25811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attack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말고도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defend, run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등 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다양한 로직이 있다고 가정하자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..!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90952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343</Words>
  <Application>Microsoft Office PowerPoint</Application>
  <PresentationFormat>화면 슬라이드 쇼(16:10)</PresentationFormat>
  <Paragraphs>52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tvN 즐거운이야기 Bold</vt:lpstr>
      <vt:lpstr>Arial</vt:lpstr>
      <vt:lpstr>나눔고딕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김민성</cp:lastModifiedBy>
  <cp:revision>23</cp:revision>
  <dcterms:created xsi:type="dcterms:W3CDTF">2018-02-05T04:56:27Z</dcterms:created>
  <dcterms:modified xsi:type="dcterms:W3CDTF">2023-05-04T18:25:28Z</dcterms:modified>
</cp:coreProperties>
</file>