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2" r:id="rId3"/>
    <p:sldId id="261" r:id="rId4"/>
    <p:sldId id="258" r:id="rId5"/>
    <p:sldId id="272" r:id="rId6"/>
    <p:sldId id="273" r:id="rId7"/>
    <p:sldId id="274" r:id="rId8"/>
    <p:sldId id="271" r:id="rId9"/>
    <p:sldId id="275" r:id="rId10"/>
    <p:sldId id="276" r:id="rId11"/>
    <p:sldId id="263" r:id="rId12"/>
    <p:sldId id="264" r:id="rId13"/>
    <p:sldId id="277" r:id="rId14"/>
    <p:sldId id="265" r:id="rId15"/>
    <p:sldId id="266" r:id="rId16"/>
    <p:sldId id="279" r:id="rId17"/>
    <p:sldId id="267" r:id="rId18"/>
    <p:sldId id="268" r:id="rId19"/>
    <p:sldId id="278" r:id="rId20"/>
    <p:sldId id="269" r:id="rId21"/>
  </p:sldIdLst>
  <p:sldSz cx="12192000" cy="6858000"/>
  <p:notesSz cx="6858000" cy="9144000"/>
  <p:embeddedFontLst>
    <p:embeddedFont>
      <p:font typeface="나눔스퀘어라운드 Light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flaticon.com/free-icon/illustration_393999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airplane_192646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580" y="2447473"/>
            <a:ext cx="10222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Debouncing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Throttling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624474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김민성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4732" y="43739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암튼 다름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 descr="암호 icon">
            <a:extLst>
              <a:ext uri="{FF2B5EF4-FFF2-40B4-BE49-F238E27FC236}">
                <a16:creationId xmlns:a16="http://schemas.microsoft.com/office/drawing/2014/main" id="{EB3CD56E-23B6-1C11-5FDB-F01BB542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22" y="243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5" descr="빠른 시간 icon">
            <a:extLst>
              <a:ext uri="{FF2B5EF4-FFF2-40B4-BE49-F238E27FC236}">
                <a16:creationId xmlns:a16="http://schemas.microsoft.com/office/drawing/2014/main" id="{16122513-136E-B637-977F-C284285A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80" y="243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452BB-0354-9D27-DA11-99A013922BFC}"/>
              </a:ext>
            </a:extLst>
          </p:cNvPr>
          <p:cNvSpPr txBox="1"/>
          <p:nvPr/>
        </p:nvSpPr>
        <p:spPr>
          <a:xfrm>
            <a:off x="4107318" y="5079426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그룹을 묶는 기준의 차이</a:t>
            </a:r>
          </a:p>
        </p:txBody>
      </p:sp>
    </p:spTree>
    <p:extLst>
      <p:ext uri="{BB962C8B-B14F-4D97-AF65-F5344CB8AC3E}">
        <p14:creationId xmlns:p14="http://schemas.microsoft.com/office/powerpoint/2010/main" val="43360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사용처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5713" y="5079426"/>
            <a:ext cx="654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이벤트가 불필요하고 과도하게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캐치될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7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언제 사용하는가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49BA4A-E725-6C36-F76C-51AE414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99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5713" y="5079426"/>
            <a:ext cx="654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이벤트가 불필요하고 과도하게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캐치될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78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언제 사용하는가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66" name="Picture 2" descr="Search engine ">
            <a:extLst>
              <a:ext uri="{FF2B5EF4-FFF2-40B4-BE49-F238E27FC236}">
                <a16:creationId xmlns:a16="http://schemas.microsoft.com/office/drawing/2014/main" id="{6621F431-8E91-2A4E-173A-6BCE5B4D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13" y="243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nfinity ">
            <a:extLst>
              <a:ext uri="{FF2B5EF4-FFF2-40B4-BE49-F238E27FC236}">
                <a16:creationId xmlns:a16="http://schemas.microsoft.com/office/drawing/2014/main" id="{5B7E9768-7F9F-DD11-16E1-C9C22E87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61" y="2288041"/>
            <a:ext cx="1997679" cy="19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llustration ">
            <a:hlinkClick r:id="rId4" tooltip="Illustration"/>
            <a:extLst>
              <a:ext uri="{FF2B5EF4-FFF2-40B4-BE49-F238E27FC236}">
                <a16:creationId xmlns:a16="http://schemas.microsoft.com/office/drawing/2014/main" id="{3A6BCA82-B6D1-01F6-A0B8-6AC7F9F1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37" y="2288041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59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사전지식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사전지식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setTimeout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clearTimeout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3BE078-D650-0D77-5CF4-C03DCC05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7" y="2560749"/>
            <a:ext cx="5625470" cy="2135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C3A93F-65E9-F7F1-44AF-96333F79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87" y="2566022"/>
            <a:ext cx="5342205" cy="2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사전지식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closure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2846C-E480-9FDD-F20B-98C4E23F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97" y="1508545"/>
            <a:ext cx="6631005" cy="38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4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예시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debouncing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8DD00-7B2A-3595-1A13-6BE5077F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447053"/>
            <a:ext cx="5316100" cy="5083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6D02A3-1FEF-630A-0B4C-381E4D90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31" y="914234"/>
            <a:ext cx="5496692" cy="924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B00B2-96E0-65C5-493C-D07261AD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018" y="3988555"/>
            <a:ext cx="5430008" cy="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66863E-3807-EC76-3D14-187EA4116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70" y="2131656"/>
            <a:ext cx="3705742" cy="1390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D4A062-4615-2092-7A66-8FBE4D623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06711"/>
            <a:ext cx="2915057" cy="8859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8607BD-1705-CD51-6F5C-5FFACF3C1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2589" y="170288"/>
            <a:ext cx="304842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throttling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6D6A2-AD69-4CE3-83FD-8D644F96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540904"/>
            <a:ext cx="669701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사전지식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5B297-8F3C-2619-8E84-9F008760A155}"/>
              </a:ext>
            </a:extLst>
          </p:cNvPr>
          <p:cNvSpPr txBox="1"/>
          <p:nvPr/>
        </p:nvSpPr>
        <p:spPr>
          <a:xfrm>
            <a:off x="0" y="4468585"/>
            <a:ext cx="12050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endParaRPr lang="en-US" altLang="ko-KR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https://velog.io/@yujuck/Javascript-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디바운스와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쓰로틀링</a:t>
            </a:r>
            <a:endParaRPr lang="en-US" altLang="ko-KR" spc="-150" dirty="0">
              <a:solidFill>
                <a:srgbClr val="00002F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https://www.freecodecamp.org/korean/news/debounce-dibaunseu-javascripteseo-hamsureul-jiyeonsikineun-bangbeob-js-es6-yeje/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https://velog.io/@subin1224/Debounce-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-Throttle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https://medium.com/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오늘의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디바운싱과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쓰로틀링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이해하기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-e02f6bb14627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https://pks2974.medium.com/throttle-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-debounce-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개념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정리하기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-2335a9c426ff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https://github.com/lodash/lodash/</a:t>
            </a:r>
          </a:p>
          <a:p>
            <a:r>
              <a:rPr lang="ko-KR" altLang="en-US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아이콘  제작자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Freepik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-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Flaticon</a:t>
            </a:r>
            <a:endParaRPr lang="ko-KR" altLang="en-US" spc="-150" dirty="0">
              <a:solidFill>
                <a:srgbClr val="00002F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Debouncing &amp; Throttling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4732" y="43739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암튼 좋은 거임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28BA87-05DE-0F2C-4DEB-0D19083B4995}"/>
              </a:ext>
            </a:extLst>
          </p:cNvPr>
          <p:cNvGrpSpPr/>
          <p:nvPr/>
        </p:nvGrpSpPr>
        <p:grpSpPr>
          <a:xfrm>
            <a:off x="1508232" y="2458946"/>
            <a:ext cx="9215428" cy="1980000"/>
            <a:chOff x="1615661" y="2458946"/>
            <a:chExt cx="9215428" cy="1980000"/>
          </a:xfrm>
        </p:grpSpPr>
        <p:pic>
          <p:nvPicPr>
            <p:cNvPr id="1029" name="Picture 5" descr="빠른 시간 icon">
              <a:extLst>
                <a:ext uri="{FF2B5EF4-FFF2-40B4-BE49-F238E27FC236}">
                  <a16:creationId xmlns:a16="http://schemas.microsoft.com/office/drawing/2014/main" id="{F7B85BB4-1163-80B0-CF42-3AF9254F5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661" y="2458946"/>
              <a:ext cx="198000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클라우드 네트워크 icon">
              <a:extLst>
                <a:ext uri="{FF2B5EF4-FFF2-40B4-BE49-F238E27FC236}">
                  <a16:creationId xmlns:a16="http://schemas.microsoft.com/office/drawing/2014/main" id="{240C5168-421B-8F7B-1306-9B9A89D4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376" y="2458946"/>
              <a:ext cx="198000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성능 ">
              <a:extLst>
                <a:ext uri="{FF2B5EF4-FFF2-40B4-BE49-F238E27FC236}">
                  <a16:creationId xmlns:a16="http://schemas.microsoft.com/office/drawing/2014/main" id="{19267173-E992-799C-5AC7-1D9F285DF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089" y="2458946"/>
              <a:ext cx="198000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F55FFB-3030-4289-5D0F-FC25D3F96FD3}"/>
              </a:ext>
            </a:extLst>
          </p:cNvPr>
          <p:cNvSpPr txBox="1"/>
          <p:nvPr/>
        </p:nvSpPr>
        <p:spPr>
          <a:xfrm>
            <a:off x="3627224" y="5079426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똑똑하게 호출하는 방식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4732" y="43739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Debouncing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디바운싱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전기 회로 icon">
            <a:extLst>
              <a:ext uri="{FF2B5EF4-FFF2-40B4-BE49-F238E27FC236}">
                <a16:creationId xmlns:a16="http://schemas.microsoft.com/office/drawing/2014/main" id="{CBFA6832-75FD-74F9-1100-B84243BA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39" y="1963965"/>
            <a:ext cx="3595285" cy="35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버튼이 클릭되었을 때 신호가 흐르는 양상을 보여주는 그림으로, 고점과 저점 사이 신호가 무시되는 지점이 파란색 칠이 되어 있다. 신호가 고점과 저점을 여러 번 반복하는 지점이 무시되는 지점으로 설명되고 있다. ">
            <a:extLst>
              <a:ext uri="{FF2B5EF4-FFF2-40B4-BE49-F238E27FC236}">
                <a16:creationId xmlns:a16="http://schemas.microsoft.com/office/drawing/2014/main" id="{BD152C26-47B9-F848-0F60-5562A8C4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1457405"/>
            <a:ext cx="4924350" cy="46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42D21DEC-4E4C-EFE7-602D-28C751C5E541}"/>
              </a:ext>
            </a:extLst>
          </p:cNvPr>
          <p:cNvCxnSpPr>
            <a:cxnSpLocks/>
          </p:cNvCxnSpPr>
          <p:nvPr/>
        </p:nvCxnSpPr>
        <p:spPr>
          <a:xfrm>
            <a:off x="5328224" y="3037114"/>
            <a:ext cx="1154219" cy="724493"/>
          </a:xfrm>
          <a:prstGeom prst="curvedConnector3">
            <a:avLst/>
          </a:prstGeom>
          <a:ln w="28575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8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4732" y="43739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Debouncing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디바운싱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B7EEA-2648-150D-8E0A-6B174F8F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66" y="1375353"/>
            <a:ext cx="7251666" cy="3350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4FFA90-813D-3770-FABF-EDA0939BA1D9}"/>
              </a:ext>
            </a:extLst>
          </p:cNvPr>
          <p:cNvSpPr txBox="1"/>
          <p:nvPr/>
        </p:nvSpPr>
        <p:spPr>
          <a:xfrm>
            <a:off x="1664345" y="5079426"/>
            <a:ext cx="8863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연속으로 호출되는 함수 중에</a:t>
            </a:r>
            <a:b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맨 처음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맨 마지막에 호출되는 함수만 실행되도록 한 것</a:t>
            </a:r>
          </a:p>
        </p:txBody>
      </p:sp>
    </p:spTree>
    <p:extLst>
      <p:ext uri="{BB962C8B-B14F-4D97-AF65-F5344CB8AC3E}">
        <p14:creationId xmlns:p14="http://schemas.microsoft.com/office/powerpoint/2010/main" val="411470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otor blade structural design The trailing edge of the rotors is ">
            <a:extLst>
              <a:ext uri="{FF2B5EF4-FFF2-40B4-BE49-F238E27FC236}">
                <a16:creationId xmlns:a16="http://schemas.microsoft.com/office/drawing/2014/main" id="{CF695DFD-4E99-0460-6166-F21D1E73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53" y="3568338"/>
            <a:ext cx="8655840" cy="32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4732" y="43739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Debouncing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디바운싱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비행기 icon">
            <a:hlinkClick r:id="rId3" tooltip="비행기"/>
            <a:extLst>
              <a:ext uri="{FF2B5EF4-FFF2-40B4-BE49-F238E27FC236}">
                <a16:creationId xmlns:a16="http://schemas.microsoft.com/office/drawing/2014/main" id="{D60D4C95-F140-A8AE-F002-D914140F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57" y="581811"/>
            <a:ext cx="2906485" cy="29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91CE64C9-C2F0-97EC-1ABE-5159C61B1639}"/>
              </a:ext>
            </a:extLst>
          </p:cNvPr>
          <p:cNvCxnSpPr>
            <a:cxnSpLocks/>
          </p:cNvCxnSpPr>
          <p:nvPr/>
        </p:nvCxnSpPr>
        <p:spPr>
          <a:xfrm rot="5400000">
            <a:off x="5938820" y="3156132"/>
            <a:ext cx="1479005" cy="12700"/>
          </a:xfrm>
          <a:prstGeom prst="curvedConnector3">
            <a:avLst/>
          </a:prstGeom>
          <a:ln w="28575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5177" y="437393"/>
            <a:ext cx="198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Throttling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쓰로틀링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4" name="Picture 4" descr="컨트롤 레버 ">
            <a:extLst>
              <a:ext uri="{FF2B5EF4-FFF2-40B4-BE49-F238E27FC236}">
                <a16:creationId xmlns:a16="http://schemas.microsoft.com/office/drawing/2014/main" id="{281FDCB4-8DE2-A53B-A52D-9EB2A0E4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22" y="243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속도 레이더 ">
            <a:extLst>
              <a:ext uri="{FF2B5EF4-FFF2-40B4-BE49-F238E27FC236}">
                <a16:creationId xmlns:a16="http://schemas.microsoft.com/office/drawing/2014/main" id="{0FD40B3A-91CB-48A6-0F78-5AD50345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80" y="243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3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5177" y="437393"/>
            <a:ext cx="198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Throttling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177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쓰로틀링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A4B409-CD34-568E-D27B-47725482D0BA}"/>
              </a:ext>
            </a:extLst>
          </p:cNvPr>
          <p:cNvGrpSpPr/>
          <p:nvPr/>
        </p:nvGrpSpPr>
        <p:grpSpPr>
          <a:xfrm>
            <a:off x="4623991" y="1986928"/>
            <a:ext cx="2944016" cy="2884143"/>
            <a:chOff x="1439025" y="1668107"/>
            <a:chExt cx="4200745" cy="4200745"/>
          </a:xfrm>
        </p:grpSpPr>
        <p:pic>
          <p:nvPicPr>
            <p:cNvPr id="6150" name="Picture 6" descr="그룹 ">
              <a:extLst>
                <a:ext uri="{FF2B5EF4-FFF2-40B4-BE49-F238E27FC236}">
                  <a16:creationId xmlns:a16="http://schemas.microsoft.com/office/drawing/2014/main" id="{83CA5E38-691C-6A72-F9AC-C6E1BF1C4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025" y="1668107"/>
              <a:ext cx="4200745" cy="420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4022E41-128B-42D5-525D-C03F19F672E6}"/>
                </a:ext>
              </a:extLst>
            </p:cNvPr>
            <p:cNvSpPr/>
            <p:nvPr/>
          </p:nvSpPr>
          <p:spPr>
            <a:xfrm>
              <a:off x="2286000" y="2815035"/>
              <a:ext cx="2645229" cy="2109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52" name="Picture 8" descr="10 분 icon">
              <a:extLst>
                <a:ext uri="{FF2B5EF4-FFF2-40B4-BE49-F238E27FC236}">
                  <a16:creationId xmlns:a16="http://schemas.microsoft.com/office/drawing/2014/main" id="{A98DBE91-3385-2361-D92B-91537BAAB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656" y="2960768"/>
              <a:ext cx="1817915" cy="181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82F5BE-A8CB-1FF6-84CA-793BFF16FC45}"/>
              </a:ext>
            </a:extLst>
          </p:cNvPr>
          <p:cNvSpPr txBox="1"/>
          <p:nvPr/>
        </p:nvSpPr>
        <p:spPr>
          <a:xfrm>
            <a:off x="1754114" y="5079426"/>
            <a:ext cx="8683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함수가 호출된 후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시간이 지나기 전까지는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다시 호출되지 않도록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1867953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227</Words>
  <Application>Microsoft Office PowerPoint</Application>
  <PresentationFormat>와이드스크린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나눔스퀘어 ExtraBold</vt:lpstr>
      <vt:lpstr>나눔스퀘어라운드 Light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김민성</cp:lastModifiedBy>
  <cp:revision>11</cp:revision>
  <dcterms:created xsi:type="dcterms:W3CDTF">2017-05-29T09:12:16Z</dcterms:created>
  <dcterms:modified xsi:type="dcterms:W3CDTF">2023-05-10T18:04:25Z</dcterms:modified>
</cp:coreProperties>
</file>