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48" r:id="rId2"/>
    <p:sldMasterId id="2147484705" r:id="rId3"/>
  </p:sldMasterIdLst>
  <p:notesMasterIdLst>
    <p:notesMasterId r:id="rId16"/>
  </p:notesMasterIdLst>
  <p:sldIdLst>
    <p:sldId id="256" r:id="rId4"/>
    <p:sldId id="394" r:id="rId5"/>
    <p:sldId id="606" r:id="rId6"/>
    <p:sldId id="604" r:id="rId7"/>
    <p:sldId id="605" r:id="rId8"/>
    <p:sldId id="597" r:id="rId9"/>
    <p:sldId id="598" r:id="rId10"/>
    <p:sldId id="600" r:id="rId11"/>
    <p:sldId id="601" r:id="rId12"/>
    <p:sldId id="602" r:id="rId13"/>
    <p:sldId id="599" r:id="rId14"/>
    <p:sldId id="596"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涛" initials="吴涛" lastIdx="0" clrIdx="0">
    <p:extLst>
      <p:ext uri="{19B8F6BF-5375-455C-9EA6-DF929625EA0E}">
        <p15:presenceInfo xmlns:p15="http://schemas.microsoft.com/office/powerpoint/2012/main" userId="1c0fa417253476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2AC"/>
    <a:srgbClr val="FF5050"/>
    <a:srgbClr val="C8ED6D"/>
    <a:srgbClr val="0033CC"/>
    <a:srgbClr val="1D528D"/>
    <a:srgbClr val="ED9013"/>
    <a:srgbClr val="FFFF66"/>
    <a:srgbClr val="072C55"/>
    <a:srgbClr val="189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31" autoAdjust="0"/>
    <p:restoredTop sz="86034" autoAdjust="0"/>
  </p:normalViewPr>
  <p:slideViewPr>
    <p:cSldViewPr showGuides="1">
      <p:cViewPr varScale="1">
        <p:scale>
          <a:sx n="61" d="100"/>
          <a:sy n="61" d="100"/>
        </p:scale>
        <p:origin x="1572" y="31"/>
      </p:cViewPr>
      <p:guideLst>
        <p:guide orient="horz" pos="2160"/>
        <p:guide pos="2880"/>
      </p:guideLst>
    </p:cSldViewPr>
  </p:slideViewPr>
  <p:outlineViewPr>
    <p:cViewPr>
      <p:scale>
        <a:sx n="33" d="100"/>
        <a:sy n="33" d="100"/>
      </p:scale>
      <p:origin x="0" y="10470"/>
    </p:cViewPr>
  </p:outlineViewPr>
  <p:notesTextViewPr>
    <p:cViewPr>
      <p:scale>
        <a:sx n="100" d="100"/>
        <a:sy n="100" d="100"/>
      </p:scale>
      <p:origin x="0" y="0"/>
    </p:cViewPr>
  </p:notesTextViewPr>
  <p:notesViewPr>
    <p:cSldViewPr showGuides="1">
      <p:cViewPr varScale="1">
        <p:scale>
          <a:sx n="81" d="100"/>
          <a:sy n="81" d="100"/>
        </p:scale>
        <p:origin x="-20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02AB0F-D998-4C29-BC60-554043DBE77D}"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5E631C4E-D4CB-44FE-95C5-4D2D5A3F5B30}">
      <dgm:prSet phldrT="[文本]"/>
      <dgm:spPr/>
      <dgm:t>
        <a:bodyPr/>
        <a:lstStyle/>
        <a:p>
          <a:r>
            <a:rPr lang="zh-CN" altLang="en-US" dirty="0"/>
            <a:t>电子商务网站</a:t>
          </a:r>
        </a:p>
      </dgm:t>
    </dgm:pt>
    <dgm:pt modelId="{EF99654D-920F-4809-973E-52CFCDAE86B3}" type="parTrans" cxnId="{29864CF0-90BE-45DF-A95D-7F05559DCEBB}">
      <dgm:prSet/>
      <dgm:spPr/>
      <dgm:t>
        <a:bodyPr/>
        <a:lstStyle/>
        <a:p>
          <a:endParaRPr lang="zh-CN" altLang="en-US"/>
        </a:p>
      </dgm:t>
    </dgm:pt>
    <dgm:pt modelId="{2B677A31-AA01-49B9-83E1-52E827C9CB4E}" type="sibTrans" cxnId="{29864CF0-90BE-45DF-A95D-7F05559DCEBB}">
      <dgm:prSet/>
      <dgm:spPr/>
      <dgm:t>
        <a:bodyPr/>
        <a:lstStyle/>
        <a:p>
          <a:endParaRPr lang="zh-CN" altLang="en-US"/>
        </a:p>
      </dgm:t>
    </dgm:pt>
    <dgm:pt modelId="{24D6151D-BA09-45AF-B3A3-158422C1A395}">
      <dgm:prSet phldrT="[文本]"/>
      <dgm:spPr>
        <a:blipFill rotWithShape="0">
          <a:blip xmlns:r="http://schemas.openxmlformats.org/officeDocument/2006/relationships" r:embed="rId1"/>
          <a:stretch>
            <a:fillRect/>
          </a:stretch>
        </a:blipFill>
      </dgm:spPr>
      <dgm:t>
        <a:bodyPr/>
        <a:lstStyle/>
        <a:p>
          <a:r>
            <a:rPr lang="en-US" altLang="zh-CN" dirty="0"/>
            <a:t>   </a:t>
          </a:r>
          <a:endParaRPr lang="zh-CN" altLang="en-US" dirty="0"/>
        </a:p>
      </dgm:t>
    </dgm:pt>
    <dgm:pt modelId="{295254D4-0780-48D9-8658-2C14AF24B7CA}" type="parTrans" cxnId="{37ADF021-AB06-4A16-A2D5-29B82B5CD8C4}">
      <dgm:prSet/>
      <dgm:spPr/>
      <dgm:t>
        <a:bodyPr/>
        <a:lstStyle/>
        <a:p>
          <a:endParaRPr lang="zh-CN" altLang="en-US"/>
        </a:p>
      </dgm:t>
    </dgm:pt>
    <dgm:pt modelId="{9543357F-851F-4D5F-85C9-F8927075FBE8}" type="sibTrans" cxnId="{37ADF021-AB06-4A16-A2D5-29B82B5CD8C4}">
      <dgm:prSet/>
      <dgm:spPr/>
      <dgm:t>
        <a:bodyPr/>
        <a:lstStyle/>
        <a:p>
          <a:endParaRPr lang="zh-CN" altLang="en-US"/>
        </a:p>
      </dgm:t>
    </dgm:pt>
    <dgm:pt modelId="{44EA9242-9E12-49D4-B0A0-D1E5A792874A}">
      <dgm:prSet phldrT="[文本]"/>
      <dgm:spPr>
        <a:blipFill rotWithShape="0">
          <a:blip xmlns:r="http://schemas.openxmlformats.org/officeDocument/2006/relationships" r:embed="rId2"/>
          <a:stretch>
            <a:fillRect/>
          </a:stretch>
        </a:blipFill>
      </dgm:spPr>
      <dgm:t>
        <a:bodyPr/>
        <a:lstStyle/>
        <a:p>
          <a:r>
            <a:rPr lang="en-US" altLang="zh-CN" dirty="0"/>
            <a:t>  </a:t>
          </a:r>
          <a:endParaRPr lang="zh-CN" altLang="en-US" dirty="0"/>
        </a:p>
      </dgm:t>
    </dgm:pt>
    <dgm:pt modelId="{0A3541B7-9DB3-4DB0-8AF1-ADBE42CAE30B}" type="parTrans" cxnId="{1213D044-C718-4C6F-8BB0-0DF32AADEF23}">
      <dgm:prSet/>
      <dgm:spPr/>
      <dgm:t>
        <a:bodyPr/>
        <a:lstStyle/>
        <a:p>
          <a:endParaRPr lang="zh-CN" altLang="en-US"/>
        </a:p>
      </dgm:t>
    </dgm:pt>
    <dgm:pt modelId="{786520FA-B3F8-48DC-9472-70E2C4A6F898}" type="sibTrans" cxnId="{1213D044-C718-4C6F-8BB0-0DF32AADEF23}">
      <dgm:prSet/>
      <dgm:spPr/>
      <dgm:t>
        <a:bodyPr/>
        <a:lstStyle/>
        <a:p>
          <a:endParaRPr lang="zh-CN" altLang="en-US"/>
        </a:p>
      </dgm:t>
    </dgm:pt>
    <dgm:pt modelId="{5CF1E83A-A68C-46F9-A9F1-9D0B84904FD6}">
      <dgm:prSet phldrT="[文本]"/>
      <dgm:spPr>
        <a:blipFill rotWithShape="0">
          <a:blip xmlns:r="http://schemas.openxmlformats.org/officeDocument/2006/relationships" r:embed="rId3"/>
          <a:stretch>
            <a:fillRect/>
          </a:stretch>
        </a:blipFill>
      </dgm:spPr>
      <dgm:t>
        <a:bodyPr/>
        <a:lstStyle/>
        <a:p>
          <a:r>
            <a:rPr lang="en-US" altLang="zh-CN" dirty="0"/>
            <a:t>  </a:t>
          </a:r>
          <a:endParaRPr lang="zh-CN" altLang="en-US" dirty="0"/>
        </a:p>
      </dgm:t>
    </dgm:pt>
    <dgm:pt modelId="{A53A1902-C5E8-498F-A2D7-A47D818B955E}" type="parTrans" cxnId="{0948C2B4-147A-4F3E-9495-82E8374953AB}">
      <dgm:prSet/>
      <dgm:spPr/>
      <dgm:t>
        <a:bodyPr/>
        <a:lstStyle/>
        <a:p>
          <a:endParaRPr lang="zh-CN" altLang="en-US"/>
        </a:p>
      </dgm:t>
    </dgm:pt>
    <dgm:pt modelId="{33976BC4-8A3B-4996-8CC2-9B885E14BBE9}" type="sibTrans" cxnId="{0948C2B4-147A-4F3E-9495-82E8374953AB}">
      <dgm:prSet/>
      <dgm:spPr/>
      <dgm:t>
        <a:bodyPr/>
        <a:lstStyle/>
        <a:p>
          <a:endParaRPr lang="zh-CN" altLang="en-US"/>
        </a:p>
      </dgm:t>
    </dgm:pt>
    <dgm:pt modelId="{000DB05B-D7DC-4478-9D58-5D122D09B282}">
      <dgm:prSet phldrT="[文本]"/>
      <dgm:spPr>
        <a:blipFill rotWithShape="0">
          <a:blip xmlns:r="http://schemas.openxmlformats.org/officeDocument/2006/relationships" r:embed="rId4"/>
          <a:stretch>
            <a:fillRect/>
          </a:stretch>
        </a:blipFill>
      </dgm:spPr>
      <dgm:t>
        <a:bodyPr/>
        <a:lstStyle/>
        <a:p>
          <a:r>
            <a:rPr lang="en-US" altLang="zh-CN" dirty="0"/>
            <a:t>   </a:t>
          </a:r>
          <a:endParaRPr lang="zh-CN" altLang="en-US" dirty="0"/>
        </a:p>
      </dgm:t>
    </dgm:pt>
    <dgm:pt modelId="{B166D153-CD3B-4A57-A9F6-6022C93A649F}" type="parTrans" cxnId="{FB63DDBB-1739-4A92-9933-81B8DA6C63FA}">
      <dgm:prSet/>
      <dgm:spPr/>
      <dgm:t>
        <a:bodyPr/>
        <a:lstStyle/>
        <a:p>
          <a:endParaRPr lang="zh-CN" altLang="en-US"/>
        </a:p>
      </dgm:t>
    </dgm:pt>
    <dgm:pt modelId="{2E18D079-8F3F-4BC0-9792-F8D521E763BA}" type="sibTrans" cxnId="{FB63DDBB-1739-4A92-9933-81B8DA6C63FA}">
      <dgm:prSet/>
      <dgm:spPr/>
      <dgm:t>
        <a:bodyPr/>
        <a:lstStyle/>
        <a:p>
          <a:endParaRPr lang="zh-CN" altLang="en-US"/>
        </a:p>
      </dgm:t>
    </dgm:pt>
    <dgm:pt modelId="{24A6B6B2-C10A-41E0-9920-3709F9867692}" type="pres">
      <dgm:prSet presAssocID="{5202AB0F-D998-4C29-BC60-554043DBE77D}" presName="Name0" presStyleCnt="0">
        <dgm:presLayoutVars>
          <dgm:chMax val="1"/>
          <dgm:dir/>
          <dgm:animLvl val="ctr"/>
          <dgm:resizeHandles val="exact"/>
        </dgm:presLayoutVars>
      </dgm:prSet>
      <dgm:spPr/>
    </dgm:pt>
    <dgm:pt modelId="{59BEF402-9ECD-46E5-B362-EFA2F63292E1}" type="pres">
      <dgm:prSet presAssocID="{5E631C4E-D4CB-44FE-95C5-4D2D5A3F5B30}" presName="centerShape" presStyleLbl="node0" presStyleIdx="0" presStyleCnt="1"/>
      <dgm:spPr/>
    </dgm:pt>
    <dgm:pt modelId="{19E2094B-8A4D-443D-B56A-2DD796B8F80E}" type="pres">
      <dgm:prSet presAssocID="{295254D4-0780-48D9-8658-2C14AF24B7CA}" presName="parTrans" presStyleLbl="sibTrans2D1" presStyleIdx="0" presStyleCnt="4"/>
      <dgm:spPr/>
    </dgm:pt>
    <dgm:pt modelId="{CB9101DA-1748-432F-93C5-5C4E05CAEB47}" type="pres">
      <dgm:prSet presAssocID="{295254D4-0780-48D9-8658-2C14AF24B7CA}" presName="connectorText" presStyleLbl="sibTrans2D1" presStyleIdx="0" presStyleCnt="4"/>
      <dgm:spPr/>
    </dgm:pt>
    <dgm:pt modelId="{64EB3578-5CD4-424C-B134-4D62004B0D2A}" type="pres">
      <dgm:prSet presAssocID="{24D6151D-BA09-45AF-B3A3-158422C1A395}" presName="node" presStyleLbl="node1" presStyleIdx="0" presStyleCnt="4" custRadScaleRad="100778" custRadScaleInc="-66029">
        <dgm:presLayoutVars>
          <dgm:bulletEnabled val="1"/>
        </dgm:presLayoutVars>
      </dgm:prSet>
      <dgm:spPr/>
    </dgm:pt>
    <dgm:pt modelId="{98C810A8-F87E-4F27-A588-02D1CA4A9CF1}" type="pres">
      <dgm:prSet presAssocID="{0A3541B7-9DB3-4DB0-8AF1-ADBE42CAE30B}" presName="parTrans" presStyleLbl="sibTrans2D1" presStyleIdx="1" presStyleCnt="4"/>
      <dgm:spPr/>
    </dgm:pt>
    <dgm:pt modelId="{6E940254-6157-45C4-8585-806C98BAED58}" type="pres">
      <dgm:prSet presAssocID="{0A3541B7-9DB3-4DB0-8AF1-ADBE42CAE30B}" presName="connectorText" presStyleLbl="sibTrans2D1" presStyleIdx="1" presStyleCnt="4"/>
      <dgm:spPr/>
    </dgm:pt>
    <dgm:pt modelId="{AE1F972C-FB39-4143-A09A-C8DC6B42C1B9}" type="pres">
      <dgm:prSet presAssocID="{44EA9242-9E12-49D4-B0A0-D1E5A792874A}" presName="node" presStyleLbl="node1" presStyleIdx="1" presStyleCnt="4">
        <dgm:presLayoutVars>
          <dgm:bulletEnabled val="1"/>
        </dgm:presLayoutVars>
      </dgm:prSet>
      <dgm:spPr/>
    </dgm:pt>
    <dgm:pt modelId="{FCA8BABC-0A11-42B2-B251-D4F17E18C218}" type="pres">
      <dgm:prSet presAssocID="{A53A1902-C5E8-498F-A2D7-A47D818B955E}" presName="parTrans" presStyleLbl="sibTrans2D1" presStyleIdx="2" presStyleCnt="4"/>
      <dgm:spPr/>
    </dgm:pt>
    <dgm:pt modelId="{958FDCA1-EFF7-4089-BE36-7097AE92D655}" type="pres">
      <dgm:prSet presAssocID="{A53A1902-C5E8-498F-A2D7-A47D818B955E}" presName="connectorText" presStyleLbl="sibTrans2D1" presStyleIdx="2" presStyleCnt="4"/>
      <dgm:spPr/>
    </dgm:pt>
    <dgm:pt modelId="{CD9F675B-7F8A-4FAB-9ED6-742015C8F468}" type="pres">
      <dgm:prSet presAssocID="{5CF1E83A-A68C-46F9-A9F1-9D0B84904FD6}" presName="node" presStyleLbl="node1" presStyleIdx="2" presStyleCnt="4" custScaleX="99202" custRadScaleRad="123552" custRadScaleInc="-326969">
        <dgm:presLayoutVars>
          <dgm:bulletEnabled val="1"/>
        </dgm:presLayoutVars>
      </dgm:prSet>
      <dgm:spPr/>
    </dgm:pt>
    <dgm:pt modelId="{0F3E4633-CFC9-41CC-91CE-4B3AFAC31DB9}" type="pres">
      <dgm:prSet presAssocID="{B166D153-CD3B-4A57-A9F6-6022C93A649F}" presName="parTrans" presStyleLbl="sibTrans2D1" presStyleIdx="3" presStyleCnt="4"/>
      <dgm:spPr/>
    </dgm:pt>
    <dgm:pt modelId="{C17B6366-103D-4AE8-B54E-40581C5A704B}" type="pres">
      <dgm:prSet presAssocID="{B166D153-CD3B-4A57-A9F6-6022C93A649F}" presName="connectorText" presStyleLbl="sibTrans2D1" presStyleIdx="3" presStyleCnt="4"/>
      <dgm:spPr/>
    </dgm:pt>
    <dgm:pt modelId="{6A4CC2FD-1464-42A8-AF8A-4731ABA6CBB1}" type="pres">
      <dgm:prSet presAssocID="{000DB05B-D7DC-4478-9D58-5D122D09B282}" presName="node" presStyleLbl="node1" presStyleIdx="3" presStyleCnt="4">
        <dgm:presLayoutVars>
          <dgm:bulletEnabled val="1"/>
        </dgm:presLayoutVars>
      </dgm:prSet>
      <dgm:spPr/>
    </dgm:pt>
  </dgm:ptLst>
  <dgm:cxnLst>
    <dgm:cxn modelId="{6B3E8AF0-9BE3-4F7F-A330-7300CB831FD5}" type="presOf" srcId="{295254D4-0780-48D9-8658-2C14AF24B7CA}" destId="{CB9101DA-1748-432F-93C5-5C4E05CAEB47}" srcOrd="1" destOrd="0" presId="urn:microsoft.com/office/officeart/2005/8/layout/radial5"/>
    <dgm:cxn modelId="{CAEF55E6-E0CE-4385-BCC4-AF3E56F7CBB5}" type="presOf" srcId="{A53A1902-C5E8-498F-A2D7-A47D818B955E}" destId="{FCA8BABC-0A11-42B2-B251-D4F17E18C218}" srcOrd="0" destOrd="0" presId="urn:microsoft.com/office/officeart/2005/8/layout/radial5"/>
    <dgm:cxn modelId="{C81552B4-EDD0-4F6B-9272-86C325F8AC0A}" type="presOf" srcId="{295254D4-0780-48D9-8658-2C14AF24B7CA}" destId="{19E2094B-8A4D-443D-B56A-2DD796B8F80E}" srcOrd="0" destOrd="0" presId="urn:microsoft.com/office/officeart/2005/8/layout/radial5"/>
    <dgm:cxn modelId="{2D47A7F4-ACB8-4CB0-8117-BF3B19809FE6}" type="presOf" srcId="{5CF1E83A-A68C-46F9-A9F1-9D0B84904FD6}" destId="{CD9F675B-7F8A-4FAB-9ED6-742015C8F468}" srcOrd="0" destOrd="0" presId="urn:microsoft.com/office/officeart/2005/8/layout/radial5"/>
    <dgm:cxn modelId="{994E1107-F3FF-4EBF-8479-8B9B696B4C43}" type="presOf" srcId="{5202AB0F-D998-4C29-BC60-554043DBE77D}" destId="{24A6B6B2-C10A-41E0-9920-3709F9867692}" srcOrd="0" destOrd="0" presId="urn:microsoft.com/office/officeart/2005/8/layout/radial5"/>
    <dgm:cxn modelId="{0948C2B4-147A-4F3E-9495-82E8374953AB}" srcId="{5E631C4E-D4CB-44FE-95C5-4D2D5A3F5B30}" destId="{5CF1E83A-A68C-46F9-A9F1-9D0B84904FD6}" srcOrd="2" destOrd="0" parTransId="{A53A1902-C5E8-498F-A2D7-A47D818B955E}" sibTransId="{33976BC4-8A3B-4996-8CC2-9B885E14BBE9}"/>
    <dgm:cxn modelId="{79812EFB-03A8-441E-9B5F-32042773F287}" type="presOf" srcId="{0A3541B7-9DB3-4DB0-8AF1-ADBE42CAE30B}" destId="{6E940254-6157-45C4-8585-806C98BAED58}" srcOrd="1" destOrd="0" presId="urn:microsoft.com/office/officeart/2005/8/layout/radial5"/>
    <dgm:cxn modelId="{E51CAE8F-3252-42BD-94B6-047BF7C6EEB4}" type="presOf" srcId="{0A3541B7-9DB3-4DB0-8AF1-ADBE42CAE30B}" destId="{98C810A8-F87E-4F27-A588-02D1CA4A9CF1}" srcOrd="0" destOrd="0" presId="urn:microsoft.com/office/officeart/2005/8/layout/radial5"/>
    <dgm:cxn modelId="{AA80B741-B40F-49D9-BCD3-E9ED9AD80620}" type="presOf" srcId="{24D6151D-BA09-45AF-B3A3-158422C1A395}" destId="{64EB3578-5CD4-424C-B134-4D62004B0D2A}" srcOrd="0" destOrd="0" presId="urn:microsoft.com/office/officeart/2005/8/layout/radial5"/>
    <dgm:cxn modelId="{679956E0-F71A-47E9-9856-4A614EF89B50}" type="presOf" srcId="{B166D153-CD3B-4A57-A9F6-6022C93A649F}" destId="{C17B6366-103D-4AE8-B54E-40581C5A704B}" srcOrd="1" destOrd="0" presId="urn:microsoft.com/office/officeart/2005/8/layout/radial5"/>
    <dgm:cxn modelId="{1213D044-C718-4C6F-8BB0-0DF32AADEF23}" srcId="{5E631C4E-D4CB-44FE-95C5-4D2D5A3F5B30}" destId="{44EA9242-9E12-49D4-B0A0-D1E5A792874A}" srcOrd="1" destOrd="0" parTransId="{0A3541B7-9DB3-4DB0-8AF1-ADBE42CAE30B}" sibTransId="{786520FA-B3F8-48DC-9472-70E2C4A6F898}"/>
    <dgm:cxn modelId="{37ADF021-AB06-4A16-A2D5-29B82B5CD8C4}" srcId="{5E631C4E-D4CB-44FE-95C5-4D2D5A3F5B30}" destId="{24D6151D-BA09-45AF-B3A3-158422C1A395}" srcOrd="0" destOrd="0" parTransId="{295254D4-0780-48D9-8658-2C14AF24B7CA}" sibTransId="{9543357F-851F-4D5F-85C9-F8927075FBE8}"/>
    <dgm:cxn modelId="{FB63DDBB-1739-4A92-9933-81B8DA6C63FA}" srcId="{5E631C4E-D4CB-44FE-95C5-4D2D5A3F5B30}" destId="{000DB05B-D7DC-4478-9D58-5D122D09B282}" srcOrd="3" destOrd="0" parTransId="{B166D153-CD3B-4A57-A9F6-6022C93A649F}" sibTransId="{2E18D079-8F3F-4BC0-9792-F8D521E763BA}"/>
    <dgm:cxn modelId="{F5AB3753-5006-4744-ACAE-8BA179B50A9C}" type="presOf" srcId="{A53A1902-C5E8-498F-A2D7-A47D818B955E}" destId="{958FDCA1-EFF7-4089-BE36-7097AE92D655}" srcOrd="1" destOrd="0" presId="urn:microsoft.com/office/officeart/2005/8/layout/radial5"/>
    <dgm:cxn modelId="{6C394779-DDC5-4362-ABF7-2A8C7029C6F4}" type="presOf" srcId="{44EA9242-9E12-49D4-B0A0-D1E5A792874A}" destId="{AE1F972C-FB39-4143-A09A-C8DC6B42C1B9}" srcOrd="0" destOrd="0" presId="urn:microsoft.com/office/officeart/2005/8/layout/radial5"/>
    <dgm:cxn modelId="{4AF1840A-46A9-4FED-93AD-E6D754F0D26A}" type="presOf" srcId="{B166D153-CD3B-4A57-A9F6-6022C93A649F}" destId="{0F3E4633-CFC9-41CC-91CE-4B3AFAC31DB9}" srcOrd="0" destOrd="0" presId="urn:microsoft.com/office/officeart/2005/8/layout/radial5"/>
    <dgm:cxn modelId="{29864CF0-90BE-45DF-A95D-7F05559DCEBB}" srcId="{5202AB0F-D998-4C29-BC60-554043DBE77D}" destId="{5E631C4E-D4CB-44FE-95C5-4D2D5A3F5B30}" srcOrd="0" destOrd="0" parTransId="{EF99654D-920F-4809-973E-52CFCDAE86B3}" sibTransId="{2B677A31-AA01-49B9-83E1-52E827C9CB4E}"/>
    <dgm:cxn modelId="{6A6D81C2-AF94-48FA-BFE2-BC6A4F8DEE7F}" type="presOf" srcId="{000DB05B-D7DC-4478-9D58-5D122D09B282}" destId="{6A4CC2FD-1464-42A8-AF8A-4731ABA6CBB1}" srcOrd="0" destOrd="0" presId="urn:microsoft.com/office/officeart/2005/8/layout/radial5"/>
    <dgm:cxn modelId="{8422A65A-446F-46B3-AFB3-B7613494851B}" type="presOf" srcId="{5E631C4E-D4CB-44FE-95C5-4D2D5A3F5B30}" destId="{59BEF402-9ECD-46E5-B362-EFA2F63292E1}" srcOrd="0" destOrd="0" presId="urn:microsoft.com/office/officeart/2005/8/layout/radial5"/>
    <dgm:cxn modelId="{F43ABB92-F682-43BB-AEE9-50AF117A372B}" type="presParOf" srcId="{24A6B6B2-C10A-41E0-9920-3709F9867692}" destId="{59BEF402-9ECD-46E5-B362-EFA2F63292E1}" srcOrd="0" destOrd="0" presId="urn:microsoft.com/office/officeart/2005/8/layout/radial5"/>
    <dgm:cxn modelId="{8886D30E-5C9D-4246-802F-3892DBD817A1}" type="presParOf" srcId="{24A6B6B2-C10A-41E0-9920-3709F9867692}" destId="{19E2094B-8A4D-443D-B56A-2DD796B8F80E}" srcOrd="1" destOrd="0" presId="urn:microsoft.com/office/officeart/2005/8/layout/radial5"/>
    <dgm:cxn modelId="{6A44839D-4E04-4AF6-BADB-70940B122673}" type="presParOf" srcId="{19E2094B-8A4D-443D-B56A-2DD796B8F80E}" destId="{CB9101DA-1748-432F-93C5-5C4E05CAEB47}" srcOrd="0" destOrd="0" presId="urn:microsoft.com/office/officeart/2005/8/layout/radial5"/>
    <dgm:cxn modelId="{25E9748F-D6DC-418D-8E76-2CBC7E1911FF}" type="presParOf" srcId="{24A6B6B2-C10A-41E0-9920-3709F9867692}" destId="{64EB3578-5CD4-424C-B134-4D62004B0D2A}" srcOrd="2" destOrd="0" presId="urn:microsoft.com/office/officeart/2005/8/layout/radial5"/>
    <dgm:cxn modelId="{A7938074-29CA-4AFB-8F20-98EBAC85B5F0}" type="presParOf" srcId="{24A6B6B2-C10A-41E0-9920-3709F9867692}" destId="{98C810A8-F87E-4F27-A588-02D1CA4A9CF1}" srcOrd="3" destOrd="0" presId="urn:microsoft.com/office/officeart/2005/8/layout/radial5"/>
    <dgm:cxn modelId="{0CEA4DA3-4D02-43B5-B864-A0C6E25C0065}" type="presParOf" srcId="{98C810A8-F87E-4F27-A588-02D1CA4A9CF1}" destId="{6E940254-6157-45C4-8585-806C98BAED58}" srcOrd="0" destOrd="0" presId="urn:microsoft.com/office/officeart/2005/8/layout/radial5"/>
    <dgm:cxn modelId="{1AE787EA-52A2-41A1-A70B-E7C8B00F8E47}" type="presParOf" srcId="{24A6B6B2-C10A-41E0-9920-3709F9867692}" destId="{AE1F972C-FB39-4143-A09A-C8DC6B42C1B9}" srcOrd="4" destOrd="0" presId="urn:microsoft.com/office/officeart/2005/8/layout/radial5"/>
    <dgm:cxn modelId="{1C0F31D6-0992-4BD2-828B-2B80431BD9AD}" type="presParOf" srcId="{24A6B6B2-C10A-41E0-9920-3709F9867692}" destId="{FCA8BABC-0A11-42B2-B251-D4F17E18C218}" srcOrd="5" destOrd="0" presId="urn:microsoft.com/office/officeart/2005/8/layout/radial5"/>
    <dgm:cxn modelId="{748DFA60-E6D6-4210-95A3-FC7E9E28120A}" type="presParOf" srcId="{FCA8BABC-0A11-42B2-B251-D4F17E18C218}" destId="{958FDCA1-EFF7-4089-BE36-7097AE92D655}" srcOrd="0" destOrd="0" presId="urn:microsoft.com/office/officeart/2005/8/layout/radial5"/>
    <dgm:cxn modelId="{5581FE4D-F701-49D9-8853-99B4F0AA9F3A}" type="presParOf" srcId="{24A6B6B2-C10A-41E0-9920-3709F9867692}" destId="{CD9F675B-7F8A-4FAB-9ED6-742015C8F468}" srcOrd="6" destOrd="0" presId="urn:microsoft.com/office/officeart/2005/8/layout/radial5"/>
    <dgm:cxn modelId="{5235C809-E508-4603-80A0-B7FCD9579BEE}" type="presParOf" srcId="{24A6B6B2-C10A-41E0-9920-3709F9867692}" destId="{0F3E4633-CFC9-41CC-91CE-4B3AFAC31DB9}" srcOrd="7" destOrd="0" presId="urn:microsoft.com/office/officeart/2005/8/layout/radial5"/>
    <dgm:cxn modelId="{7EF8BD4D-BEB0-4D58-8DB6-995E59EBEA05}" type="presParOf" srcId="{0F3E4633-CFC9-41CC-91CE-4B3AFAC31DB9}" destId="{C17B6366-103D-4AE8-B54E-40581C5A704B}" srcOrd="0" destOrd="0" presId="urn:microsoft.com/office/officeart/2005/8/layout/radial5"/>
    <dgm:cxn modelId="{E2DB2D2F-EFBE-473C-8234-D0876A8CEC73}" type="presParOf" srcId="{24A6B6B2-C10A-41E0-9920-3709F9867692}" destId="{6A4CC2FD-1464-42A8-AF8A-4731ABA6CBB1}" srcOrd="8" destOrd="0" presId="urn:microsoft.com/office/officeart/2005/8/layout/radial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83DD2-4C0E-4E1A-ADA8-F20F71FA197F}"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zh-CN" altLang="en-US"/>
        </a:p>
      </dgm:t>
    </dgm:pt>
    <dgm:pt modelId="{9E890C28-AD2B-416F-8EB0-8905D8ECA03B}">
      <dgm:prSet phldrT="[文本]"/>
      <dgm:spPr/>
      <dgm:t>
        <a:bodyPr/>
        <a:lstStyle/>
        <a:p>
          <a:r>
            <a:rPr lang="zh-CN" altLang="en-US" dirty="0"/>
            <a:t>推荐模型</a:t>
          </a:r>
        </a:p>
      </dgm:t>
    </dgm:pt>
    <dgm:pt modelId="{7EE27041-F44B-4A10-8D28-E02F9384C06D}" type="parTrans" cxnId="{534EB5B2-C067-41EA-B7E5-4AA35E9A5A51}">
      <dgm:prSet/>
      <dgm:spPr/>
      <dgm:t>
        <a:bodyPr/>
        <a:lstStyle/>
        <a:p>
          <a:endParaRPr lang="zh-CN" altLang="en-US"/>
        </a:p>
      </dgm:t>
    </dgm:pt>
    <dgm:pt modelId="{138C7C9E-C719-4294-9F95-E28BDA8796FD}" type="sibTrans" cxnId="{534EB5B2-C067-41EA-B7E5-4AA35E9A5A51}">
      <dgm:prSet/>
      <dgm:spPr/>
      <dgm:t>
        <a:bodyPr/>
        <a:lstStyle/>
        <a:p>
          <a:endParaRPr lang="zh-CN" altLang="en-US"/>
        </a:p>
      </dgm:t>
    </dgm:pt>
    <dgm:pt modelId="{C7276691-C32A-4DB1-B433-1243D5F8EA99}">
      <dgm:prSet phldrT="[文本]"/>
      <dgm:spPr>
        <a:solidFill>
          <a:srgbClr val="7030A0"/>
        </a:solidFill>
      </dgm:spPr>
      <dgm:t>
        <a:bodyPr/>
        <a:lstStyle/>
        <a:p>
          <a:r>
            <a:rPr lang="zh-CN" altLang="en-US" dirty="0"/>
            <a:t>数据预处理</a:t>
          </a:r>
        </a:p>
      </dgm:t>
    </dgm:pt>
    <dgm:pt modelId="{CBF2B22D-3DDE-4F3B-8BF1-3CE0096FED81}" type="parTrans" cxnId="{B9097D16-6596-47E0-B942-C3DA697B4430}">
      <dgm:prSet/>
      <dgm:spPr/>
      <dgm:t>
        <a:bodyPr/>
        <a:lstStyle/>
        <a:p>
          <a:endParaRPr lang="zh-CN" altLang="en-US"/>
        </a:p>
      </dgm:t>
    </dgm:pt>
    <dgm:pt modelId="{2933F4AC-25FF-4D71-8D7D-85435C883C4F}" type="sibTrans" cxnId="{B9097D16-6596-47E0-B942-C3DA697B4430}">
      <dgm:prSet/>
      <dgm:spPr/>
      <dgm:t>
        <a:bodyPr/>
        <a:lstStyle/>
        <a:p>
          <a:endParaRPr lang="zh-CN" altLang="en-US"/>
        </a:p>
      </dgm:t>
    </dgm:pt>
    <dgm:pt modelId="{70D39F39-4FD4-4586-B5E9-F71B5AF9F99E}">
      <dgm:prSet phldrT="[文本]"/>
      <dgm:spPr>
        <a:solidFill>
          <a:srgbClr val="C00000"/>
        </a:solidFill>
      </dgm:spPr>
      <dgm:t>
        <a:bodyPr/>
        <a:lstStyle/>
        <a:p>
          <a:r>
            <a:rPr lang="zh-CN" altLang="en-US" dirty="0"/>
            <a:t>抽取上下文信息</a:t>
          </a:r>
        </a:p>
      </dgm:t>
    </dgm:pt>
    <dgm:pt modelId="{531CAA64-2E6C-4110-A509-7600D464CAFF}" type="parTrans" cxnId="{E514E11C-4C5E-45D6-99D3-A67C94FDA92B}">
      <dgm:prSet/>
      <dgm:spPr/>
      <dgm:t>
        <a:bodyPr/>
        <a:lstStyle/>
        <a:p>
          <a:endParaRPr lang="zh-CN" altLang="en-US"/>
        </a:p>
      </dgm:t>
    </dgm:pt>
    <dgm:pt modelId="{855F3381-C510-4211-A9B4-BD486C8C8B9A}" type="sibTrans" cxnId="{E514E11C-4C5E-45D6-99D3-A67C94FDA92B}">
      <dgm:prSet/>
      <dgm:spPr/>
      <dgm:t>
        <a:bodyPr/>
        <a:lstStyle/>
        <a:p>
          <a:endParaRPr lang="zh-CN" altLang="en-US"/>
        </a:p>
      </dgm:t>
    </dgm:pt>
    <dgm:pt modelId="{2DDE6C61-2839-446C-B6DC-0860DD0FDAA9}">
      <dgm:prSet phldrT="[文本]"/>
      <dgm:spPr>
        <a:solidFill>
          <a:srgbClr val="0033CC"/>
        </a:solidFill>
      </dgm:spPr>
      <dgm:t>
        <a:bodyPr/>
        <a:lstStyle/>
        <a:p>
          <a:r>
            <a:rPr lang="zh-CN" altLang="en-US" dirty="0"/>
            <a:t>构建融合推荐模型</a:t>
          </a:r>
        </a:p>
      </dgm:t>
    </dgm:pt>
    <dgm:pt modelId="{1497052E-74CF-42E2-97C1-A5DA2EFF537E}" type="parTrans" cxnId="{E35FBF78-56B6-45D6-B420-FD1F9FF37537}">
      <dgm:prSet/>
      <dgm:spPr/>
      <dgm:t>
        <a:bodyPr/>
        <a:lstStyle/>
        <a:p>
          <a:endParaRPr lang="zh-CN" altLang="en-US"/>
        </a:p>
      </dgm:t>
    </dgm:pt>
    <dgm:pt modelId="{551B24A8-E924-4FB3-BE08-FBEE16140404}" type="sibTrans" cxnId="{E35FBF78-56B6-45D6-B420-FD1F9FF37537}">
      <dgm:prSet/>
      <dgm:spPr/>
      <dgm:t>
        <a:bodyPr/>
        <a:lstStyle/>
        <a:p>
          <a:endParaRPr lang="zh-CN" altLang="en-US"/>
        </a:p>
      </dgm:t>
    </dgm:pt>
    <dgm:pt modelId="{B5B3DAA3-124F-4140-9BB3-1FFB5DAC5413}">
      <dgm:prSet phldrT="[文本]"/>
      <dgm:spPr>
        <a:solidFill>
          <a:srgbClr val="C00000"/>
        </a:solidFill>
      </dgm:spPr>
      <dgm:t>
        <a:bodyPr/>
        <a:lstStyle/>
        <a:p>
          <a:r>
            <a:rPr lang="zh-CN" altLang="en-US" dirty="0"/>
            <a:t>构建特征工程</a:t>
          </a:r>
        </a:p>
      </dgm:t>
    </dgm:pt>
    <dgm:pt modelId="{3CAEE08F-A11D-44E9-AEDA-142212EDAE88}" type="parTrans" cxnId="{A86B2184-173B-4885-8443-EE071655475B}">
      <dgm:prSet/>
      <dgm:spPr/>
      <dgm:t>
        <a:bodyPr/>
        <a:lstStyle/>
        <a:p>
          <a:endParaRPr lang="zh-CN" altLang="en-US"/>
        </a:p>
      </dgm:t>
    </dgm:pt>
    <dgm:pt modelId="{5ADB53E3-9FB9-487F-B925-F9F8A7A69404}" type="sibTrans" cxnId="{A86B2184-173B-4885-8443-EE071655475B}">
      <dgm:prSet/>
      <dgm:spPr/>
      <dgm:t>
        <a:bodyPr/>
        <a:lstStyle/>
        <a:p>
          <a:endParaRPr lang="zh-CN" altLang="en-US"/>
        </a:p>
      </dgm:t>
    </dgm:pt>
    <dgm:pt modelId="{664AD1D2-D20D-435B-B442-658209CC562D}" type="pres">
      <dgm:prSet presAssocID="{62083DD2-4C0E-4E1A-ADA8-F20F71FA197F}" presName="cycle" presStyleCnt="0">
        <dgm:presLayoutVars>
          <dgm:chMax val="1"/>
          <dgm:dir/>
          <dgm:animLvl val="ctr"/>
          <dgm:resizeHandles val="exact"/>
        </dgm:presLayoutVars>
      </dgm:prSet>
      <dgm:spPr/>
    </dgm:pt>
    <dgm:pt modelId="{CBED1CB1-50AD-4ADE-9061-CF137D0035CF}" type="pres">
      <dgm:prSet presAssocID="{9E890C28-AD2B-416F-8EB0-8905D8ECA03B}" presName="centerShape" presStyleLbl="node0" presStyleIdx="0" presStyleCnt="1" custScaleX="141532" custScaleY="115799" custLinFactNeighborX="1658" custLinFactNeighborY="144"/>
      <dgm:spPr/>
    </dgm:pt>
    <dgm:pt modelId="{660B9DC1-5471-4625-99F9-AB78A5EF2C9C}" type="pres">
      <dgm:prSet presAssocID="{CBF2B22D-3DDE-4F3B-8BF1-3CE0096FED81}" presName="Name9" presStyleLbl="parChTrans1D2" presStyleIdx="0" presStyleCnt="4"/>
      <dgm:spPr/>
    </dgm:pt>
    <dgm:pt modelId="{B52E5439-C3AF-4ED3-B111-F089CA25503E}" type="pres">
      <dgm:prSet presAssocID="{CBF2B22D-3DDE-4F3B-8BF1-3CE0096FED81}" presName="connTx" presStyleLbl="parChTrans1D2" presStyleIdx="0" presStyleCnt="4"/>
      <dgm:spPr/>
    </dgm:pt>
    <dgm:pt modelId="{FF41645C-5AE4-4F71-9BA7-5B7FDA2162F9}" type="pres">
      <dgm:prSet presAssocID="{C7276691-C32A-4DB1-B433-1243D5F8EA99}" presName="node" presStyleLbl="node1" presStyleIdx="0" presStyleCnt="4" custRadScaleRad="120780" custRadScaleInc="2309">
        <dgm:presLayoutVars>
          <dgm:bulletEnabled val="1"/>
        </dgm:presLayoutVars>
      </dgm:prSet>
      <dgm:spPr/>
    </dgm:pt>
    <dgm:pt modelId="{9B1CBD95-BEE1-4369-97CF-E2F1479708EF}" type="pres">
      <dgm:prSet presAssocID="{531CAA64-2E6C-4110-A509-7600D464CAFF}" presName="Name9" presStyleLbl="parChTrans1D2" presStyleIdx="1" presStyleCnt="4"/>
      <dgm:spPr/>
    </dgm:pt>
    <dgm:pt modelId="{A9D47319-7906-4129-AB00-DF3615160072}" type="pres">
      <dgm:prSet presAssocID="{531CAA64-2E6C-4110-A509-7600D464CAFF}" presName="connTx" presStyleLbl="parChTrans1D2" presStyleIdx="1" presStyleCnt="4"/>
      <dgm:spPr/>
    </dgm:pt>
    <dgm:pt modelId="{AD188EC0-3604-49F5-9975-238B97EC2C7F}" type="pres">
      <dgm:prSet presAssocID="{70D39F39-4FD4-4586-B5E9-F71B5AF9F99E}" presName="node" presStyleLbl="node1" presStyleIdx="1" presStyleCnt="4" custRadScaleRad="130589" custRadScaleInc="-2153">
        <dgm:presLayoutVars>
          <dgm:bulletEnabled val="1"/>
        </dgm:presLayoutVars>
      </dgm:prSet>
      <dgm:spPr/>
    </dgm:pt>
    <dgm:pt modelId="{626CABA6-B19F-4FB6-8B00-7FAB123A1423}" type="pres">
      <dgm:prSet presAssocID="{3CAEE08F-A11D-44E9-AEDA-142212EDAE88}" presName="Name9" presStyleLbl="parChTrans1D2" presStyleIdx="2" presStyleCnt="4"/>
      <dgm:spPr/>
    </dgm:pt>
    <dgm:pt modelId="{95790D71-06E1-47AF-A1EF-ABAFE17D3F0D}" type="pres">
      <dgm:prSet presAssocID="{3CAEE08F-A11D-44E9-AEDA-142212EDAE88}" presName="connTx" presStyleLbl="parChTrans1D2" presStyleIdx="2" presStyleCnt="4"/>
      <dgm:spPr/>
    </dgm:pt>
    <dgm:pt modelId="{E2903522-226A-48C8-A03E-20C6CFE3EA43}" type="pres">
      <dgm:prSet presAssocID="{B5B3DAA3-124F-4140-9BB3-1FFB5DAC5413}" presName="node" presStyleLbl="node1" presStyleIdx="2" presStyleCnt="4" custRadScaleRad="111426" custRadScaleInc="-2503">
        <dgm:presLayoutVars>
          <dgm:bulletEnabled val="1"/>
        </dgm:presLayoutVars>
      </dgm:prSet>
      <dgm:spPr/>
    </dgm:pt>
    <dgm:pt modelId="{70B7785F-671C-4A89-B751-21DA6E0E92AF}" type="pres">
      <dgm:prSet presAssocID="{1497052E-74CF-42E2-97C1-A5DA2EFF537E}" presName="Name9" presStyleLbl="parChTrans1D2" presStyleIdx="3" presStyleCnt="4"/>
      <dgm:spPr/>
    </dgm:pt>
    <dgm:pt modelId="{A35A9F1F-8C14-4610-B2B6-894A54B62C60}" type="pres">
      <dgm:prSet presAssocID="{1497052E-74CF-42E2-97C1-A5DA2EFF537E}" presName="connTx" presStyleLbl="parChTrans1D2" presStyleIdx="3" presStyleCnt="4"/>
      <dgm:spPr/>
    </dgm:pt>
    <dgm:pt modelId="{B7A7BF2E-30CD-4133-B39A-FB85731DC7C1}" type="pres">
      <dgm:prSet presAssocID="{2DDE6C61-2839-446C-B6DC-0860DD0FDAA9}" presName="node" presStyleLbl="node1" presStyleIdx="3" presStyleCnt="4" custRadScaleRad="126260" custRadScaleInc="2227">
        <dgm:presLayoutVars>
          <dgm:bulletEnabled val="1"/>
        </dgm:presLayoutVars>
      </dgm:prSet>
      <dgm:spPr/>
    </dgm:pt>
  </dgm:ptLst>
  <dgm:cxnLst>
    <dgm:cxn modelId="{96BDB505-839A-4E01-9979-D000BD4BAEC6}" type="presOf" srcId="{C7276691-C32A-4DB1-B433-1243D5F8EA99}" destId="{FF41645C-5AE4-4F71-9BA7-5B7FDA2162F9}" srcOrd="0" destOrd="0" presId="urn:microsoft.com/office/officeart/2005/8/layout/radial1"/>
    <dgm:cxn modelId="{63470D80-60B4-4A9A-AD83-056C6ACF1AD7}" type="presOf" srcId="{531CAA64-2E6C-4110-A509-7600D464CAFF}" destId="{A9D47319-7906-4129-AB00-DF3615160072}" srcOrd="1" destOrd="0" presId="urn:microsoft.com/office/officeart/2005/8/layout/radial1"/>
    <dgm:cxn modelId="{CD8A84AD-17AC-4F7A-B43D-A75A1D4EE0DD}" type="presOf" srcId="{1497052E-74CF-42E2-97C1-A5DA2EFF537E}" destId="{A35A9F1F-8C14-4610-B2B6-894A54B62C60}" srcOrd="1" destOrd="0" presId="urn:microsoft.com/office/officeart/2005/8/layout/radial1"/>
    <dgm:cxn modelId="{E514E11C-4C5E-45D6-99D3-A67C94FDA92B}" srcId="{9E890C28-AD2B-416F-8EB0-8905D8ECA03B}" destId="{70D39F39-4FD4-4586-B5E9-F71B5AF9F99E}" srcOrd="1" destOrd="0" parTransId="{531CAA64-2E6C-4110-A509-7600D464CAFF}" sibTransId="{855F3381-C510-4211-A9B4-BD486C8C8B9A}"/>
    <dgm:cxn modelId="{C59294CA-F684-4C44-A345-C165145223F3}" type="presOf" srcId="{3CAEE08F-A11D-44E9-AEDA-142212EDAE88}" destId="{626CABA6-B19F-4FB6-8B00-7FAB123A1423}" srcOrd="0" destOrd="0" presId="urn:microsoft.com/office/officeart/2005/8/layout/radial1"/>
    <dgm:cxn modelId="{DA9CD75E-2F0F-419C-8A4D-C08BA217E385}" type="presOf" srcId="{531CAA64-2E6C-4110-A509-7600D464CAFF}" destId="{9B1CBD95-BEE1-4369-97CF-E2F1479708EF}" srcOrd="0" destOrd="0" presId="urn:microsoft.com/office/officeart/2005/8/layout/radial1"/>
    <dgm:cxn modelId="{534EB5B2-C067-41EA-B7E5-4AA35E9A5A51}" srcId="{62083DD2-4C0E-4E1A-ADA8-F20F71FA197F}" destId="{9E890C28-AD2B-416F-8EB0-8905D8ECA03B}" srcOrd="0" destOrd="0" parTransId="{7EE27041-F44B-4A10-8D28-E02F9384C06D}" sibTransId="{138C7C9E-C719-4294-9F95-E28BDA8796FD}"/>
    <dgm:cxn modelId="{B74AD475-166F-45D8-A486-25BA754511F9}" type="presOf" srcId="{CBF2B22D-3DDE-4F3B-8BF1-3CE0096FED81}" destId="{660B9DC1-5471-4625-99F9-AB78A5EF2C9C}" srcOrd="0" destOrd="0" presId="urn:microsoft.com/office/officeart/2005/8/layout/radial1"/>
    <dgm:cxn modelId="{EF12AE21-D6FE-4CCF-A988-C2FCCA69D7F3}" type="presOf" srcId="{70D39F39-4FD4-4586-B5E9-F71B5AF9F99E}" destId="{AD188EC0-3604-49F5-9975-238B97EC2C7F}" srcOrd="0" destOrd="0" presId="urn:microsoft.com/office/officeart/2005/8/layout/radial1"/>
    <dgm:cxn modelId="{EF71CA76-7CB3-41B2-A05D-D1519EE11EE2}" type="presOf" srcId="{3CAEE08F-A11D-44E9-AEDA-142212EDAE88}" destId="{95790D71-06E1-47AF-A1EF-ABAFE17D3F0D}" srcOrd="1" destOrd="0" presId="urn:microsoft.com/office/officeart/2005/8/layout/radial1"/>
    <dgm:cxn modelId="{B9097D16-6596-47E0-B942-C3DA697B4430}" srcId="{9E890C28-AD2B-416F-8EB0-8905D8ECA03B}" destId="{C7276691-C32A-4DB1-B433-1243D5F8EA99}" srcOrd="0" destOrd="0" parTransId="{CBF2B22D-3DDE-4F3B-8BF1-3CE0096FED81}" sibTransId="{2933F4AC-25FF-4D71-8D7D-85435C883C4F}"/>
    <dgm:cxn modelId="{994D65B0-69E9-4FEE-8F49-5F04830B86DF}" type="presOf" srcId="{9E890C28-AD2B-416F-8EB0-8905D8ECA03B}" destId="{CBED1CB1-50AD-4ADE-9061-CF137D0035CF}" srcOrd="0" destOrd="0" presId="urn:microsoft.com/office/officeart/2005/8/layout/radial1"/>
    <dgm:cxn modelId="{D9100170-EE76-411E-98F4-79DDD1724C19}" type="presOf" srcId="{1497052E-74CF-42E2-97C1-A5DA2EFF537E}" destId="{70B7785F-671C-4A89-B751-21DA6E0E92AF}" srcOrd="0" destOrd="0" presId="urn:microsoft.com/office/officeart/2005/8/layout/radial1"/>
    <dgm:cxn modelId="{A86B2184-173B-4885-8443-EE071655475B}" srcId="{9E890C28-AD2B-416F-8EB0-8905D8ECA03B}" destId="{B5B3DAA3-124F-4140-9BB3-1FFB5DAC5413}" srcOrd="2" destOrd="0" parTransId="{3CAEE08F-A11D-44E9-AEDA-142212EDAE88}" sibTransId="{5ADB53E3-9FB9-487F-B925-F9F8A7A69404}"/>
    <dgm:cxn modelId="{E35FBF78-56B6-45D6-B420-FD1F9FF37537}" srcId="{9E890C28-AD2B-416F-8EB0-8905D8ECA03B}" destId="{2DDE6C61-2839-446C-B6DC-0860DD0FDAA9}" srcOrd="3" destOrd="0" parTransId="{1497052E-74CF-42E2-97C1-A5DA2EFF537E}" sibTransId="{551B24A8-E924-4FB3-BE08-FBEE16140404}"/>
    <dgm:cxn modelId="{C292D397-B6BA-4B3A-835B-25F292A81DAE}" type="presOf" srcId="{2DDE6C61-2839-446C-B6DC-0860DD0FDAA9}" destId="{B7A7BF2E-30CD-4133-B39A-FB85731DC7C1}" srcOrd="0" destOrd="0" presId="urn:microsoft.com/office/officeart/2005/8/layout/radial1"/>
    <dgm:cxn modelId="{57254D68-1C78-45BB-A25B-63A2B26E5B8B}" type="presOf" srcId="{B5B3DAA3-124F-4140-9BB3-1FFB5DAC5413}" destId="{E2903522-226A-48C8-A03E-20C6CFE3EA43}" srcOrd="0" destOrd="0" presId="urn:microsoft.com/office/officeart/2005/8/layout/radial1"/>
    <dgm:cxn modelId="{CDEE84AC-7AA9-4F93-B909-54468134B7A7}" type="presOf" srcId="{62083DD2-4C0E-4E1A-ADA8-F20F71FA197F}" destId="{664AD1D2-D20D-435B-B442-658209CC562D}" srcOrd="0" destOrd="0" presId="urn:microsoft.com/office/officeart/2005/8/layout/radial1"/>
    <dgm:cxn modelId="{47045278-1AA2-4918-88E9-BD0ACB88D543}" type="presOf" srcId="{CBF2B22D-3DDE-4F3B-8BF1-3CE0096FED81}" destId="{B52E5439-C3AF-4ED3-B111-F089CA25503E}" srcOrd="1" destOrd="0" presId="urn:microsoft.com/office/officeart/2005/8/layout/radial1"/>
    <dgm:cxn modelId="{3A74EFF5-0DEB-473F-BFCA-3902FBE44A25}" type="presParOf" srcId="{664AD1D2-D20D-435B-B442-658209CC562D}" destId="{CBED1CB1-50AD-4ADE-9061-CF137D0035CF}" srcOrd="0" destOrd="0" presId="urn:microsoft.com/office/officeart/2005/8/layout/radial1"/>
    <dgm:cxn modelId="{93E91E52-0E73-42C5-8237-C6E7F91E5E9E}" type="presParOf" srcId="{664AD1D2-D20D-435B-B442-658209CC562D}" destId="{660B9DC1-5471-4625-99F9-AB78A5EF2C9C}" srcOrd="1" destOrd="0" presId="urn:microsoft.com/office/officeart/2005/8/layout/radial1"/>
    <dgm:cxn modelId="{C02A1C17-CF4E-489C-A086-E397D6DB3358}" type="presParOf" srcId="{660B9DC1-5471-4625-99F9-AB78A5EF2C9C}" destId="{B52E5439-C3AF-4ED3-B111-F089CA25503E}" srcOrd="0" destOrd="0" presId="urn:microsoft.com/office/officeart/2005/8/layout/radial1"/>
    <dgm:cxn modelId="{D457DFCD-83B3-48AD-9946-E5E7B5F7696B}" type="presParOf" srcId="{664AD1D2-D20D-435B-B442-658209CC562D}" destId="{FF41645C-5AE4-4F71-9BA7-5B7FDA2162F9}" srcOrd="2" destOrd="0" presId="urn:microsoft.com/office/officeart/2005/8/layout/radial1"/>
    <dgm:cxn modelId="{CD35CAE3-03AD-43A2-B89C-980470BAC872}" type="presParOf" srcId="{664AD1D2-D20D-435B-B442-658209CC562D}" destId="{9B1CBD95-BEE1-4369-97CF-E2F1479708EF}" srcOrd="3" destOrd="0" presId="urn:microsoft.com/office/officeart/2005/8/layout/radial1"/>
    <dgm:cxn modelId="{C36E53CA-90D1-4CA1-848A-A2CB27586D7D}" type="presParOf" srcId="{9B1CBD95-BEE1-4369-97CF-E2F1479708EF}" destId="{A9D47319-7906-4129-AB00-DF3615160072}" srcOrd="0" destOrd="0" presId="urn:microsoft.com/office/officeart/2005/8/layout/radial1"/>
    <dgm:cxn modelId="{EFBF0AFE-C954-4190-B84D-983BEF73C924}" type="presParOf" srcId="{664AD1D2-D20D-435B-B442-658209CC562D}" destId="{AD188EC0-3604-49F5-9975-238B97EC2C7F}" srcOrd="4" destOrd="0" presId="urn:microsoft.com/office/officeart/2005/8/layout/radial1"/>
    <dgm:cxn modelId="{6609EC46-C020-4DE2-B1D9-A9037848FC45}" type="presParOf" srcId="{664AD1D2-D20D-435B-B442-658209CC562D}" destId="{626CABA6-B19F-4FB6-8B00-7FAB123A1423}" srcOrd="5" destOrd="0" presId="urn:microsoft.com/office/officeart/2005/8/layout/radial1"/>
    <dgm:cxn modelId="{6D67A857-B196-4D99-AA70-7036C944284B}" type="presParOf" srcId="{626CABA6-B19F-4FB6-8B00-7FAB123A1423}" destId="{95790D71-06E1-47AF-A1EF-ABAFE17D3F0D}" srcOrd="0" destOrd="0" presId="urn:microsoft.com/office/officeart/2005/8/layout/radial1"/>
    <dgm:cxn modelId="{D829DEEB-9A80-45DD-9CB5-967C91AB1214}" type="presParOf" srcId="{664AD1D2-D20D-435B-B442-658209CC562D}" destId="{E2903522-226A-48C8-A03E-20C6CFE3EA43}" srcOrd="6" destOrd="0" presId="urn:microsoft.com/office/officeart/2005/8/layout/radial1"/>
    <dgm:cxn modelId="{9BFE6C8D-C44C-4E87-A14B-B6E3FD04A438}" type="presParOf" srcId="{664AD1D2-D20D-435B-B442-658209CC562D}" destId="{70B7785F-671C-4A89-B751-21DA6E0E92AF}" srcOrd="7" destOrd="0" presId="urn:microsoft.com/office/officeart/2005/8/layout/radial1"/>
    <dgm:cxn modelId="{D6E72BDA-5AFA-44E1-8EEF-0AD8E512A1EB}" type="presParOf" srcId="{70B7785F-671C-4A89-B751-21DA6E0E92AF}" destId="{A35A9F1F-8C14-4610-B2B6-894A54B62C60}" srcOrd="0" destOrd="0" presId="urn:microsoft.com/office/officeart/2005/8/layout/radial1"/>
    <dgm:cxn modelId="{F9910D44-4D7B-46E2-B83F-A44E320F9331}" type="presParOf" srcId="{664AD1D2-D20D-435B-B442-658209CC562D}" destId="{B7A7BF2E-30CD-4133-B39A-FB85731DC7C1}"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EF402-9ECD-46E5-B362-EFA2F63292E1}">
      <dsp:nvSpPr>
        <dsp:cNvPr id="0" name=""/>
        <dsp:cNvSpPr/>
      </dsp:nvSpPr>
      <dsp:spPr>
        <a:xfrm>
          <a:off x="2063244" y="1130432"/>
          <a:ext cx="805550" cy="8055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电子商务网站</a:t>
          </a:r>
        </a:p>
      </dsp:txBody>
      <dsp:txXfrm>
        <a:off x="2181214" y="1248402"/>
        <a:ext cx="569610" cy="569610"/>
      </dsp:txXfrm>
    </dsp:sp>
    <dsp:sp modelId="{19E2094B-8A4D-443D-B56A-2DD796B8F80E}">
      <dsp:nvSpPr>
        <dsp:cNvPr id="0" name=""/>
        <dsp:cNvSpPr/>
      </dsp:nvSpPr>
      <dsp:spPr>
        <a:xfrm rot="14417217">
          <a:off x="2098937" y="906885"/>
          <a:ext cx="175596" cy="273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10800000">
        <a:off x="2138332" y="984538"/>
        <a:ext cx="122917" cy="164333"/>
      </dsp:txXfrm>
    </dsp:sp>
    <dsp:sp modelId="{64EB3578-5CD4-424C-B134-4D62004B0D2A}">
      <dsp:nvSpPr>
        <dsp:cNvPr id="0" name=""/>
        <dsp:cNvSpPr/>
      </dsp:nvSpPr>
      <dsp:spPr>
        <a:xfrm>
          <a:off x="1499750" y="143043"/>
          <a:ext cx="805550" cy="805550"/>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   </a:t>
          </a:r>
          <a:endParaRPr lang="zh-CN" altLang="en-US" sz="1300" kern="1200" dirty="0"/>
        </a:p>
      </dsp:txBody>
      <dsp:txXfrm>
        <a:off x="1617720" y="261013"/>
        <a:ext cx="569610" cy="569610"/>
      </dsp:txXfrm>
    </dsp:sp>
    <dsp:sp modelId="{98C810A8-F87E-4F27-A588-02D1CA4A9CF1}">
      <dsp:nvSpPr>
        <dsp:cNvPr id="0" name=""/>
        <dsp:cNvSpPr/>
      </dsp:nvSpPr>
      <dsp:spPr>
        <a:xfrm>
          <a:off x="2939753" y="1396263"/>
          <a:ext cx="170945" cy="273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939753" y="1451040"/>
        <a:ext cx="119662" cy="164333"/>
      </dsp:txXfrm>
    </dsp:sp>
    <dsp:sp modelId="{AE1F972C-FB39-4143-A09A-C8DC6B42C1B9}">
      <dsp:nvSpPr>
        <dsp:cNvPr id="0" name=""/>
        <dsp:cNvSpPr/>
      </dsp:nvSpPr>
      <dsp:spPr>
        <a:xfrm>
          <a:off x="3191333" y="1130432"/>
          <a:ext cx="805550" cy="805550"/>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  </a:t>
          </a:r>
          <a:endParaRPr lang="zh-CN" altLang="en-US" sz="1300" kern="1200" dirty="0"/>
        </a:p>
      </dsp:txBody>
      <dsp:txXfrm>
        <a:off x="3309303" y="1248402"/>
        <a:ext cx="569610" cy="569610"/>
      </dsp:txXfrm>
    </dsp:sp>
    <dsp:sp modelId="{FCA8BABC-0A11-42B2-B251-D4F17E18C218}">
      <dsp:nvSpPr>
        <dsp:cNvPr id="0" name=""/>
        <dsp:cNvSpPr/>
      </dsp:nvSpPr>
      <dsp:spPr>
        <a:xfrm rot="18227094">
          <a:off x="2692603" y="837557"/>
          <a:ext cx="294449" cy="273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10841" y="926479"/>
        <a:ext cx="212283" cy="164333"/>
      </dsp:txXfrm>
    </dsp:sp>
    <dsp:sp modelId="{CD9F675B-7F8A-4FAB-9ED6-742015C8F468}">
      <dsp:nvSpPr>
        <dsp:cNvPr id="0" name=""/>
        <dsp:cNvSpPr/>
      </dsp:nvSpPr>
      <dsp:spPr>
        <a:xfrm>
          <a:off x="2822785" y="0"/>
          <a:ext cx="799122" cy="805550"/>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  </a:t>
          </a:r>
          <a:endParaRPr lang="zh-CN" altLang="en-US" sz="1300" kern="1200" dirty="0"/>
        </a:p>
      </dsp:txBody>
      <dsp:txXfrm>
        <a:off x="2939814" y="117970"/>
        <a:ext cx="565064" cy="569610"/>
      </dsp:txXfrm>
    </dsp:sp>
    <dsp:sp modelId="{0F3E4633-CFC9-41CC-91CE-4B3AFAC31DB9}">
      <dsp:nvSpPr>
        <dsp:cNvPr id="0" name=""/>
        <dsp:cNvSpPr/>
      </dsp:nvSpPr>
      <dsp:spPr>
        <a:xfrm rot="10800000">
          <a:off x="1821341" y="1396263"/>
          <a:ext cx="170945" cy="273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10800000">
        <a:off x="1872624" y="1451040"/>
        <a:ext cx="119662" cy="164333"/>
      </dsp:txXfrm>
    </dsp:sp>
    <dsp:sp modelId="{6A4CC2FD-1464-42A8-AF8A-4731ABA6CBB1}">
      <dsp:nvSpPr>
        <dsp:cNvPr id="0" name=""/>
        <dsp:cNvSpPr/>
      </dsp:nvSpPr>
      <dsp:spPr>
        <a:xfrm>
          <a:off x="935156" y="1130432"/>
          <a:ext cx="805550" cy="805550"/>
        </a:xfrm>
        <a:prstGeom prst="ellipse">
          <a:avLst/>
        </a:prstGeom>
        <a:blipFill rotWithShape="0">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   </a:t>
          </a:r>
          <a:endParaRPr lang="zh-CN" altLang="en-US" sz="1300" kern="1200" dirty="0"/>
        </a:p>
      </dsp:txBody>
      <dsp:txXfrm>
        <a:off x="1053126" y="1248402"/>
        <a:ext cx="569610" cy="569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D1CB1-50AD-4ADE-9061-CF137D0035CF}">
      <dsp:nvSpPr>
        <dsp:cNvPr id="0" name=""/>
        <dsp:cNvSpPr/>
      </dsp:nvSpPr>
      <dsp:spPr>
        <a:xfrm>
          <a:off x="2351337" y="1524963"/>
          <a:ext cx="1740140" cy="14237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推荐模型</a:t>
          </a:r>
        </a:p>
      </dsp:txBody>
      <dsp:txXfrm>
        <a:off x="2606175" y="1733467"/>
        <a:ext cx="1230464" cy="1006744"/>
      </dsp:txXfrm>
    </dsp:sp>
    <dsp:sp modelId="{660B9DC1-5471-4625-99F9-AB78A5EF2C9C}">
      <dsp:nvSpPr>
        <dsp:cNvPr id="0" name=""/>
        <dsp:cNvSpPr/>
      </dsp:nvSpPr>
      <dsp:spPr>
        <a:xfrm rot="16161827">
          <a:off x="3064089" y="1359766"/>
          <a:ext cx="295545" cy="34925"/>
        </a:xfrm>
        <a:custGeom>
          <a:avLst/>
          <a:gdLst/>
          <a:ahLst/>
          <a:cxnLst/>
          <a:rect l="0" t="0" r="0" b="0"/>
          <a:pathLst>
            <a:path>
              <a:moveTo>
                <a:pt x="0" y="17462"/>
              </a:moveTo>
              <a:lnTo>
                <a:pt x="295545" y="174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204473" y="1369840"/>
        <a:ext cx="14777" cy="14777"/>
      </dsp:txXfrm>
    </dsp:sp>
    <dsp:sp modelId="{FF41645C-5AE4-4F71-9BA7-5B7FDA2162F9}">
      <dsp:nvSpPr>
        <dsp:cNvPr id="0" name=""/>
        <dsp:cNvSpPr/>
      </dsp:nvSpPr>
      <dsp:spPr>
        <a:xfrm>
          <a:off x="2588643" y="0"/>
          <a:ext cx="1229503" cy="1229503"/>
        </a:xfrm>
        <a:prstGeom prst="ellipse">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数据预处理</a:t>
          </a:r>
        </a:p>
      </dsp:txBody>
      <dsp:txXfrm>
        <a:off x="2768700" y="180057"/>
        <a:ext cx="869389" cy="869389"/>
      </dsp:txXfrm>
    </dsp:sp>
    <dsp:sp modelId="{9B1CBD95-BEE1-4369-97CF-E2F1479708EF}">
      <dsp:nvSpPr>
        <dsp:cNvPr id="0" name=""/>
        <dsp:cNvSpPr/>
      </dsp:nvSpPr>
      <dsp:spPr>
        <a:xfrm rot="21532577">
          <a:off x="4091175" y="2196905"/>
          <a:ext cx="551716" cy="34925"/>
        </a:xfrm>
        <a:custGeom>
          <a:avLst/>
          <a:gdLst/>
          <a:ahLst/>
          <a:cxnLst/>
          <a:rect l="0" t="0" r="0" b="0"/>
          <a:pathLst>
            <a:path>
              <a:moveTo>
                <a:pt x="0" y="17462"/>
              </a:moveTo>
              <a:lnTo>
                <a:pt x="551716" y="174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353240" y="2200575"/>
        <a:ext cx="27585" cy="27585"/>
      </dsp:txXfrm>
    </dsp:sp>
    <dsp:sp modelId="{AD188EC0-3604-49F5-9975-238B97EC2C7F}">
      <dsp:nvSpPr>
        <dsp:cNvPr id="0" name=""/>
        <dsp:cNvSpPr/>
      </dsp:nvSpPr>
      <dsp:spPr>
        <a:xfrm>
          <a:off x="4642720" y="1582150"/>
          <a:ext cx="1229503" cy="1229503"/>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抽取上下文信息</a:t>
          </a:r>
        </a:p>
      </dsp:txBody>
      <dsp:txXfrm>
        <a:off x="4822777" y="1762207"/>
        <a:ext cx="869389" cy="869389"/>
      </dsp:txXfrm>
    </dsp:sp>
    <dsp:sp modelId="{626CABA6-B19F-4FB6-8B00-7FAB123A1423}">
      <dsp:nvSpPr>
        <dsp:cNvPr id="0" name=""/>
        <dsp:cNvSpPr/>
      </dsp:nvSpPr>
      <dsp:spPr>
        <a:xfrm rot="5438387">
          <a:off x="3068695" y="3074380"/>
          <a:ext cx="286330" cy="34925"/>
        </a:xfrm>
        <a:custGeom>
          <a:avLst/>
          <a:gdLst/>
          <a:ahLst/>
          <a:cxnLst/>
          <a:rect l="0" t="0" r="0" b="0"/>
          <a:pathLst>
            <a:path>
              <a:moveTo>
                <a:pt x="0" y="17462"/>
              </a:moveTo>
              <a:lnTo>
                <a:pt x="286330" y="174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204701" y="3084684"/>
        <a:ext cx="14316" cy="14316"/>
      </dsp:txXfrm>
    </dsp:sp>
    <dsp:sp modelId="{E2903522-226A-48C8-A03E-20C6CFE3EA43}">
      <dsp:nvSpPr>
        <dsp:cNvPr id="0" name=""/>
        <dsp:cNvSpPr/>
      </dsp:nvSpPr>
      <dsp:spPr>
        <a:xfrm>
          <a:off x="2588645" y="3234960"/>
          <a:ext cx="1229503" cy="1229503"/>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构建特征工程</a:t>
          </a:r>
        </a:p>
      </dsp:txBody>
      <dsp:txXfrm>
        <a:off x="2768702" y="3415017"/>
        <a:ext cx="869389" cy="869389"/>
      </dsp:txXfrm>
    </dsp:sp>
    <dsp:sp modelId="{70B7785F-671C-4A89-B751-21DA6E0E92AF}">
      <dsp:nvSpPr>
        <dsp:cNvPr id="0" name=""/>
        <dsp:cNvSpPr/>
      </dsp:nvSpPr>
      <dsp:spPr>
        <a:xfrm rot="10866230">
          <a:off x="1763089" y="2196948"/>
          <a:ext cx="588544" cy="34925"/>
        </a:xfrm>
        <a:custGeom>
          <a:avLst/>
          <a:gdLst/>
          <a:ahLst/>
          <a:cxnLst/>
          <a:rect l="0" t="0" r="0" b="0"/>
          <a:pathLst>
            <a:path>
              <a:moveTo>
                <a:pt x="0" y="17462"/>
              </a:moveTo>
              <a:lnTo>
                <a:pt x="588544" y="174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042647" y="2199697"/>
        <a:ext cx="29427" cy="29427"/>
      </dsp:txXfrm>
    </dsp:sp>
    <dsp:sp modelId="{B7A7BF2E-30CD-4133-B39A-FB85731DC7C1}">
      <dsp:nvSpPr>
        <dsp:cNvPr id="0" name=""/>
        <dsp:cNvSpPr/>
      </dsp:nvSpPr>
      <dsp:spPr>
        <a:xfrm>
          <a:off x="533754" y="1582147"/>
          <a:ext cx="1229503" cy="1229503"/>
        </a:xfrm>
        <a:prstGeom prst="ellipse">
          <a:avLst/>
        </a:prstGeom>
        <a:solidFill>
          <a:srgbClr val="0033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构建融合推荐模型</a:t>
          </a:r>
        </a:p>
      </dsp:txBody>
      <dsp:txXfrm>
        <a:off x="713811" y="1762204"/>
        <a:ext cx="869389" cy="86938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mn-ea"/>
              </a:defRPr>
            </a:lvl1pPr>
          </a:lstStyle>
          <a:p>
            <a:pPr>
              <a:defRPr/>
            </a:pPr>
            <a:fld id="{957269E1-EEC9-4905-A37E-6054CFA42B5B}" type="datetimeFigureOut">
              <a:rPr lang="zh-CN" altLang="en-US"/>
              <a:pPr>
                <a:defRPr/>
              </a:pPr>
              <a:t>2016/12/1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mn-ea"/>
              </a:defRPr>
            </a:lvl1pPr>
          </a:lstStyle>
          <a:p>
            <a:pPr>
              <a:defRPr/>
            </a:pPr>
            <a:fld id="{8617FD67-BD8F-486E-B8B6-5D267A779327}" type="slidenum">
              <a:rPr lang="zh-CN" altLang="en-US"/>
              <a:pPr>
                <a:defRPr/>
              </a:pPr>
              <a:t>‹#›</a:t>
            </a:fld>
            <a:endParaRPr lang="zh-CN" altLang="en-US"/>
          </a:p>
        </p:txBody>
      </p:sp>
    </p:spTree>
    <p:extLst>
      <p:ext uri="{BB962C8B-B14F-4D97-AF65-F5344CB8AC3E}">
        <p14:creationId xmlns:p14="http://schemas.microsoft.com/office/powerpoint/2010/main" val="1635083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pPr>
                <a:defRPr/>
              </a:pPr>
              <a:t>1</a:t>
            </a:fld>
            <a:endParaRPr lang="zh-CN" altLang="en-US"/>
          </a:p>
        </p:txBody>
      </p:sp>
    </p:spTree>
    <p:extLst>
      <p:ext uri="{BB962C8B-B14F-4D97-AF65-F5344CB8AC3E}">
        <p14:creationId xmlns:p14="http://schemas.microsoft.com/office/powerpoint/2010/main" val="1090745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p:spPr>
      </p:sp>
      <p:sp>
        <p:nvSpPr>
          <p:cNvPr id="368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DE883D1D-948A-42F0-AC45-DF4B670C096D}" type="slidenum">
              <a:rPr lang="zh-CN" altLang="en-US" smtClean="0"/>
              <a:pPr>
                <a:defRPr/>
              </a:pPr>
              <a:t>2</a:t>
            </a:fld>
            <a:endParaRPr lang="zh-CN" altLang="en-US"/>
          </a:p>
        </p:txBody>
      </p:sp>
    </p:spTree>
    <p:extLst>
      <p:ext uri="{BB962C8B-B14F-4D97-AF65-F5344CB8AC3E}">
        <p14:creationId xmlns:p14="http://schemas.microsoft.com/office/powerpoint/2010/main" val="443923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963" name="备注占位符 2"/>
          <p:cNvSpPr>
            <a:spLocks noGrp="1"/>
          </p:cNvSpPr>
          <p:nvPr>
            <p:ph type="body" idx="1"/>
          </p:nvPr>
        </p:nvSpPr>
        <p:spPr bwMode="auto">
          <a:noFill/>
        </p:spPr>
        <p:txBody>
          <a:bodyPr wrap="square" numCol="1" anchor="t" anchorCtr="0" compatLnSpc="1">
            <a:prstTxWarp prst="textNoShape">
              <a:avLst/>
            </a:prstTxWarp>
            <a:normAutofit/>
          </a:bodyPr>
          <a:lstStyle/>
          <a:p>
            <a:r>
              <a:rPr lang="zh-CN" altLang="en-US" sz="1200" kern="1200" dirty="0">
                <a:solidFill>
                  <a:schemeClr val="tx1"/>
                </a:solidFill>
                <a:effectLst/>
                <a:latin typeface="+mn-lt"/>
                <a:ea typeface="+mn-ea"/>
                <a:cs typeface="+mn-cs"/>
              </a:rPr>
              <a:t>随着网络技术的发展和人们生活水平的提高，电子商务行业迅速崛起，出现了大量的电子商务网站，不断改变人们的生活方式，网上购物已经成为生活中的普遍现象。网上购物为用户和商家提供的便利性。但是也因此带来很多问题。如：商品数量庞大，质量好坏不一，如果筛选出满足用户需求的商品，会耗费大量时间。</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前人通过对</a:t>
            </a:r>
            <a:r>
              <a:rPr lang="en-US" altLang="zh-CN" sz="1200" kern="1200" dirty="0">
                <a:solidFill>
                  <a:schemeClr val="tx1"/>
                </a:solidFill>
                <a:effectLst/>
                <a:latin typeface="+mn-lt"/>
                <a:ea typeface="+mn-ea"/>
                <a:cs typeface="+mn-cs"/>
              </a:rPr>
              <a:t>Delicious</a:t>
            </a:r>
            <a:r>
              <a:rPr lang="en-US" altLang="zh-CN" sz="1200" kern="1200" baseline="0" dirty="0">
                <a:solidFill>
                  <a:schemeClr val="tx1"/>
                </a:solidFill>
                <a:effectLst/>
                <a:latin typeface="+mn-lt"/>
                <a:ea typeface="+mn-ea"/>
                <a:cs typeface="+mn-cs"/>
              </a:rPr>
              <a:t> </a:t>
            </a:r>
            <a:r>
              <a:rPr lang="zh-CN" altLang="en-US" sz="1200" kern="1200" baseline="0" dirty="0">
                <a:solidFill>
                  <a:schemeClr val="tx1"/>
                </a:solidFill>
                <a:effectLst/>
                <a:latin typeface="+mn-lt"/>
                <a:ea typeface="+mn-ea"/>
                <a:cs typeface="+mn-cs"/>
              </a:rPr>
              <a:t>和</a:t>
            </a:r>
            <a:r>
              <a:rPr lang="en-US" altLang="zh-CN" sz="1200" kern="1200" baseline="0" dirty="0" err="1">
                <a:solidFill>
                  <a:schemeClr val="tx1"/>
                </a:solidFill>
                <a:effectLst/>
                <a:latin typeface="+mn-lt"/>
                <a:ea typeface="+mn-ea"/>
                <a:cs typeface="+mn-cs"/>
              </a:rPr>
              <a:t>CiteULike</a:t>
            </a:r>
            <a:r>
              <a:rPr lang="zh-CN" altLang="en-US" sz="1200" kern="1200" baseline="0" dirty="0">
                <a:solidFill>
                  <a:schemeClr val="tx1"/>
                </a:solidFill>
                <a:effectLst/>
                <a:latin typeface="+mn-lt"/>
                <a:ea typeface="+mn-ea"/>
                <a:cs typeface="+mn-cs"/>
              </a:rPr>
              <a:t>数据集进行分析发现如图一商品长尾现象以及图二的用户长尾现象。商品长尾表示的是在大量商品中流行度高的商品的数量远远少于流行度低的商品数量；用户长尾现象表示的是活跃度高的用户数量远远小于活跃度低的用户数量。所以对于那些流行度低的商品很少有用户知道。由此挖掘长尾商品蕴含着巨大的商业价值。因此迫切需要一种技术解决这个问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45B7AF-2DAF-4766-8335-B54D5DE597CE}"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1492513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617FD67-BD8F-486E-B8B6-5D267A77932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3879404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617FD67-BD8F-486E-B8B6-5D267A77932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3599644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EB2E285-D6C0-4258-BDDC-15F4782FFE30}" type="slidenum">
              <a:rPr lang="en-US" altLang="zh-CN" smtClean="0"/>
              <a:pPr>
                <a:defRPr/>
              </a:pPr>
              <a:t>12</a:t>
            </a:fld>
            <a:endParaRPr lang="en-US" altLang="zh-CN"/>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a:p>
        </p:txBody>
      </p:sp>
    </p:spTree>
    <p:extLst>
      <p:ext uri="{BB962C8B-B14F-4D97-AF65-F5344CB8AC3E}">
        <p14:creationId xmlns:p14="http://schemas.microsoft.com/office/powerpoint/2010/main" val="804449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vmlDrawing" Target="../drawings/vmlDrawing2.v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68691" name="Image" r:id="rId3" imgW="8228571" imgH="8711111" progId="">
                  <p:embed/>
                </p:oleObj>
              </mc:Choice>
              <mc:Fallback>
                <p:oleObj name="Image" r:id="rId3" imgW="8228571" imgH="8711111" progId="">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2"/>
          </p:nvPr>
        </p:nvSpPr>
        <p:spPr>
          <a:ln/>
        </p:spPr>
        <p:txBody>
          <a:bodyPr/>
          <a:lstStyle>
            <a:lvl1pPr>
              <a:defRPr/>
            </a:lvl1pPr>
          </a:lstStyle>
          <a:p>
            <a:pPr>
              <a:defRPr/>
            </a:pPr>
            <a:fld id="{10C9574D-FF7A-490F-B26F-FAC48805F4F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2"/>
          </p:nvPr>
        </p:nvSpPr>
        <p:spPr>
          <a:ln/>
        </p:spPr>
        <p:txBody>
          <a:bodyPr/>
          <a:lstStyle>
            <a:lvl1pPr>
              <a:defRPr/>
            </a:lvl1pPr>
          </a:lstStyle>
          <a:p>
            <a:pPr>
              <a:defRPr/>
            </a:pPr>
            <a:fld id="{CBB7D34A-01E2-48F5-BC34-050147900AA3}"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图片 15" descr="semantic-web 小.jpg"/>
          <p:cNvPicPr>
            <a:picLocks noChangeAspect="1"/>
          </p:cNvPicPr>
          <p:nvPr userDrawn="1"/>
        </p:nvPicPr>
        <p:blipFill>
          <a:blip r:embed="rId2"/>
          <a:srcRect/>
          <a:stretch>
            <a:fillRect/>
          </a:stretch>
        </p:blipFill>
        <p:spPr bwMode="auto">
          <a:xfrm>
            <a:off x="7072313" y="0"/>
            <a:ext cx="2071687" cy="1285875"/>
          </a:xfrm>
          <a:prstGeom prst="rect">
            <a:avLst/>
          </a:prstGeom>
          <a:noFill/>
          <a:ln w="9525">
            <a:noFill/>
            <a:miter lim="800000"/>
            <a:headEnd/>
            <a:tailEnd/>
          </a:ln>
        </p:spPr>
      </p:pic>
      <p:pic>
        <p:nvPicPr>
          <p:cNvPr id="5" name="Picture 12" descr="buaa_1"/>
          <p:cNvPicPr>
            <a:picLocks noChangeAspect="1" noChangeArrowheads="1"/>
          </p:cNvPicPr>
          <p:nvPr userDrawn="1"/>
        </p:nvPicPr>
        <p:blipFill>
          <a:blip r:embed="rId3"/>
          <a:srcRect/>
          <a:stretch>
            <a:fillRect/>
          </a:stretch>
        </p:blipFill>
        <p:spPr bwMode="auto">
          <a:xfrm>
            <a:off x="428625" y="6456363"/>
            <a:ext cx="2071688"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3" y="6429375"/>
            <a:ext cx="1922462" cy="427038"/>
          </a:xfrm>
          <a:prstGeom prst="rect">
            <a:avLst/>
          </a:prstGeom>
          <a:noFill/>
          <a:ln w="9525">
            <a:noFill/>
            <a:miter lim="800000"/>
            <a:headEnd/>
            <a:tailEnd/>
          </a:ln>
        </p:spPr>
      </p:pic>
      <p:sp>
        <p:nvSpPr>
          <p:cNvPr id="2" name="标题 1"/>
          <p:cNvSpPr>
            <a:spLocks noGrp="1"/>
          </p:cNvSpPr>
          <p:nvPr>
            <p:ph type="title"/>
          </p:nvPr>
        </p:nvSpPr>
        <p:spPr>
          <a:xfrm>
            <a:off x="733425" y="731838"/>
            <a:ext cx="7800975" cy="563562"/>
          </a:xfrm>
        </p:spPr>
        <p:txBody>
          <a:bodyPr/>
          <a:lstStyle/>
          <a:p>
            <a:r>
              <a:rPr lang="zh-CN" altLang="en-US"/>
              <a:t>单击此处编辑母版标题样式</a:t>
            </a:r>
          </a:p>
        </p:txBody>
      </p:sp>
      <p:sp>
        <p:nvSpPr>
          <p:cNvPr id="3" name="表格占位符 2"/>
          <p:cNvSpPr>
            <a:spLocks noGrp="1"/>
          </p:cNvSpPr>
          <p:nvPr>
            <p:ph type="tbl" idx="1"/>
          </p:nvPr>
        </p:nvSpPr>
        <p:spPr>
          <a:xfrm>
            <a:off x="485804" y="1419225"/>
            <a:ext cx="8229600" cy="4879975"/>
          </a:xfrm>
        </p:spPr>
        <p:txBody>
          <a:bodyPr/>
          <a:lstStyle/>
          <a:p>
            <a:pPr lvl="0"/>
            <a:r>
              <a:rPr lang="zh-CN" altLang="en-US" noProof="0"/>
              <a:t>单击图标添加表格</a:t>
            </a:r>
          </a:p>
        </p:txBody>
      </p:sp>
      <p:sp>
        <p:nvSpPr>
          <p:cNvPr id="7"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9" name="Rectangle 6"/>
          <p:cNvSpPr>
            <a:spLocks noGrp="1" noChangeArrowheads="1"/>
          </p:cNvSpPr>
          <p:nvPr>
            <p:ph type="sldNum" sz="quarter" idx="12"/>
          </p:nvPr>
        </p:nvSpPr>
        <p:spPr/>
        <p:txBody>
          <a:bodyPr/>
          <a:lstStyle>
            <a:lvl1pPr>
              <a:defRPr/>
            </a:lvl1pPr>
          </a:lstStyle>
          <a:p>
            <a:pPr>
              <a:defRPr/>
            </a:pPr>
            <a:fld id="{E34C247C-7489-46E4-A8A8-789A4D1F7E1B}"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19225"/>
            <a:ext cx="4038600" cy="4879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2"/>
          </p:nvPr>
        </p:nvSpPr>
        <p:spPr>
          <a:ln/>
        </p:spPr>
        <p:txBody>
          <a:bodyPr/>
          <a:lstStyle>
            <a:lvl1pPr>
              <a:defRPr/>
            </a:lvl1pPr>
          </a:lstStyle>
          <a:p>
            <a:pPr>
              <a:defRPr/>
            </a:pPr>
            <a:fld id="{210B581D-9E26-4314-903A-3DDCDDF490CA}"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w="28575" algn="ctr">
            <a:noFill/>
            <a:miter lim="800000"/>
            <a:headEnd/>
            <a:tailEnd/>
          </a:ln>
          <a:effectLst/>
        </p:spPr>
        <p:txBody>
          <a:bodyPr wrap="none" anchor="ctr"/>
          <a:lstStyle/>
          <a:p>
            <a:pPr algn="ctr">
              <a:defRPr/>
            </a:pPr>
            <a:endParaRPr lang="zh-CN" altLang="en-US" b="1">
              <a:solidFill>
                <a:srgbClr val="30311D"/>
              </a:solidFill>
              <a:ea typeface="+mn-ea"/>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 name="Text Box 1613"/>
          <p:cNvSpPr txBox="1">
            <a:spLocks noChangeArrowheads="1"/>
          </p:cNvSpPr>
          <p:nvPr/>
        </p:nvSpPr>
        <p:spPr bwMode="gray">
          <a:xfrm>
            <a:off x="76200" y="6477000"/>
            <a:ext cx="1608138" cy="244475"/>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spcBef>
                <a:spcPct val="50000"/>
              </a:spcBef>
              <a:defRPr/>
            </a:pPr>
            <a:r>
              <a:rPr lang="en-US" altLang="zh-CN" sz="1000" b="1">
                <a:solidFill>
                  <a:srgbClr val="F8F8F8"/>
                </a:solidFill>
              </a:rPr>
              <a:t>www.1ppt.com</a:t>
            </a:r>
          </a:p>
        </p:txBody>
      </p:sp>
      <p:sp>
        <p:nvSpPr>
          <p:cNvPr id="16" name="Text Box 1612"/>
          <p:cNvSpPr txBox="1">
            <a:spLocks noChangeArrowheads="1"/>
          </p:cNvSpPr>
          <p:nvPr/>
        </p:nvSpPr>
        <p:spPr bwMode="gray">
          <a:xfrm>
            <a:off x="276225" y="6007100"/>
            <a:ext cx="1169988" cy="45720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defRPr/>
            </a:pPr>
            <a:r>
              <a:rPr lang="en-US" altLang="zh-CN" sz="2400" b="1">
                <a:solidFill>
                  <a:srgbClr val="FFFFFF"/>
                </a:solidFill>
                <a:latin typeface="Verdana" pitchFamily="34" charset="0"/>
              </a:rPr>
              <a:t>LOGO</a:t>
            </a:r>
          </a:p>
        </p:txBody>
      </p:sp>
      <p:sp>
        <p:nvSpPr>
          <p:cNvPr id="17" name="Rectangle 1643"/>
          <p:cNvSpPr>
            <a:spLocks noChangeArrowheads="1"/>
          </p:cNvSpPr>
          <p:nvPr/>
        </p:nvSpPr>
        <p:spPr bwMode="gray">
          <a:xfrm>
            <a:off x="7953375" y="4763"/>
            <a:ext cx="136525" cy="6858000"/>
          </a:xfrm>
          <a:prstGeom prst="rect">
            <a:avLst/>
          </a:prstGeom>
          <a:solidFill>
            <a:schemeClr val="accent2">
              <a:alpha val="5882"/>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8" name="Rectangle 1644"/>
          <p:cNvSpPr>
            <a:spLocks noChangeArrowheads="1"/>
          </p:cNvSpPr>
          <p:nvPr/>
        </p:nvSpPr>
        <p:spPr bwMode="gray">
          <a:xfrm>
            <a:off x="8045450" y="4763"/>
            <a:ext cx="168275" cy="6858000"/>
          </a:xfrm>
          <a:prstGeom prst="rect">
            <a:avLst/>
          </a:prstGeom>
          <a:solidFill>
            <a:schemeClr val="accent2">
              <a:alpha val="12157"/>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9" name="Rectangle 1645"/>
          <p:cNvSpPr>
            <a:spLocks noChangeArrowheads="1"/>
          </p:cNvSpPr>
          <p:nvPr/>
        </p:nvSpPr>
        <p:spPr bwMode="gray">
          <a:xfrm>
            <a:off x="8177213" y="-11113"/>
            <a:ext cx="230187" cy="6858001"/>
          </a:xfrm>
          <a:prstGeom prst="rect">
            <a:avLst/>
          </a:prstGeom>
          <a:solidFill>
            <a:schemeClr val="accent2">
              <a:alpha val="18039"/>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r>
              <a:rPr lang="zh-CN" altLang="en-US"/>
              <a:t>单击此处编辑母版标题样式</a:t>
            </a:r>
            <a:endParaRPr lang="en-US" altLang="zh-CN"/>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itchFamily="2" charset="2"/>
              <a:buNone/>
              <a:defRPr sz="2000" b="0">
                <a:solidFill>
                  <a:schemeClr val="tx1"/>
                </a:solidFill>
              </a:defRPr>
            </a:lvl1pPr>
          </a:lstStyle>
          <a:p>
            <a:r>
              <a:rPr lang="zh-CN" altLang="en-US"/>
              <a:t>单击此处编辑母版副标题样式</a:t>
            </a:r>
            <a:endParaRPr lang="en-US" altLang="zh-CN"/>
          </a:p>
        </p:txBody>
      </p:sp>
      <p:sp>
        <p:nvSpPr>
          <p:cNvPr id="20" name="Rectangle 1650"/>
          <p:cNvSpPr>
            <a:spLocks noGrp="1" noChangeArrowheads="1"/>
          </p:cNvSpPr>
          <p:nvPr>
            <p:ph type="ftr" sz="quarter" idx="10"/>
          </p:nvPr>
        </p:nvSpPr>
        <p:spPr bwMode="gray">
          <a:xfrm>
            <a:off x="3552825" y="6534150"/>
            <a:ext cx="2895600" cy="234950"/>
          </a:xfrm>
        </p:spPr>
        <p:txBody>
          <a:bodyPr/>
          <a:lstStyle>
            <a:lvl1pPr algn="l">
              <a:defRPr/>
            </a:lvl1pPr>
          </a:lstStyle>
          <a:p>
            <a:pPr>
              <a:defRPr/>
            </a:pPr>
            <a:endParaRPr lang="en-US" altLang="zh-CN"/>
          </a:p>
        </p:txBody>
      </p:sp>
      <p:sp>
        <p:nvSpPr>
          <p:cNvPr id="21"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2"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884B39D7-8C68-4502-8B5C-A498E5E28F16}" type="slidenum">
              <a:rPr lang="zh-CN" altLang="en-US"/>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anim calcmode="lin" valueType="num">
                                      <p:cBhvr>
                                        <p:cTn id="45" dur="500" fill="hold"/>
                                        <p:tgtEl>
                                          <p:spTgt spid="18"/>
                                        </p:tgtEl>
                                        <p:attrNameLst>
                                          <p:attrName>ppt_x</p:attrName>
                                        </p:attrNameLst>
                                      </p:cBhvr>
                                      <p:tavLst>
                                        <p:tav tm="0">
                                          <p:val>
                                            <p:strVal val="#ppt_x"/>
                                          </p:val>
                                        </p:tav>
                                        <p:tav tm="100000">
                                          <p:val>
                                            <p:strVal val="#ppt_x"/>
                                          </p:val>
                                        </p:tav>
                                      </p:tavLst>
                                    </p:anim>
                                    <p:anim calcmode="lin" valueType="num">
                                      <p:cBhvr>
                                        <p:cTn id="46" dur="500" fill="hold"/>
                                        <p:tgtEl>
                                          <p:spTgt spid="1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anim calcmode="lin" valueType="num">
                                      <p:cBhvr>
                                        <p:cTn id="55" dur="500" fill="hold"/>
                                        <p:tgtEl>
                                          <p:spTgt spid="19"/>
                                        </p:tgtEl>
                                        <p:attrNameLst>
                                          <p:attrName>ppt_x</p:attrName>
                                        </p:attrNameLst>
                                      </p:cBhvr>
                                      <p:tavLst>
                                        <p:tav tm="0">
                                          <p:val>
                                            <p:strVal val="#ppt_x"/>
                                          </p:val>
                                        </p:tav>
                                        <p:tav tm="100000">
                                          <p:val>
                                            <p:strVal val="#ppt_x"/>
                                          </p:val>
                                        </p:tav>
                                      </p:tavLst>
                                    </p:anim>
                                    <p:anim calcmode="lin" valueType="num">
                                      <p:cBhvr>
                                        <p:cTn id="56" dur="500" fill="hold"/>
                                        <p:tgtEl>
                                          <p:spTgt spid="1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grpId="1" nodeType="afterEffect">
                                  <p:stCondLst>
                                    <p:cond delay="0"/>
                                  </p:stCondLst>
                                  <p:childTnLst>
                                    <p:animScale>
                                      <p:cBhvr>
                                        <p:cTn id="69" dur="500" fill="hold"/>
                                        <p:tgtEl>
                                          <p:spTgt spid="5"/>
                                        </p:tgtEl>
                                      </p:cBhvr>
                                      <p:by x="150000" y="150000"/>
                                    </p:animScale>
                                  </p:childTnLst>
                                </p:cTn>
                              </p:par>
                              <p:par>
                                <p:cTn id="70" presetID="6" presetClass="emph" presetSubtype="0" fill="hold" grpId="1" nodeType="withEffect">
                                  <p:stCondLst>
                                    <p:cond delay="200"/>
                                  </p:stCondLst>
                                  <p:childTnLst>
                                    <p:animScale>
                                      <p:cBhvr>
                                        <p:cTn id="71" dur="500" fill="hold"/>
                                        <p:tgtEl>
                                          <p:spTgt spid="8"/>
                                        </p:tgtEl>
                                      </p:cBhvr>
                                      <p:by x="150000" y="150000"/>
                                    </p:animScale>
                                  </p:childTnLst>
                                </p:cTn>
                              </p:par>
                              <p:par>
                                <p:cTn id="72" presetID="6" presetClass="emph" presetSubtype="0" fill="hold" grpId="1" nodeType="withEffect">
                                  <p:stCondLst>
                                    <p:cond delay="400"/>
                                  </p:stCondLst>
                                  <p:childTnLst>
                                    <p:animScale>
                                      <p:cBhvr>
                                        <p:cTn id="73" dur="500" fill="hold"/>
                                        <p:tgtEl>
                                          <p:spTgt spid="9"/>
                                        </p:tgtEl>
                                      </p:cBhvr>
                                      <p:by x="150000" y="150000"/>
                                    </p:animScale>
                                  </p:childTnLst>
                                </p:cTn>
                              </p:par>
                              <p:par>
                                <p:cTn id="74" presetID="6" presetClass="emph" presetSubtype="0" fill="hold" grpId="1" nodeType="withEffect">
                                  <p:stCondLst>
                                    <p:cond delay="800"/>
                                  </p:stCondLst>
                                  <p:childTnLst>
                                    <p:animScale>
                                      <p:cBhvr>
                                        <p:cTn id="75" dur="500" fill="hold"/>
                                        <p:tgtEl>
                                          <p:spTgt spid="10"/>
                                        </p:tgtEl>
                                      </p:cBhvr>
                                      <p:by x="150000" y="150000"/>
                                    </p:animScale>
                                  </p:childTnLst>
                                </p:cTn>
                              </p:par>
                              <p:par>
                                <p:cTn id="76" presetID="6" presetClass="emph" presetSubtype="0" fill="hold" grpId="1" nodeType="withEffect">
                                  <p:stCondLst>
                                    <p:cond delay="1100"/>
                                  </p:stCondLst>
                                  <p:childTnLst>
                                    <p:animScale>
                                      <p:cBhvr>
                                        <p:cTn id="77" dur="500" fill="hold"/>
                                        <p:tgtEl>
                                          <p:spTgt spid="11"/>
                                        </p:tgtEl>
                                      </p:cBhvr>
                                      <p:by x="150000" y="150000"/>
                                    </p:animScale>
                                  </p:childTnLst>
                                </p:cTn>
                              </p:par>
                              <p:par>
                                <p:cTn id="78" presetID="6" presetClass="emph" presetSubtype="0" fill="hold" grpId="1" nodeType="withEffect">
                                  <p:stCondLst>
                                    <p:cond delay="1400"/>
                                  </p:stCondLst>
                                  <p:childTnLst>
                                    <p:animScale>
                                      <p:cBhvr>
                                        <p:cTn id="79" dur="500" fill="hold"/>
                                        <p:tgtEl>
                                          <p:spTgt spid="6"/>
                                        </p:tgtEl>
                                      </p:cBhvr>
                                      <p:by x="150000" y="150000"/>
                                    </p:animScale>
                                  </p:childTnLst>
                                </p:cTn>
                              </p:par>
                              <p:par>
                                <p:cTn id="80" presetID="6" presetClass="emph" presetSubtype="0" fill="hold" grpId="1" nodeType="withEffect">
                                  <p:stCondLst>
                                    <p:cond delay="1700"/>
                                  </p:stCondLst>
                                  <p:childTnLst>
                                    <p:animScale>
                                      <p:cBhvr>
                                        <p:cTn id="81" dur="500" fill="hold"/>
                                        <p:tgtEl>
                                          <p:spTgt spid="7"/>
                                        </p:tgtEl>
                                      </p:cBhvr>
                                      <p:by x="150000" y="150000"/>
                                    </p:animScale>
                                  </p:childTnLst>
                                </p:cTn>
                              </p:par>
                              <p:par>
                                <p:cTn id="82" presetID="6" presetClass="emph" presetSubtype="0" fill="hold" grpId="1" nodeType="withEffect">
                                  <p:stCondLst>
                                    <p:cond delay="2000"/>
                                  </p:stCondLst>
                                  <p:childTnLst>
                                    <p:animScale>
                                      <p:cBhvr>
                                        <p:cTn id="83" dur="500" fill="hold"/>
                                        <p:tgtEl>
                                          <p:spTgt spid="12"/>
                                        </p:tgtEl>
                                      </p:cBhvr>
                                      <p:by x="150000" y="150000"/>
                                    </p:animScale>
                                  </p:childTnLst>
                                </p:cTn>
                              </p:par>
                              <p:par>
                                <p:cTn id="84" presetID="6" presetClass="emph" presetSubtype="0" fill="hold" grpId="1" nodeType="withEffect">
                                  <p:stCondLst>
                                    <p:cond delay="2200"/>
                                  </p:stCondLst>
                                  <p:childTnLst>
                                    <p:animScale>
                                      <p:cBhvr>
                                        <p:cTn id="85" dur="500" fill="hold"/>
                                        <p:tgtEl>
                                          <p:spTgt spid="13"/>
                                        </p:tgtEl>
                                      </p:cBhvr>
                                      <p:by x="150000" y="150000"/>
                                    </p:animScale>
                                  </p:childTnLst>
                                </p:cTn>
                              </p:par>
                              <p:par>
                                <p:cTn id="86" presetID="6" presetClass="emph" presetSubtype="0" fill="hold" grpId="1"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grpId="1" nodeType="afterEffect">
                                  <p:stCondLst>
                                    <p:cond delay="0"/>
                                  </p:stCondLst>
                                  <p:childTnLst>
                                    <p:animScale>
                                      <p:cBhvr>
                                        <p:cTn id="90" dur="500" fill="hold"/>
                                        <p:tgtEl>
                                          <p:spTgt spid="4"/>
                                        </p:tgtEl>
                                      </p:cBhvr>
                                      <p:by x="150000" y="150000"/>
                                    </p:animScale>
                                  </p:childTnLst>
                                </p:cTn>
                              </p:par>
                              <p:par>
                                <p:cTn id="91" presetID="6" presetClass="emph" presetSubtype="0" fill="hold" grpId="1" nodeType="withEffect">
                                  <p:stCondLst>
                                    <p:cond delay="400"/>
                                  </p:stCondLst>
                                  <p:childTnLst>
                                    <p:animScale>
                                      <p:cBhvr>
                                        <p:cTn id="92" dur="500" fill="hold"/>
                                        <p:tgtEl>
                                          <p:spTgt spid="17"/>
                                        </p:tgtEl>
                                      </p:cBhvr>
                                      <p:by x="150000" y="150000"/>
                                    </p:animScale>
                                  </p:childTnLst>
                                </p:cTn>
                              </p:par>
                              <p:par>
                                <p:cTn id="93" presetID="6" presetClass="emph" presetSubtype="0" fill="hold" grpId="1" nodeType="withEffect">
                                  <p:stCondLst>
                                    <p:cond delay="800"/>
                                  </p:stCondLst>
                                  <p:childTnLst>
                                    <p:animScale>
                                      <p:cBhvr>
                                        <p:cTn id="94" dur="500" fill="hold"/>
                                        <p:tgtEl>
                                          <p:spTgt spid="18"/>
                                        </p:tgtEl>
                                      </p:cBhvr>
                                      <p:by x="150000" y="150000"/>
                                    </p:animScale>
                                  </p:childTnLst>
                                </p:cTn>
                              </p:par>
                              <p:par>
                                <p:cTn id="95" presetID="6" presetClass="emph" presetSubtype="0" fill="hold" grpId="1" nodeType="withEffect">
                                  <p:stCondLst>
                                    <p:cond delay="1100"/>
                                  </p:stCondLst>
                                  <p:childTnLst>
                                    <p:animScale>
                                      <p:cBhvr>
                                        <p:cTn id="96" dur="5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7" grpId="0" animBg="1"/>
      <p:bldP spid="17" grpId="1" animBg="1"/>
      <p:bldP spid="18" grpId="0" animBg="1"/>
      <p:bldP spid="18" grpId="1" animBg="1"/>
      <p:bldP spid="19" grpId="0" animBg="1"/>
      <p:bldP spid="19"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D51974B-3D80-4D2D-A116-140B9D73BA8D}"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E029DC4-C5BB-45FF-B7C4-A665CF6E43F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DB240F66-67F8-432B-9A61-3DBA0880B53E}"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lgn="l">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098E5ABA-3338-4117-A607-6D20CD23FF1C}"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lgn="l">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5AC0C4F5-EA1F-49D5-915C-47BB036DDCB4}"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12" descr="buaa_1"/>
          <p:cNvPicPr>
            <a:picLocks noChangeAspect="1" noChangeArrowheads="1"/>
          </p:cNvPicPr>
          <p:nvPr userDrawn="1"/>
        </p:nvPicPr>
        <p:blipFill>
          <a:blip r:embed="rId2"/>
          <a:srcRect/>
          <a:stretch>
            <a:fillRect/>
          </a:stretch>
        </p:blipFill>
        <p:spPr bwMode="auto">
          <a:xfrm>
            <a:off x="428625" y="6456363"/>
            <a:ext cx="2071688"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429375"/>
            <a:ext cx="1922462" cy="427038"/>
          </a:xfrm>
          <a:prstGeom prst="rect">
            <a:avLst/>
          </a:prstGeom>
          <a:noFill/>
          <a:ln w="9525">
            <a:noFill/>
            <a:miter lim="800000"/>
            <a:headEnd/>
            <a:tailEnd/>
          </a:ln>
        </p:spPr>
      </p:pic>
      <p:pic>
        <p:nvPicPr>
          <p:cNvPr id="6" name="图片 17" descr="图片1.jpg"/>
          <p:cNvPicPr>
            <a:picLocks noChangeAspect="1"/>
          </p:cNvPicPr>
          <p:nvPr userDrawn="1"/>
        </p:nvPicPr>
        <p:blipFill>
          <a:blip r:embed="rId4"/>
          <a:srcRect/>
          <a:stretch>
            <a:fillRect/>
          </a:stretch>
        </p:blipFill>
        <p:spPr bwMode="auto">
          <a:xfrm>
            <a:off x="571500" y="0"/>
            <a:ext cx="8572500" cy="7143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500034" y="1357298"/>
            <a:ext cx="8229600" cy="4879975"/>
          </a:xfrm>
        </p:spPr>
        <p:txBody>
          <a:bodyPr/>
          <a:lstStyle>
            <a:lvl1pPr>
              <a:buClr>
                <a:srgbClr val="000099"/>
              </a:buCl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5"/>
          <p:cNvSpPr>
            <a:spLocks noGrp="1" noChangeArrowheads="1"/>
          </p:cNvSpPr>
          <p:nvPr>
            <p:ph type="ftr" sz="quarter" idx="10"/>
          </p:nvPr>
        </p:nvSpPr>
        <p:spPr/>
        <p:txBody>
          <a:bodyPr/>
          <a:lstStyle>
            <a:lvl1pPr>
              <a:defRPr/>
            </a:lvl1pPr>
          </a:lstStyle>
          <a:p>
            <a:pPr>
              <a:defRPr/>
            </a:pPr>
            <a:r>
              <a:rPr lang="en-US" altLang="zh-CN"/>
              <a:t>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lgn="l">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E710076A-349C-4F18-B2A6-3666FD2A232C}"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62017796-ED3B-4994-98B8-4000E2D3941C}"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lgn="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6600C11-3348-4D40-99E8-09F287109B20}"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C94ACE3-B229-470B-B986-2D252B70F785}"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BA1E950-017A-4B95-8596-DFF7E8C2B12B}"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a:t>单击此处编辑母版标题样式</a:t>
            </a:r>
          </a:p>
        </p:txBody>
      </p:sp>
      <p:sp>
        <p:nvSpPr>
          <p:cNvPr id="3" name="图表占位符 2"/>
          <p:cNvSpPr>
            <a:spLocks noGrp="1"/>
          </p:cNvSpPr>
          <p:nvPr>
            <p:ph type="chart" idx="1"/>
          </p:nvPr>
        </p:nvSpPr>
        <p:spPr>
          <a:xfrm>
            <a:off x="1030288" y="1163638"/>
            <a:ext cx="7961312" cy="5360987"/>
          </a:xfrm>
        </p:spPr>
        <p:txBody>
          <a:bodyPr/>
          <a:lstStyle/>
          <a:p>
            <a:pPr lvl="0"/>
            <a:r>
              <a:rPr lang="zh-CN" altLang="en-US" noProof="0"/>
              <a:t>单击图标添加图表</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lgn="l">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4BA8951-D4C2-44D8-BB3C-DE50D219FDE6}" type="slidenum">
              <a:rPr lang="zh-CN" altLang="en-US"/>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7" y="8"/>
          <a:ext cx="9001125" cy="2428875"/>
        </p:xfrm>
        <a:graphic>
          <a:graphicData uri="http://schemas.openxmlformats.org/presentationml/2006/ole">
            <mc:AlternateContent xmlns:mc="http://schemas.openxmlformats.org/markup-compatibility/2006">
              <mc:Choice xmlns:v="urn:schemas-microsoft-com:vml" Requires="v">
                <p:oleObj spid="_x0000_s69635" name="Image" r:id="rId3" imgW="8228571" imgH="8711111" progId="">
                  <p:embed/>
                </p:oleObj>
              </mc:Choice>
              <mc:Fallback>
                <p:oleObj name="Image" r:id="rId3" imgW="8228571" imgH="8711111" progId="">
                  <p:embed/>
                  <p:pic>
                    <p:nvPicPr>
                      <p:cNvPr id="4"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7" y="8"/>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1" y="2514601"/>
            <a:ext cx="1765300" cy="52322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83"/>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a:t>单击此处编辑母版标题样式</a:t>
            </a:r>
            <a:endParaRPr lang="en-US" altLang="zh-CN" dirty="0"/>
          </a:p>
        </p:txBody>
      </p:sp>
      <p:sp>
        <p:nvSpPr>
          <p:cNvPr id="3075" name="Rectangle 3"/>
          <p:cNvSpPr>
            <a:spLocks noGrp="1" noChangeArrowheads="1"/>
          </p:cNvSpPr>
          <p:nvPr>
            <p:ph type="subTitle" idx="1"/>
          </p:nvPr>
        </p:nvSpPr>
        <p:spPr bwMode="gray">
          <a:xfrm>
            <a:off x="2286001"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8"/>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8"/>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3311444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12" descr="buaa_1"/>
          <p:cNvPicPr>
            <a:picLocks noChangeAspect="1" noChangeArrowheads="1"/>
          </p:cNvPicPr>
          <p:nvPr userDrawn="1"/>
        </p:nvPicPr>
        <p:blipFill>
          <a:blip r:embed="rId2"/>
          <a:srcRect/>
          <a:stretch>
            <a:fillRect/>
          </a:stretch>
        </p:blipFill>
        <p:spPr bwMode="auto">
          <a:xfrm>
            <a:off x="428626" y="6456371"/>
            <a:ext cx="2071688"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4" y="6429375"/>
            <a:ext cx="1922462" cy="427038"/>
          </a:xfrm>
          <a:prstGeom prst="rect">
            <a:avLst/>
          </a:prstGeom>
          <a:noFill/>
          <a:ln w="9525">
            <a:noFill/>
            <a:miter lim="800000"/>
            <a:headEnd/>
            <a:tailEnd/>
          </a:ln>
        </p:spPr>
      </p:pic>
      <p:pic>
        <p:nvPicPr>
          <p:cNvPr id="6" name="图片 17" descr="图片1.jpg"/>
          <p:cNvPicPr>
            <a:picLocks noChangeAspect="1"/>
          </p:cNvPicPr>
          <p:nvPr userDrawn="1"/>
        </p:nvPicPr>
        <p:blipFill>
          <a:blip r:embed="rId4"/>
          <a:srcRect/>
          <a:stretch>
            <a:fillRect/>
          </a:stretch>
        </p:blipFill>
        <p:spPr bwMode="auto">
          <a:xfrm>
            <a:off x="571500" y="8"/>
            <a:ext cx="8572500" cy="7143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500034" y="1357305"/>
            <a:ext cx="8229600" cy="4879975"/>
          </a:xfrm>
        </p:spPr>
        <p:txBody>
          <a:bodyPr/>
          <a:lstStyle>
            <a:lvl1pPr>
              <a:buClr>
                <a:srgbClr val="000099"/>
              </a:buCl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5"/>
          <p:cNvSpPr>
            <a:spLocks noGrp="1" noChangeArrowheads="1"/>
          </p:cNvSpPr>
          <p:nvPr>
            <p:ph type="ftr" sz="quarter" idx="10"/>
          </p:nvPr>
        </p:nvSpPr>
        <p:spPr/>
        <p:txBody>
          <a:bodyPr/>
          <a:lstStyle>
            <a:lvl1pPr>
              <a:defRPr/>
            </a:lvl1pPr>
          </a:lstStyle>
          <a:p>
            <a:pPr>
              <a:defRPr/>
            </a:pPr>
            <a:r>
              <a:rPr lang="en-US" altLang="zh-CN"/>
              <a:t>   </a:t>
            </a:r>
          </a:p>
        </p:txBody>
      </p:sp>
    </p:spTree>
    <p:extLst>
      <p:ext uri="{BB962C8B-B14F-4D97-AF65-F5344CB8AC3E}">
        <p14:creationId xmlns:p14="http://schemas.microsoft.com/office/powerpoint/2010/main" val="31111054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12" descr="buaa_1"/>
          <p:cNvPicPr>
            <a:picLocks noChangeAspect="1" noChangeArrowheads="1"/>
          </p:cNvPicPr>
          <p:nvPr userDrawn="1"/>
        </p:nvPicPr>
        <p:blipFill>
          <a:blip r:embed="rId2"/>
          <a:srcRect/>
          <a:stretch>
            <a:fillRect/>
          </a:stretch>
        </p:blipFill>
        <p:spPr bwMode="auto">
          <a:xfrm>
            <a:off x="500067" y="6456371"/>
            <a:ext cx="2071687"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4" y="6357946"/>
            <a:ext cx="1922462" cy="427037"/>
          </a:xfrm>
          <a:prstGeom prst="rect">
            <a:avLst/>
          </a:prstGeom>
          <a:noFill/>
          <a:ln w="9525">
            <a:noFill/>
            <a:miter lim="800000"/>
            <a:headEnd/>
            <a:tailEnd/>
          </a:ln>
        </p:spPr>
      </p:pic>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7" name="Rectangle 5"/>
          <p:cNvSpPr>
            <a:spLocks noGrp="1" noChangeArrowheads="1"/>
          </p:cNvSpPr>
          <p:nvPr>
            <p:ph type="ftr" sz="quarter" idx="11"/>
          </p:nvPr>
        </p:nvSpPr>
        <p:spPr/>
        <p:txBody>
          <a:bodyPr/>
          <a:lstStyle>
            <a:lvl1pPr>
              <a:defRPr/>
            </a:lvl1pPr>
          </a:lstStyle>
          <a:p>
            <a:pPr>
              <a:defRPr/>
            </a:pPr>
            <a:r>
              <a:rPr lang="en-US" altLang="zh-CN"/>
              <a:t>  </a:t>
            </a:r>
          </a:p>
        </p:txBody>
      </p:sp>
    </p:spTree>
    <p:extLst>
      <p:ext uri="{BB962C8B-B14F-4D97-AF65-F5344CB8AC3E}">
        <p14:creationId xmlns:p14="http://schemas.microsoft.com/office/powerpoint/2010/main" val="10114915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12" descr="buaa_1"/>
          <p:cNvPicPr>
            <a:picLocks noChangeAspect="1" noChangeArrowheads="1"/>
          </p:cNvPicPr>
          <p:nvPr userDrawn="1"/>
        </p:nvPicPr>
        <p:blipFill>
          <a:blip r:embed="rId2"/>
          <a:srcRect/>
          <a:stretch>
            <a:fillRect/>
          </a:stretch>
        </p:blipFill>
        <p:spPr bwMode="auto">
          <a:xfrm>
            <a:off x="500067" y="6456371"/>
            <a:ext cx="2071687"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4" y="6357946"/>
            <a:ext cx="1922462" cy="427037"/>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9" name="Rectangle 6"/>
          <p:cNvSpPr>
            <a:spLocks noGrp="1" noChangeArrowheads="1"/>
          </p:cNvSpPr>
          <p:nvPr>
            <p:ph type="sldNum" sz="quarter" idx="12"/>
          </p:nvPr>
        </p:nvSpPr>
        <p:spPr/>
        <p:txBody>
          <a:bodyPr/>
          <a:lstStyle>
            <a:lvl1pPr>
              <a:defRPr/>
            </a:lvl1pPr>
          </a:lstStyle>
          <a:p>
            <a:pPr>
              <a:defRPr/>
            </a:pPr>
            <a:fld id="{0F751FCA-7FA8-40B2-A58C-6B347AB4D1FF}" type="slidenum">
              <a:rPr lang="en-US" altLang="zh-CN"/>
              <a:pPr>
                <a:defRPr/>
              </a:pPr>
              <a:t>‹#›</a:t>
            </a:fld>
            <a:endParaRPr lang="en-US" altLang="zh-CN"/>
          </a:p>
        </p:txBody>
      </p:sp>
    </p:spTree>
    <p:extLst>
      <p:ext uri="{BB962C8B-B14F-4D97-AF65-F5344CB8AC3E}">
        <p14:creationId xmlns:p14="http://schemas.microsoft.com/office/powerpoint/2010/main" val="360777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7" name="Rectangle 5"/>
          <p:cNvSpPr>
            <a:spLocks noGrp="1" noChangeArrowheads="1"/>
          </p:cNvSpPr>
          <p:nvPr>
            <p:ph type="ftr" sz="quarter" idx="11"/>
          </p:nvPr>
        </p:nvSpPr>
        <p:spPr/>
        <p:txBody>
          <a:bodyPr/>
          <a:lstStyle>
            <a:lvl1pPr>
              <a:defRPr/>
            </a:lvl1pPr>
          </a:lstStyle>
          <a:p>
            <a:pPr>
              <a:defRPr/>
            </a:pPr>
            <a:r>
              <a:rPr lang="en-US" altLang="zh-CN"/>
              <a:t>  </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12" descr="buaa_1"/>
          <p:cNvPicPr>
            <a:picLocks noChangeAspect="1" noChangeArrowheads="1"/>
          </p:cNvPicPr>
          <p:nvPr userDrawn="1"/>
        </p:nvPicPr>
        <p:blipFill>
          <a:blip r:embed="rId2"/>
          <a:srcRect/>
          <a:stretch>
            <a:fillRect/>
          </a:stretch>
        </p:blipFill>
        <p:spPr bwMode="auto">
          <a:xfrm>
            <a:off x="500067" y="6456371"/>
            <a:ext cx="2071687" cy="401637"/>
          </a:xfrm>
          <a:prstGeom prst="rect">
            <a:avLst/>
          </a:prstGeom>
          <a:noFill/>
          <a:ln w="9525">
            <a:noFill/>
            <a:miter lim="800000"/>
            <a:headEnd/>
            <a:tailEnd/>
          </a:ln>
        </p:spPr>
      </p:pic>
      <p:pic>
        <p:nvPicPr>
          <p:cNvPr id="8"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4" y="6357946"/>
            <a:ext cx="1922462" cy="427037"/>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10"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11" name="Rectangle 6"/>
          <p:cNvSpPr>
            <a:spLocks noGrp="1" noChangeArrowheads="1"/>
          </p:cNvSpPr>
          <p:nvPr>
            <p:ph type="sldNum" sz="quarter" idx="12"/>
          </p:nvPr>
        </p:nvSpPr>
        <p:spPr/>
        <p:txBody>
          <a:bodyPr/>
          <a:lstStyle>
            <a:lvl1pPr>
              <a:defRPr/>
            </a:lvl1pPr>
          </a:lstStyle>
          <a:p>
            <a:pPr>
              <a:defRPr/>
            </a:pPr>
            <a:fld id="{36E2A9C0-65AD-4E3E-99C3-543A8314D3D3}" type="slidenum">
              <a:rPr lang="en-US" altLang="zh-CN"/>
              <a:pPr>
                <a:defRPr/>
              </a:pPr>
              <a:t>‹#›</a:t>
            </a:fld>
            <a:endParaRPr lang="en-US" altLang="zh-CN"/>
          </a:p>
        </p:txBody>
      </p:sp>
    </p:spTree>
    <p:extLst>
      <p:ext uri="{BB962C8B-B14F-4D97-AF65-F5344CB8AC3E}">
        <p14:creationId xmlns:p14="http://schemas.microsoft.com/office/powerpoint/2010/main" val="709564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15" descr="semantic-web 小.jpg"/>
          <p:cNvPicPr>
            <a:picLocks noChangeAspect="1"/>
          </p:cNvPicPr>
          <p:nvPr userDrawn="1"/>
        </p:nvPicPr>
        <p:blipFill>
          <a:blip r:embed="rId2"/>
          <a:srcRect/>
          <a:stretch>
            <a:fillRect/>
          </a:stretch>
        </p:blipFill>
        <p:spPr bwMode="auto">
          <a:xfrm>
            <a:off x="7072317" y="8"/>
            <a:ext cx="2071687" cy="1285875"/>
          </a:xfrm>
          <a:prstGeom prst="rect">
            <a:avLst/>
          </a:prstGeom>
          <a:noFill/>
          <a:ln w="9525">
            <a:noFill/>
            <a:miter lim="800000"/>
            <a:headEnd/>
            <a:tailEnd/>
          </a:ln>
        </p:spPr>
      </p:pic>
      <p:pic>
        <p:nvPicPr>
          <p:cNvPr id="4" name="Picture 12" descr="buaa_1"/>
          <p:cNvPicPr>
            <a:picLocks noChangeAspect="1" noChangeArrowheads="1"/>
          </p:cNvPicPr>
          <p:nvPr userDrawn="1"/>
        </p:nvPicPr>
        <p:blipFill>
          <a:blip r:embed="rId3"/>
          <a:srcRect/>
          <a:stretch>
            <a:fillRect/>
          </a:stretch>
        </p:blipFill>
        <p:spPr bwMode="auto">
          <a:xfrm>
            <a:off x="428626" y="6456371"/>
            <a:ext cx="2071688"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4" y="6429375"/>
            <a:ext cx="1922462" cy="42703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6"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7"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8" name="Rectangle 6"/>
          <p:cNvSpPr>
            <a:spLocks noGrp="1" noChangeArrowheads="1"/>
          </p:cNvSpPr>
          <p:nvPr>
            <p:ph type="sldNum" sz="quarter" idx="12"/>
          </p:nvPr>
        </p:nvSpPr>
        <p:spPr/>
        <p:txBody>
          <a:bodyPr/>
          <a:lstStyle>
            <a:lvl1pPr>
              <a:defRPr/>
            </a:lvl1pPr>
          </a:lstStyle>
          <a:p>
            <a:pPr>
              <a:defRPr/>
            </a:pPr>
            <a:fld id="{EEB0CBB2-294E-4175-9EE0-18A367EE5D45}" type="slidenum">
              <a:rPr lang="en-US" altLang="zh-CN"/>
              <a:pPr>
                <a:defRPr/>
              </a:pPr>
              <a:t>‹#›</a:t>
            </a:fld>
            <a:endParaRPr lang="en-US" altLang="zh-CN"/>
          </a:p>
        </p:txBody>
      </p:sp>
    </p:spTree>
    <p:extLst>
      <p:ext uri="{BB962C8B-B14F-4D97-AF65-F5344CB8AC3E}">
        <p14:creationId xmlns:p14="http://schemas.microsoft.com/office/powerpoint/2010/main" val="35296143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5" descr="semantic-web 小.jpg"/>
          <p:cNvPicPr>
            <a:picLocks noChangeAspect="1"/>
          </p:cNvPicPr>
          <p:nvPr userDrawn="1"/>
        </p:nvPicPr>
        <p:blipFill>
          <a:blip r:embed="rId2"/>
          <a:srcRect/>
          <a:stretch>
            <a:fillRect/>
          </a:stretch>
        </p:blipFill>
        <p:spPr bwMode="auto">
          <a:xfrm>
            <a:off x="7072317" y="8"/>
            <a:ext cx="2071687" cy="1285875"/>
          </a:xfrm>
          <a:prstGeom prst="rect">
            <a:avLst/>
          </a:prstGeom>
          <a:noFill/>
          <a:ln w="9525">
            <a:noFill/>
            <a:miter lim="800000"/>
            <a:headEnd/>
            <a:tailEnd/>
          </a:ln>
        </p:spPr>
      </p:pic>
      <p:pic>
        <p:nvPicPr>
          <p:cNvPr id="3" name="Picture 12" descr="buaa_1"/>
          <p:cNvPicPr>
            <a:picLocks noChangeAspect="1" noChangeArrowheads="1"/>
          </p:cNvPicPr>
          <p:nvPr userDrawn="1"/>
        </p:nvPicPr>
        <p:blipFill>
          <a:blip r:embed="rId3"/>
          <a:srcRect/>
          <a:stretch>
            <a:fillRect/>
          </a:stretch>
        </p:blipFill>
        <p:spPr bwMode="auto">
          <a:xfrm>
            <a:off x="500067" y="6456371"/>
            <a:ext cx="2071687" cy="401637"/>
          </a:xfrm>
          <a:prstGeom prst="rect">
            <a:avLst/>
          </a:prstGeom>
          <a:noFill/>
          <a:ln w="9525">
            <a:noFill/>
            <a:miter lim="800000"/>
            <a:headEnd/>
            <a:tailEnd/>
          </a:ln>
        </p:spPr>
      </p:pic>
      <p:pic>
        <p:nvPicPr>
          <p:cNvPr id="4"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4" y="6357946"/>
            <a:ext cx="1922462" cy="427037"/>
          </a:xfrm>
          <a:prstGeom prst="rect">
            <a:avLst/>
          </a:prstGeom>
          <a:noFill/>
          <a:ln w="9525">
            <a:noFill/>
            <a:miter lim="800000"/>
            <a:headEnd/>
            <a:tailEnd/>
          </a:ln>
        </p:spPr>
      </p:pic>
      <p:sp>
        <p:nvSpPr>
          <p:cNvPr id="5"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Tree>
    <p:extLst>
      <p:ext uri="{BB962C8B-B14F-4D97-AF65-F5344CB8AC3E}">
        <p14:creationId xmlns:p14="http://schemas.microsoft.com/office/powerpoint/2010/main" val="1512254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2" descr="buaa_1"/>
          <p:cNvPicPr>
            <a:picLocks noChangeAspect="1" noChangeArrowheads="1"/>
          </p:cNvPicPr>
          <p:nvPr userDrawn="1"/>
        </p:nvPicPr>
        <p:blipFill>
          <a:blip r:embed="rId2"/>
          <a:srcRect/>
          <a:stretch>
            <a:fillRect/>
          </a:stretch>
        </p:blipFill>
        <p:spPr bwMode="auto">
          <a:xfrm>
            <a:off x="500067" y="6456371"/>
            <a:ext cx="2071687"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4" y="6357946"/>
            <a:ext cx="1922462" cy="427037"/>
          </a:xfrm>
          <a:prstGeom prst="rect">
            <a:avLst/>
          </a:prstGeom>
          <a:noFill/>
          <a:ln w="9525">
            <a:noFill/>
            <a:miter lim="800000"/>
            <a:headEnd/>
            <a:tailEnd/>
          </a:ln>
        </p:spPr>
      </p:pic>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7"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9" name="Rectangle 6"/>
          <p:cNvSpPr>
            <a:spLocks noGrp="1" noChangeArrowheads="1"/>
          </p:cNvSpPr>
          <p:nvPr>
            <p:ph type="sldNum" sz="quarter" idx="12"/>
          </p:nvPr>
        </p:nvSpPr>
        <p:spPr/>
        <p:txBody>
          <a:bodyPr/>
          <a:lstStyle>
            <a:lvl1pPr>
              <a:defRPr/>
            </a:lvl1pPr>
          </a:lstStyle>
          <a:p>
            <a:pPr>
              <a:defRPr/>
            </a:pPr>
            <a:fld id="{C488D7FF-C076-4572-813F-8E4E275C24D2}" type="slidenum">
              <a:rPr lang="en-US" altLang="zh-CN"/>
              <a:pPr>
                <a:defRPr/>
              </a:pPr>
              <a:t>‹#›</a:t>
            </a:fld>
            <a:endParaRPr lang="en-US" altLang="zh-CN"/>
          </a:p>
        </p:txBody>
      </p:sp>
    </p:spTree>
    <p:extLst>
      <p:ext uri="{BB962C8B-B14F-4D97-AF65-F5344CB8AC3E}">
        <p14:creationId xmlns:p14="http://schemas.microsoft.com/office/powerpoint/2010/main" val="37919071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2"/>
          </p:nvPr>
        </p:nvSpPr>
        <p:spPr>
          <a:ln/>
        </p:spPr>
        <p:txBody>
          <a:bodyPr/>
          <a:lstStyle>
            <a:lvl1pPr>
              <a:defRPr/>
            </a:lvl1pPr>
          </a:lstStyle>
          <a:p>
            <a:pPr>
              <a:defRPr/>
            </a:pPr>
            <a:fld id="{4C1B237D-3A52-48BD-A613-CE2F47DA4C1B}" type="slidenum">
              <a:rPr lang="en-US" altLang="zh-CN"/>
              <a:pPr>
                <a:defRPr/>
              </a:pPr>
              <a:t>‹#›</a:t>
            </a:fld>
            <a:endParaRPr lang="en-US" altLang="zh-CN"/>
          </a:p>
        </p:txBody>
      </p:sp>
    </p:spTree>
    <p:extLst>
      <p:ext uri="{BB962C8B-B14F-4D97-AF65-F5344CB8AC3E}">
        <p14:creationId xmlns:p14="http://schemas.microsoft.com/office/powerpoint/2010/main" val="3183263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2"/>
          </p:nvPr>
        </p:nvSpPr>
        <p:spPr>
          <a:ln/>
        </p:spPr>
        <p:txBody>
          <a:bodyPr/>
          <a:lstStyle>
            <a:lvl1pPr>
              <a:defRPr/>
            </a:lvl1pPr>
          </a:lstStyle>
          <a:p>
            <a:pPr>
              <a:defRPr/>
            </a:pPr>
            <a:fld id="{10C9574D-FF7A-490F-B26F-FAC48805F4FF}" type="slidenum">
              <a:rPr lang="en-US" altLang="zh-CN"/>
              <a:pPr>
                <a:defRPr/>
              </a:pPr>
              <a:t>‹#›</a:t>
            </a:fld>
            <a:endParaRPr lang="en-US" altLang="zh-CN"/>
          </a:p>
        </p:txBody>
      </p:sp>
    </p:spTree>
    <p:extLst>
      <p:ext uri="{BB962C8B-B14F-4D97-AF65-F5344CB8AC3E}">
        <p14:creationId xmlns:p14="http://schemas.microsoft.com/office/powerpoint/2010/main" val="15668034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2"/>
          </p:nvPr>
        </p:nvSpPr>
        <p:spPr>
          <a:ln/>
        </p:spPr>
        <p:txBody>
          <a:bodyPr/>
          <a:lstStyle>
            <a:lvl1pPr>
              <a:defRPr/>
            </a:lvl1pPr>
          </a:lstStyle>
          <a:p>
            <a:pPr>
              <a:defRPr/>
            </a:pPr>
            <a:fld id="{CBB7D34A-01E2-48F5-BC34-050147900AA3}" type="slidenum">
              <a:rPr lang="en-US" altLang="zh-CN"/>
              <a:pPr>
                <a:defRPr/>
              </a:pPr>
              <a:t>‹#›</a:t>
            </a:fld>
            <a:endParaRPr lang="en-US" altLang="zh-CN"/>
          </a:p>
        </p:txBody>
      </p:sp>
    </p:spTree>
    <p:extLst>
      <p:ext uri="{BB962C8B-B14F-4D97-AF65-F5344CB8AC3E}">
        <p14:creationId xmlns:p14="http://schemas.microsoft.com/office/powerpoint/2010/main" val="30097054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图片 15" descr="semantic-web 小.jpg"/>
          <p:cNvPicPr>
            <a:picLocks noChangeAspect="1"/>
          </p:cNvPicPr>
          <p:nvPr userDrawn="1"/>
        </p:nvPicPr>
        <p:blipFill>
          <a:blip r:embed="rId2"/>
          <a:srcRect/>
          <a:stretch>
            <a:fillRect/>
          </a:stretch>
        </p:blipFill>
        <p:spPr bwMode="auto">
          <a:xfrm>
            <a:off x="7072317" y="8"/>
            <a:ext cx="2071687" cy="1285875"/>
          </a:xfrm>
          <a:prstGeom prst="rect">
            <a:avLst/>
          </a:prstGeom>
          <a:noFill/>
          <a:ln w="9525">
            <a:noFill/>
            <a:miter lim="800000"/>
            <a:headEnd/>
            <a:tailEnd/>
          </a:ln>
        </p:spPr>
      </p:pic>
      <p:pic>
        <p:nvPicPr>
          <p:cNvPr id="5" name="Picture 12" descr="buaa_1"/>
          <p:cNvPicPr>
            <a:picLocks noChangeAspect="1" noChangeArrowheads="1"/>
          </p:cNvPicPr>
          <p:nvPr userDrawn="1"/>
        </p:nvPicPr>
        <p:blipFill>
          <a:blip r:embed="rId3"/>
          <a:srcRect/>
          <a:stretch>
            <a:fillRect/>
          </a:stretch>
        </p:blipFill>
        <p:spPr bwMode="auto">
          <a:xfrm>
            <a:off x="428626" y="6456371"/>
            <a:ext cx="2071688"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4" y="6429375"/>
            <a:ext cx="1922462" cy="427038"/>
          </a:xfrm>
          <a:prstGeom prst="rect">
            <a:avLst/>
          </a:prstGeom>
          <a:noFill/>
          <a:ln w="9525">
            <a:noFill/>
            <a:miter lim="800000"/>
            <a:headEnd/>
            <a:tailEnd/>
          </a:ln>
        </p:spPr>
      </p:pic>
      <p:sp>
        <p:nvSpPr>
          <p:cNvPr id="2" name="标题 1"/>
          <p:cNvSpPr>
            <a:spLocks noGrp="1"/>
          </p:cNvSpPr>
          <p:nvPr>
            <p:ph type="title"/>
          </p:nvPr>
        </p:nvSpPr>
        <p:spPr>
          <a:xfrm>
            <a:off x="733427" y="731838"/>
            <a:ext cx="7800975" cy="563562"/>
          </a:xfrm>
        </p:spPr>
        <p:txBody>
          <a:bodyPr/>
          <a:lstStyle/>
          <a:p>
            <a:r>
              <a:rPr lang="zh-CN" altLang="en-US"/>
              <a:t>单击此处编辑母版标题样式</a:t>
            </a:r>
          </a:p>
        </p:txBody>
      </p:sp>
      <p:sp>
        <p:nvSpPr>
          <p:cNvPr id="3" name="表格占位符 2"/>
          <p:cNvSpPr>
            <a:spLocks noGrp="1"/>
          </p:cNvSpPr>
          <p:nvPr>
            <p:ph type="tbl" idx="1"/>
          </p:nvPr>
        </p:nvSpPr>
        <p:spPr>
          <a:xfrm>
            <a:off x="485804" y="1419225"/>
            <a:ext cx="8229600" cy="4879975"/>
          </a:xfrm>
        </p:spPr>
        <p:txBody>
          <a:bodyPr/>
          <a:lstStyle/>
          <a:p>
            <a:pPr lvl="0"/>
            <a:r>
              <a:rPr lang="zh-CN" altLang="en-US" noProof="0"/>
              <a:t>单击图标添加表格</a:t>
            </a:r>
          </a:p>
        </p:txBody>
      </p:sp>
      <p:sp>
        <p:nvSpPr>
          <p:cNvPr id="7"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9" name="Rectangle 6"/>
          <p:cNvSpPr>
            <a:spLocks noGrp="1" noChangeArrowheads="1"/>
          </p:cNvSpPr>
          <p:nvPr>
            <p:ph type="sldNum" sz="quarter" idx="12"/>
          </p:nvPr>
        </p:nvSpPr>
        <p:spPr/>
        <p:txBody>
          <a:bodyPr/>
          <a:lstStyle>
            <a:lvl1pPr>
              <a:defRPr/>
            </a:lvl1pPr>
          </a:lstStyle>
          <a:p>
            <a:pPr>
              <a:defRPr/>
            </a:pPr>
            <a:fld id="{E34C247C-7489-46E4-A8A8-789A4D1F7E1B}" type="slidenum">
              <a:rPr lang="en-US" altLang="zh-CN"/>
              <a:pPr>
                <a:defRPr/>
              </a:pPr>
              <a:t>‹#›</a:t>
            </a:fld>
            <a:endParaRPr lang="en-US" altLang="zh-CN"/>
          </a:p>
        </p:txBody>
      </p:sp>
    </p:spTree>
    <p:extLst>
      <p:ext uri="{BB962C8B-B14F-4D97-AF65-F5344CB8AC3E}">
        <p14:creationId xmlns:p14="http://schemas.microsoft.com/office/powerpoint/2010/main" val="17777955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7" y="731838"/>
            <a:ext cx="7800975"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19225"/>
            <a:ext cx="4038600" cy="4879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2"/>
          </p:nvPr>
        </p:nvSpPr>
        <p:spPr>
          <a:ln/>
        </p:spPr>
        <p:txBody>
          <a:bodyPr/>
          <a:lstStyle>
            <a:lvl1pPr>
              <a:defRPr/>
            </a:lvl1pPr>
          </a:lstStyle>
          <a:p>
            <a:pPr>
              <a:defRPr/>
            </a:pPr>
            <a:fld id="{210B581D-9E26-4314-903A-3DDCDDF490CA}" type="slidenum">
              <a:rPr lang="en-US" altLang="zh-CN"/>
              <a:pPr>
                <a:defRPr/>
              </a:pPr>
              <a:t>‹#›</a:t>
            </a:fld>
            <a:endParaRPr lang="en-US" altLang="zh-CN"/>
          </a:p>
        </p:txBody>
      </p:sp>
    </p:spTree>
    <p:extLst>
      <p:ext uri="{BB962C8B-B14F-4D97-AF65-F5344CB8AC3E}">
        <p14:creationId xmlns:p14="http://schemas.microsoft.com/office/powerpoint/2010/main" val="337202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9" name="Rectangle 6"/>
          <p:cNvSpPr>
            <a:spLocks noGrp="1" noChangeArrowheads="1"/>
          </p:cNvSpPr>
          <p:nvPr>
            <p:ph type="sldNum" sz="quarter" idx="12"/>
          </p:nvPr>
        </p:nvSpPr>
        <p:spPr/>
        <p:txBody>
          <a:bodyPr/>
          <a:lstStyle>
            <a:lvl1pPr>
              <a:defRPr/>
            </a:lvl1pPr>
          </a:lstStyle>
          <a:p>
            <a:pPr>
              <a:defRPr/>
            </a:pPr>
            <a:fld id="{0F751FCA-7FA8-40B2-A58C-6B347AB4D1F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8"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10"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11" name="Rectangle 6"/>
          <p:cNvSpPr>
            <a:spLocks noGrp="1" noChangeArrowheads="1"/>
          </p:cNvSpPr>
          <p:nvPr>
            <p:ph type="sldNum" sz="quarter" idx="12"/>
          </p:nvPr>
        </p:nvSpPr>
        <p:spPr/>
        <p:txBody>
          <a:bodyPr/>
          <a:lstStyle>
            <a:lvl1pPr>
              <a:defRPr/>
            </a:lvl1pPr>
          </a:lstStyle>
          <a:p>
            <a:pPr>
              <a:defRPr/>
            </a:pPr>
            <a:fld id="{36E2A9C0-65AD-4E3E-99C3-543A8314D3D3}"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15" descr="semantic-web 小.jpg"/>
          <p:cNvPicPr>
            <a:picLocks noChangeAspect="1"/>
          </p:cNvPicPr>
          <p:nvPr userDrawn="1"/>
        </p:nvPicPr>
        <p:blipFill>
          <a:blip r:embed="rId2"/>
          <a:srcRect/>
          <a:stretch>
            <a:fillRect/>
          </a:stretch>
        </p:blipFill>
        <p:spPr bwMode="auto">
          <a:xfrm>
            <a:off x="7072313" y="0"/>
            <a:ext cx="2071687" cy="1285875"/>
          </a:xfrm>
          <a:prstGeom prst="rect">
            <a:avLst/>
          </a:prstGeom>
          <a:noFill/>
          <a:ln w="9525">
            <a:noFill/>
            <a:miter lim="800000"/>
            <a:headEnd/>
            <a:tailEnd/>
          </a:ln>
        </p:spPr>
      </p:pic>
      <p:pic>
        <p:nvPicPr>
          <p:cNvPr id="4" name="Picture 12" descr="buaa_1"/>
          <p:cNvPicPr>
            <a:picLocks noChangeAspect="1" noChangeArrowheads="1"/>
          </p:cNvPicPr>
          <p:nvPr userDrawn="1"/>
        </p:nvPicPr>
        <p:blipFill>
          <a:blip r:embed="rId3"/>
          <a:srcRect/>
          <a:stretch>
            <a:fillRect/>
          </a:stretch>
        </p:blipFill>
        <p:spPr bwMode="auto">
          <a:xfrm>
            <a:off x="428625" y="6456363"/>
            <a:ext cx="2071688"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3" y="6429375"/>
            <a:ext cx="1922462" cy="42703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6"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7"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8" name="Rectangle 6"/>
          <p:cNvSpPr>
            <a:spLocks noGrp="1" noChangeArrowheads="1"/>
          </p:cNvSpPr>
          <p:nvPr>
            <p:ph type="sldNum" sz="quarter" idx="12"/>
          </p:nvPr>
        </p:nvSpPr>
        <p:spPr/>
        <p:txBody>
          <a:bodyPr/>
          <a:lstStyle>
            <a:lvl1pPr>
              <a:defRPr/>
            </a:lvl1pPr>
          </a:lstStyle>
          <a:p>
            <a:pPr>
              <a:defRPr/>
            </a:pPr>
            <a:fld id="{EEB0CBB2-294E-4175-9EE0-18A367EE5D4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5" descr="semantic-web 小.jpg"/>
          <p:cNvPicPr>
            <a:picLocks noChangeAspect="1"/>
          </p:cNvPicPr>
          <p:nvPr userDrawn="1"/>
        </p:nvPicPr>
        <p:blipFill>
          <a:blip r:embed="rId2"/>
          <a:srcRect/>
          <a:stretch>
            <a:fillRect/>
          </a:stretch>
        </p:blipFill>
        <p:spPr bwMode="auto">
          <a:xfrm>
            <a:off x="7072313" y="0"/>
            <a:ext cx="2071687" cy="1285875"/>
          </a:xfrm>
          <a:prstGeom prst="rect">
            <a:avLst/>
          </a:prstGeom>
          <a:noFill/>
          <a:ln w="9525">
            <a:noFill/>
            <a:miter lim="800000"/>
            <a:headEnd/>
            <a:tailEnd/>
          </a:ln>
        </p:spPr>
      </p:pic>
      <p:pic>
        <p:nvPicPr>
          <p:cNvPr id="3" name="Picture 12" descr="buaa_1"/>
          <p:cNvPicPr>
            <a:picLocks noChangeAspect="1" noChangeArrowheads="1"/>
          </p:cNvPicPr>
          <p:nvPr userDrawn="1"/>
        </p:nvPicPr>
        <p:blipFill>
          <a:blip r:embed="rId3"/>
          <a:srcRect/>
          <a:stretch>
            <a:fillRect/>
          </a:stretch>
        </p:blipFill>
        <p:spPr bwMode="auto">
          <a:xfrm>
            <a:off x="500063" y="6456363"/>
            <a:ext cx="2071687" cy="401637"/>
          </a:xfrm>
          <a:prstGeom prst="rect">
            <a:avLst/>
          </a:prstGeom>
          <a:noFill/>
          <a:ln w="9525">
            <a:noFill/>
            <a:miter lim="800000"/>
            <a:headEnd/>
            <a:tailEnd/>
          </a:ln>
        </p:spPr>
      </p:pic>
      <p:pic>
        <p:nvPicPr>
          <p:cNvPr id="4"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5"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Rectangle 4"/>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t> </a:t>
            </a:r>
          </a:p>
        </p:txBody>
      </p:sp>
      <p:sp>
        <p:nvSpPr>
          <p:cNvPr id="9" name="Rectangle 6"/>
          <p:cNvSpPr>
            <a:spLocks noGrp="1" noChangeArrowheads="1"/>
          </p:cNvSpPr>
          <p:nvPr>
            <p:ph type="sldNum" sz="quarter" idx="12"/>
          </p:nvPr>
        </p:nvSpPr>
        <p:spPr/>
        <p:txBody>
          <a:bodyPr/>
          <a:lstStyle>
            <a:lvl1pPr>
              <a:defRPr/>
            </a:lvl1pPr>
          </a:lstStyle>
          <a:p>
            <a:pPr>
              <a:defRPr/>
            </a:pPr>
            <a:fld id="{C488D7FF-C076-4572-813F-8E4E275C24D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2"/>
          </p:nvPr>
        </p:nvSpPr>
        <p:spPr>
          <a:ln/>
        </p:spPr>
        <p:txBody>
          <a:bodyPr/>
          <a:lstStyle>
            <a:lvl1pPr>
              <a:defRPr/>
            </a:lvl1pPr>
          </a:lstStyle>
          <a:p>
            <a:pPr>
              <a:defRPr/>
            </a:pPr>
            <a:fld id="{4C1B237D-3A52-48BD-A613-CE2F47DA4C1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0.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9.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8.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2.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1.jpe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3" descr="a1"/>
          <p:cNvSpPr>
            <a:spLocks noChangeArrowheads="1"/>
          </p:cNvSpPr>
          <p:nvPr/>
        </p:nvSpPr>
        <p:spPr bwMode="gray">
          <a:xfrm>
            <a:off x="592138" y="0"/>
            <a:ext cx="2066925" cy="838200"/>
          </a:xfrm>
          <a:prstGeom prst="rect">
            <a:avLst/>
          </a:prstGeom>
          <a:blipFill dpi="0" rotWithShape="1">
            <a:blip r:embed="rId15"/>
            <a:srcRect/>
            <a:stretch>
              <a:fillRect/>
            </a:stretch>
          </a:blipFill>
          <a:ln w="9525">
            <a:noFill/>
            <a:miter lim="800000"/>
            <a:headEnd/>
            <a:tailEnd/>
          </a:ln>
        </p:spPr>
        <p:txBody>
          <a:bodyPr wrap="none" anchor="ctr"/>
          <a:lstStyle/>
          <a:p>
            <a:pPr>
              <a:defRPr/>
            </a:pPr>
            <a:endParaRPr lang="zh-CN" altLang="en-US"/>
          </a:p>
        </p:txBody>
      </p:sp>
      <p:sp>
        <p:nvSpPr>
          <p:cNvPr id="1027" name="Rectangle 24"/>
          <p:cNvSpPr>
            <a:spLocks noChangeArrowheads="1"/>
          </p:cNvSpPr>
          <p:nvPr/>
        </p:nvSpPr>
        <p:spPr bwMode="gray">
          <a:xfrm>
            <a:off x="2730500" y="0"/>
            <a:ext cx="2138363" cy="838200"/>
          </a:xfrm>
          <a:prstGeom prst="rect">
            <a:avLst/>
          </a:prstGeom>
          <a:solidFill>
            <a:schemeClr val="tx2"/>
          </a:solidFill>
          <a:ln w="9525">
            <a:noFill/>
            <a:miter lim="800000"/>
            <a:headEnd/>
            <a:tailEnd/>
          </a:ln>
        </p:spPr>
        <p:txBody>
          <a:bodyPr wrap="none" anchor="ctr"/>
          <a:lstStyle/>
          <a:p>
            <a:pPr>
              <a:defRPr/>
            </a:pPr>
            <a:endParaRPr lang="zh-CN" altLang="en-US"/>
          </a:p>
        </p:txBody>
      </p:sp>
      <p:sp>
        <p:nvSpPr>
          <p:cNvPr id="1028" name="Rectangle 25" descr="a2"/>
          <p:cNvSpPr>
            <a:spLocks noChangeArrowheads="1"/>
          </p:cNvSpPr>
          <p:nvPr/>
        </p:nvSpPr>
        <p:spPr bwMode="gray">
          <a:xfrm>
            <a:off x="4938713" y="0"/>
            <a:ext cx="2066925" cy="838200"/>
          </a:xfrm>
          <a:prstGeom prst="rect">
            <a:avLst/>
          </a:prstGeom>
          <a:blipFill dpi="0" rotWithShape="1">
            <a:blip r:embed="rId16"/>
            <a:srcRect/>
            <a:stretch>
              <a:fillRect/>
            </a:stretch>
          </a:blipFill>
          <a:ln w="9525">
            <a:noFill/>
            <a:miter lim="800000"/>
            <a:headEnd/>
            <a:tailEnd/>
          </a:ln>
        </p:spPr>
        <p:txBody>
          <a:bodyPr wrap="none" anchor="ctr"/>
          <a:lstStyle/>
          <a:p>
            <a:pPr>
              <a:defRPr/>
            </a:pPr>
            <a:endParaRPr lang="zh-CN" altLang="en-US"/>
          </a:p>
        </p:txBody>
      </p:sp>
      <p:sp>
        <p:nvSpPr>
          <p:cNvPr id="1029" name="Rectangle 26"/>
          <p:cNvSpPr>
            <a:spLocks noChangeArrowheads="1"/>
          </p:cNvSpPr>
          <p:nvPr/>
        </p:nvSpPr>
        <p:spPr bwMode="gray">
          <a:xfrm>
            <a:off x="7077075" y="0"/>
            <a:ext cx="2066925" cy="838200"/>
          </a:xfrm>
          <a:prstGeom prst="rect">
            <a:avLst/>
          </a:prstGeom>
          <a:solidFill>
            <a:schemeClr val="accent1"/>
          </a:solidFill>
          <a:ln w="9525">
            <a:noFill/>
            <a:miter lim="800000"/>
            <a:headEnd/>
            <a:tailEnd/>
          </a:ln>
        </p:spPr>
        <p:txBody>
          <a:bodyPr wrap="none" anchor="ctr"/>
          <a:lstStyle/>
          <a:p>
            <a:pPr>
              <a:defRPr/>
            </a:pPr>
            <a:endParaRPr lang="zh-CN" altLang="en-US"/>
          </a:p>
        </p:txBody>
      </p:sp>
      <p:sp>
        <p:nvSpPr>
          <p:cNvPr id="1030" name="Rectangle 30"/>
          <p:cNvSpPr>
            <a:spLocks noChangeArrowheads="1"/>
          </p:cNvSpPr>
          <p:nvPr/>
        </p:nvSpPr>
        <p:spPr bwMode="gray">
          <a:xfrm>
            <a:off x="457200" y="6477000"/>
            <a:ext cx="8686800" cy="381000"/>
          </a:xfrm>
          <a:prstGeom prst="rect">
            <a:avLst/>
          </a:prstGeom>
          <a:solidFill>
            <a:schemeClr val="bg2"/>
          </a:solidFill>
          <a:ln w="9525">
            <a:noFill/>
            <a:miter lim="800000"/>
            <a:headEnd/>
            <a:tailEnd/>
          </a:ln>
        </p:spPr>
        <p:txBody>
          <a:bodyPr wrap="none" anchor="ctr"/>
          <a:lstStyle/>
          <a:p>
            <a:pPr>
              <a:defRPr/>
            </a:pPr>
            <a:endParaRPr lang="zh-CN" altLang="en-US"/>
          </a:p>
        </p:txBody>
      </p:sp>
      <p:grpSp>
        <p:nvGrpSpPr>
          <p:cNvPr id="4103" name="Group 27"/>
          <p:cNvGrpSpPr>
            <a:grpSpLocks/>
          </p:cNvGrpSpPr>
          <p:nvPr/>
        </p:nvGrpSpPr>
        <p:grpSpPr bwMode="auto">
          <a:xfrm>
            <a:off x="0" y="685800"/>
            <a:ext cx="9144000" cy="609600"/>
            <a:chOff x="0" y="432"/>
            <a:chExt cx="5760" cy="384"/>
          </a:xfrm>
        </p:grpSpPr>
        <p:sp>
          <p:nvSpPr>
            <p:cNvPr id="1038" name="Rectangle 28"/>
            <p:cNvSpPr>
              <a:spLocks noChangeArrowheads="1"/>
            </p:cNvSpPr>
            <p:nvPr userDrawn="1"/>
          </p:nvSpPr>
          <p:spPr bwMode="gray">
            <a:xfrm>
              <a:off x="0" y="432"/>
              <a:ext cx="5760" cy="96"/>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1039" name="Rectangle 29"/>
            <p:cNvSpPr>
              <a:spLocks noChangeArrowheads="1"/>
            </p:cNvSpPr>
            <p:nvPr userDrawn="1"/>
          </p:nvSpPr>
          <p:spPr bwMode="gray">
            <a:xfrm>
              <a:off x="362" y="432"/>
              <a:ext cx="5398" cy="384"/>
            </a:xfrm>
            <a:prstGeom prst="rect">
              <a:avLst/>
            </a:prstGeom>
            <a:solidFill>
              <a:schemeClr val="tx1"/>
            </a:solidFill>
            <a:ln w="9525">
              <a:noFill/>
              <a:miter lim="800000"/>
              <a:headEnd/>
              <a:tailEnd/>
            </a:ln>
          </p:spPr>
          <p:txBody>
            <a:bodyPr wrap="none" anchor="ctr"/>
            <a:lstStyle/>
            <a:p>
              <a:pPr>
                <a:defRPr/>
              </a:pPr>
              <a:endParaRPr lang="zh-CN" altLang="en-US"/>
            </a:p>
          </p:txBody>
        </p:sp>
      </p:grpSp>
      <p:sp>
        <p:nvSpPr>
          <p:cNvPr id="4104" name="Rectangle 3"/>
          <p:cNvSpPr>
            <a:spLocks noGrp="1" noChangeArrowheads="1"/>
          </p:cNvSpPr>
          <p:nvPr>
            <p:ph type="body" idx="1"/>
          </p:nvPr>
        </p:nvSpPr>
        <p:spPr bwMode="auto">
          <a:xfrm>
            <a:off x="457200" y="1419225"/>
            <a:ext cx="8229600" cy="4879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 name="Rectangle 4"/>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lang="en-US" altLang="zh-CN"/>
              <a:t>www.themegallery.com</a:t>
            </a:r>
          </a:p>
        </p:txBody>
      </p:sp>
      <p:sp>
        <p:nvSpPr>
          <p:cNvPr id="3" name="Rectangle 5"/>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lang="en-US" altLang="zh-CN"/>
              <a:t>Company Logo</a:t>
            </a:r>
          </a:p>
        </p:txBody>
      </p:sp>
      <p:sp>
        <p:nvSpPr>
          <p:cNvPr id="4" name="Rectangle 6"/>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j-lt"/>
                <a:ea typeface="宋体" pitchFamily="2" charset="-122"/>
              </a:defRPr>
            </a:lvl1pPr>
          </a:lstStyle>
          <a:p>
            <a:pPr>
              <a:defRPr/>
            </a:pPr>
            <a:fld id="{9DB7FF7C-BB40-4A1D-91A1-4F1C23F84D52}" type="slidenum">
              <a:rPr lang="en-US" altLang="zh-CN"/>
              <a:pPr>
                <a:defRPr/>
              </a:pPr>
              <a:t>‹#›</a:t>
            </a:fld>
            <a:endParaRPr lang="en-US" altLang="zh-CN"/>
          </a:p>
        </p:txBody>
      </p:sp>
      <p:sp>
        <p:nvSpPr>
          <p:cNvPr id="4108" name="Rectangle 2"/>
          <p:cNvSpPr>
            <a:spLocks noGrp="1" noChangeArrowheads="1"/>
          </p:cNvSpPr>
          <p:nvPr>
            <p:ph type="title"/>
          </p:nvPr>
        </p:nvSpPr>
        <p:spPr bwMode="white">
          <a:xfrm>
            <a:off x="733425" y="731838"/>
            <a:ext cx="7800975"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37" name="Text Box 31"/>
          <p:cNvSpPr txBox="1">
            <a:spLocks noChangeArrowheads="1"/>
          </p:cNvSpPr>
          <p:nvPr/>
        </p:nvSpPr>
        <p:spPr bwMode="auto">
          <a:xfrm>
            <a:off x="7391400" y="762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a:solidFill>
                  <a:schemeClr val="bg1"/>
                </a:solidFill>
                <a:latin typeface="Arial Black" pitchFamily="34" charset="0"/>
              </a:rPr>
              <a:t>L o g o</a:t>
            </a:r>
          </a:p>
        </p:txBody>
      </p:sp>
    </p:spTree>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80" r:id="rId9"/>
    <p:sldLayoutId id="2147484681" r:id="rId10"/>
    <p:sldLayoutId id="2147484682" r:id="rId11"/>
    <p:sldLayoutId id="2147484692" r:id="rId12"/>
    <p:sldLayoutId id="2147484683" r:id="rId13"/>
  </p:sldLayoutIdLst>
  <p:hf sldNum="0" hd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Line 491"/>
          <p:cNvSpPr>
            <a:spLocks noChangeShapeType="1"/>
          </p:cNvSpPr>
          <p:nvPr/>
        </p:nvSpPr>
        <p:spPr bwMode="auto">
          <a:xfrm>
            <a:off x="1101725" y="1000125"/>
            <a:ext cx="7834313" cy="0"/>
          </a:xfrm>
          <a:prstGeom prst="line">
            <a:avLst/>
          </a:prstGeom>
          <a:noFill/>
          <a:ln w="12700">
            <a:solidFill>
              <a:schemeClr val="hlink"/>
            </a:solidFill>
            <a:round/>
            <a:headEnd/>
            <a:tailEnd/>
          </a:ln>
        </p:spPr>
        <p:txBody>
          <a:bodyPr wrap="none" anchor="ctr"/>
          <a:lstStyle/>
          <a:p>
            <a:pPr>
              <a:defRPr/>
            </a:pPr>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w="28575" algn="ctr">
            <a:noFill/>
            <a:miter lim="800000"/>
            <a:headEnd/>
            <a:tailEnd/>
          </a:ln>
          <a:effectLst/>
        </p:spPr>
        <p:txBody>
          <a:bodyPr wrap="none" anchor="ctr"/>
          <a:lstStyle/>
          <a:p>
            <a:pPr algn="ctr">
              <a:defRPr/>
            </a:pPr>
            <a:endParaRPr lang="zh-CN" altLang="en-US" b="1">
              <a:solidFill>
                <a:srgbClr val="30311D"/>
              </a:solidFill>
              <a:ea typeface="+mn-ea"/>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w="28575" algn="ctr">
            <a:noFill/>
            <a:miter lim="800000"/>
            <a:headEnd/>
            <a:tailEnd/>
          </a:ln>
        </p:spPr>
        <p:txBody>
          <a:bodyPr wrap="none" anchor="ctr"/>
          <a:lstStyle/>
          <a:p>
            <a:pPr algn="ctr">
              <a:defRPr/>
            </a:pPr>
            <a:endParaRPr lang="zh-CN" altLang="en-US" b="1">
              <a:solidFill>
                <a:srgbClr val="30311D"/>
              </a:solidFill>
            </a:endParaRPr>
          </a:p>
        </p:txBody>
      </p:sp>
      <p:sp>
        <p:nvSpPr>
          <p:cNvPr id="150988" name="Rectangle 460"/>
          <p:cNvSpPr>
            <a:spLocks noGrp="1" noChangeArrowheads="1"/>
          </p:cNvSpPr>
          <p:nvPr>
            <p:ph type="title"/>
          </p:nvPr>
        </p:nvSpPr>
        <p:spPr bwMode="auto">
          <a:xfrm>
            <a:off x="1055688" y="65088"/>
            <a:ext cx="7958137" cy="101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5129" name="Rectangle 461"/>
          <p:cNvSpPr>
            <a:spLocks noGrp="1" noChangeArrowheads="1"/>
          </p:cNvSpPr>
          <p:nvPr>
            <p:ph type="body" idx="1"/>
          </p:nvPr>
        </p:nvSpPr>
        <p:spPr bwMode="auto">
          <a:xfrm>
            <a:off x="1030288" y="1163638"/>
            <a:ext cx="7961312" cy="536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rgbClr val="30311D"/>
                </a:solidFill>
                <a:latin typeface="Arial" charset="0"/>
                <a:ea typeface="宋体"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solidFill>
                  <a:srgbClr val="30311D"/>
                </a:solidFill>
                <a:latin typeface="Arial" charset="0"/>
                <a:ea typeface="宋体"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30311D"/>
                </a:solidFill>
                <a:latin typeface="Arial" charset="0"/>
                <a:ea typeface="宋体" charset="-122"/>
              </a:defRPr>
            </a:lvl1pPr>
          </a:lstStyle>
          <a:p>
            <a:pPr>
              <a:defRPr/>
            </a:pPr>
            <a:fld id="{200A33FD-5065-4B72-9477-4289A74CAA5E}" type="slidenum">
              <a:rPr lang="zh-CN" altLang="en-US"/>
              <a:pPr>
                <a:defRPr/>
              </a:pPr>
              <a:t>‹#›</a:t>
            </a:fld>
            <a:endParaRPr lang="en-US" altLang="zh-CN"/>
          </a:p>
        </p:txBody>
      </p:sp>
      <p:sp>
        <p:nvSpPr>
          <p:cNvPr id="2061" name="Oval 508"/>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p:spPr>
        <p:txBody>
          <a:bodyPr wrap="none" anchor="ctr"/>
          <a:lstStyle/>
          <a:p>
            <a:pPr algn="ctr">
              <a:defRPr/>
            </a:pPr>
            <a:endParaRPr lang="zh-CN" altLang="en-US" b="1">
              <a:solidFill>
                <a:srgbClr val="30311D"/>
              </a:solidFill>
            </a:endParaRPr>
          </a:p>
        </p:txBody>
      </p:sp>
      <p:sp>
        <p:nvSpPr>
          <p:cNvPr id="2062" name="Oval 511"/>
          <p:cNvSpPr>
            <a:spLocks noChangeArrowheads="1"/>
          </p:cNvSpPr>
          <p:nvPr/>
        </p:nvSpPr>
        <p:spPr bwMode="gray">
          <a:xfrm>
            <a:off x="442913" y="315913"/>
            <a:ext cx="603250" cy="596900"/>
          </a:xfrm>
          <a:prstGeom prst="ellipse">
            <a:avLst/>
          </a:prstGeom>
          <a:blipFill dpi="0" rotWithShape="1">
            <a:blip r:embed="rId15"/>
            <a:srcRect/>
            <a:stretch>
              <a:fillRect/>
            </a:stretch>
          </a:blipFill>
          <a:ln w="57150" algn="ctr">
            <a:solidFill>
              <a:srgbClr val="F8F8F8">
                <a:alpha val="70195"/>
              </a:srgbClr>
            </a:solidFill>
            <a:round/>
            <a:headEnd/>
            <a:tailEnd/>
          </a:ln>
        </p:spPr>
        <p:txBody>
          <a:bodyPr wrap="none" anchor="ctr"/>
          <a:lstStyle/>
          <a:p>
            <a:pPr algn="ctr">
              <a:defRPr/>
            </a:pPr>
            <a:endParaRPr lang="zh-CN" altLang="en-US" b="1">
              <a:solidFill>
                <a:srgbClr val="30311D"/>
              </a:solidFill>
            </a:endParaRPr>
          </a:p>
        </p:txBody>
      </p:sp>
      <p:sp>
        <p:nvSpPr>
          <p:cNvPr id="2063" name="Oval 515"/>
          <p:cNvSpPr>
            <a:spLocks noChangeArrowheads="1"/>
          </p:cNvSpPr>
          <p:nvPr/>
        </p:nvSpPr>
        <p:spPr bwMode="gray">
          <a:xfrm>
            <a:off x="430213" y="1128713"/>
            <a:ext cx="603250" cy="593725"/>
          </a:xfrm>
          <a:prstGeom prst="ellipse">
            <a:avLst/>
          </a:prstGeom>
          <a:blipFill dpi="0" rotWithShape="1">
            <a:blip r:embed="rId16"/>
            <a:srcRect/>
            <a:stretch>
              <a:fillRect/>
            </a:stretch>
          </a:blipFill>
          <a:ln w="38100" algn="ctr">
            <a:solidFill>
              <a:srgbClr val="F8F8F8">
                <a:alpha val="70195"/>
              </a:srgbClr>
            </a:solidFill>
            <a:round/>
            <a:headEnd/>
            <a:tailEnd/>
          </a:ln>
        </p:spPr>
        <p:txBody>
          <a:bodyPr wrap="none" anchor="ctr"/>
          <a:lstStyle/>
          <a:p>
            <a:pPr algn="ctr">
              <a:defRPr/>
            </a:pPr>
            <a:endParaRPr lang="zh-CN" altLang="en-US" b="1">
              <a:solidFill>
                <a:srgbClr val="30311D"/>
              </a:solidFill>
            </a:endParaRPr>
          </a:p>
        </p:txBody>
      </p:sp>
    </p:spTree>
  </p:cSld>
  <p:clrMap bg1="lt1" tx1="dk1" bg2="lt2" tx2="dk2" accent1="accent1" accent2="accent2" accent3="accent3" accent4="accent4" accent5="accent5" accent6="accent6" hlink="hlink" folHlink="folHlink"/>
  <p:sldLayoutIdLst>
    <p:sldLayoutId id="2147484693" r:id="rId1"/>
    <p:sldLayoutId id="2147484694" r:id="rId2"/>
    <p:sldLayoutId id="2147484695" r:id="rId3"/>
    <p:sldLayoutId id="2147484696" r:id="rId4"/>
    <p:sldLayoutId id="2147484697" r:id="rId5"/>
    <p:sldLayoutId id="2147484698" r:id="rId6"/>
    <p:sldLayoutId id="2147484699" r:id="rId7"/>
    <p:sldLayoutId id="2147484700" r:id="rId8"/>
    <p:sldLayoutId id="2147484701" r:id="rId9"/>
    <p:sldLayoutId id="2147484702" r:id="rId10"/>
    <p:sldLayoutId id="2147484703" r:id="rId11"/>
    <p:sldLayoutId id="2147484704"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0988"/>
                                        </p:tgtEl>
                                        <p:attrNameLst>
                                          <p:attrName>style.visibility</p:attrName>
                                        </p:attrNameLst>
                                      </p:cBhvr>
                                      <p:to>
                                        <p:strVal val="visible"/>
                                      </p:to>
                                    </p:set>
                                    <p:animEffect transition="in" filter="barn(inVertical)">
                                      <p:cBhvr>
                                        <p:cTn id="7" dur="1000"/>
                                        <p:tgtEl>
                                          <p:spTgt spid="15098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1003"/>
                                        </p:tgtEl>
                                        <p:attrNameLst>
                                          <p:attrName>style.visibility</p:attrName>
                                        </p:attrNameLst>
                                      </p:cBhvr>
                                      <p:to>
                                        <p:strVal val="visible"/>
                                      </p:to>
                                    </p:set>
                                    <p:animEffect transition="in" filter="wipe(up)">
                                      <p:cBhvr>
                                        <p:cTn id="10" dur="500"/>
                                        <p:tgtEl>
                                          <p:spTgt spid="151003"/>
                                        </p:tgtEl>
                                      </p:cBhvr>
                                    </p:animEffect>
                                  </p:childTnLst>
                                </p:cTn>
                              </p:par>
                              <p:par>
                                <p:cTn id="11" presetID="22" presetClass="entr" presetSubtype="1" fill="hold" grpId="0" nodeType="withEffect">
                                  <p:stCondLst>
                                    <p:cond delay="200"/>
                                  </p:stCondLst>
                                  <p:childTnLst>
                                    <p:set>
                                      <p:cBhvr>
                                        <p:cTn id="12" dur="1" fill="hold">
                                          <p:stCondLst>
                                            <p:cond delay="0"/>
                                          </p:stCondLst>
                                        </p:cTn>
                                        <p:tgtEl>
                                          <p:spTgt spid="151002"/>
                                        </p:tgtEl>
                                        <p:attrNameLst>
                                          <p:attrName>style.visibility</p:attrName>
                                        </p:attrNameLst>
                                      </p:cBhvr>
                                      <p:to>
                                        <p:strVal val="visible"/>
                                      </p:to>
                                    </p:set>
                                    <p:animEffect transition="in" filter="wipe(up)">
                                      <p:cBhvr>
                                        <p:cTn id="13" dur="500"/>
                                        <p:tgtEl>
                                          <p:spTgt spid="151002"/>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151007"/>
                                        </p:tgtEl>
                                        <p:attrNameLst>
                                          <p:attrName>style.visibility</p:attrName>
                                        </p:attrNameLst>
                                      </p:cBhvr>
                                      <p:to>
                                        <p:strVal val="visible"/>
                                      </p:to>
                                    </p:set>
                                    <p:animEffect transition="in" filter="wipe(up)">
                                      <p:cBhvr>
                                        <p:cTn id="16" dur="500"/>
                                        <p:tgtEl>
                                          <p:spTgt spid="151007"/>
                                        </p:tgtEl>
                                      </p:cBhvr>
                                    </p:animEffect>
                                  </p:childTnLst>
                                </p:cTn>
                              </p:par>
                              <p:par>
                                <p:cTn id="17" presetID="47" presetClass="entr" presetSubtype="0" fill="hold" grpId="0" nodeType="withEffect">
                                  <p:stCondLst>
                                    <p:cond delay="1500"/>
                                  </p:stCondLst>
                                  <p:childTnLst>
                                    <p:set>
                                      <p:cBhvr>
                                        <p:cTn id="18" dur="1" fill="hold">
                                          <p:stCondLst>
                                            <p:cond delay="0"/>
                                          </p:stCondLst>
                                        </p:cTn>
                                        <p:tgtEl>
                                          <p:spTgt spid="151009"/>
                                        </p:tgtEl>
                                        <p:attrNameLst>
                                          <p:attrName>style.visibility</p:attrName>
                                        </p:attrNameLst>
                                      </p:cBhvr>
                                      <p:to>
                                        <p:strVal val="visible"/>
                                      </p:to>
                                    </p:set>
                                    <p:animEffect transition="in" filter="fade">
                                      <p:cBhvr>
                                        <p:cTn id="19" dur="500"/>
                                        <p:tgtEl>
                                          <p:spTgt spid="151009"/>
                                        </p:tgtEl>
                                      </p:cBhvr>
                                    </p:animEffect>
                                    <p:anim calcmode="lin" valueType="num">
                                      <p:cBhvr>
                                        <p:cTn id="20" dur="500" fill="hold"/>
                                        <p:tgtEl>
                                          <p:spTgt spid="151009"/>
                                        </p:tgtEl>
                                        <p:attrNameLst>
                                          <p:attrName>ppt_x</p:attrName>
                                        </p:attrNameLst>
                                      </p:cBhvr>
                                      <p:tavLst>
                                        <p:tav tm="0">
                                          <p:val>
                                            <p:strVal val="#ppt_x"/>
                                          </p:val>
                                        </p:tav>
                                        <p:tav tm="100000">
                                          <p:val>
                                            <p:strVal val="#ppt_x"/>
                                          </p:val>
                                        </p:tav>
                                      </p:tavLst>
                                    </p:anim>
                                    <p:anim calcmode="lin" valueType="num">
                                      <p:cBhvr>
                                        <p:cTn id="21" dur="500" fill="hold"/>
                                        <p:tgtEl>
                                          <p:spTgt spid="151009"/>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2300"/>
                                  </p:stCondLst>
                                  <p:childTnLst>
                                    <p:set>
                                      <p:cBhvr>
                                        <p:cTn id="23" dur="1" fill="hold">
                                          <p:stCondLst>
                                            <p:cond delay="0"/>
                                          </p:stCondLst>
                                        </p:cTn>
                                        <p:tgtEl>
                                          <p:spTgt spid="151005"/>
                                        </p:tgtEl>
                                        <p:attrNameLst>
                                          <p:attrName>style.visibility</p:attrName>
                                        </p:attrNameLst>
                                      </p:cBhvr>
                                      <p:to>
                                        <p:strVal val="visible"/>
                                      </p:to>
                                    </p:set>
                                    <p:animEffect transition="in" filter="fade">
                                      <p:cBhvr>
                                        <p:cTn id="24" dur="500"/>
                                        <p:tgtEl>
                                          <p:spTgt spid="151005"/>
                                        </p:tgtEl>
                                      </p:cBhvr>
                                    </p:animEffect>
                                    <p:anim calcmode="lin" valueType="num">
                                      <p:cBhvr>
                                        <p:cTn id="25" dur="500" fill="hold"/>
                                        <p:tgtEl>
                                          <p:spTgt spid="151005"/>
                                        </p:tgtEl>
                                        <p:attrNameLst>
                                          <p:attrName>ppt_x</p:attrName>
                                        </p:attrNameLst>
                                      </p:cBhvr>
                                      <p:tavLst>
                                        <p:tav tm="0">
                                          <p:val>
                                            <p:strVal val="#ppt_x"/>
                                          </p:val>
                                        </p:tav>
                                        <p:tav tm="100000">
                                          <p:val>
                                            <p:strVal val="#ppt_x"/>
                                          </p:val>
                                        </p:tav>
                                      </p:tavLst>
                                    </p:anim>
                                    <p:anim calcmode="lin" valueType="num">
                                      <p:cBhvr>
                                        <p:cTn id="26" dur="500" fill="hold"/>
                                        <p:tgtEl>
                                          <p:spTgt spid="151005"/>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2800"/>
                            </p:stCondLst>
                            <p:childTnLst>
                              <p:par>
                                <p:cTn id="28" presetID="6" presetClass="emph" presetSubtype="0" fill="hold" grpId="1" nodeType="afterEffect">
                                  <p:stCondLst>
                                    <p:cond delay="0"/>
                                  </p:stCondLst>
                                  <p:childTnLst>
                                    <p:animScale>
                                      <p:cBhvr>
                                        <p:cTn id="29" dur="500" fill="hold"/>
                                        <p:tgtEl>
                                          <p:spTgt spid="151003"/>
                                        </p:tgtEl>
                                      </p:cBhvr>
                                      <p:by x="150000" y="150000"/>
                                    </p:animScale>
                                  </p:childTnLst>
                                </p:cTn>
                              </p:par>
                              <p:par>
                                <p:cTn id="30" presetID="6" presetClass="emph" presetSubtype="0" fill="hold" grpId="1" nodeType="withEffect">
                                  <p:stCondLst>
                                    <p:cond delay="400"/>
                                  </p:stCondLst>
                                  <p:childTnLst>
                                    <p:animScale>
                                      <p:cBhvr>
                                        <p:cTn id="31" dur="500" fill="hold"/>
                                        <p:tgtEl>
                                          <p:spTgt spid="151007"/>
                                        </p:tgtEl>
                                      </p:cBhvr>
                                      <p:by x="150000" y="150000"/>
                                    </p:animScale>
                                  </p:childTnLst>
                                </p:cTn>
                              </p:par>
                              <p:par>
                                <p:cTn id="32" presetID="6" presetClass="emph" presetSubtype="0" fill="hold" grpId="1" nodeType="withEffect">
                                  <p:stCondLst>
                                    <p:cond delay="1100"/>
                                  </p:stCondLst>
                                  <p:childTnLst>
                                    <p:animScale>
                                      <p:cBhvr>
                                        <p:cTn id="33" dur="500" fill="hold"/>
                                        <p:tgtEl>
                                          <p:spTgt spid="151009"/>
                                        </p:tgtEl>
                                      </p:cBhvr>
                                      <p:by x="150000" y="150000"/>
                                    </p:animScale>
                                  </p:childTnLst>
                                </p:cTn>
                              </p:par>
                              <p:par>
                                <p:cTn id="34" presetID="6" presetClass="emph" presetSubtype="0" fill="hold" grpId="1" nodeType="withEffect">
                                  <p:stCondLst>
                                    <p:cond delay="1700"/>
                                  </p:stCondLst>
                                  <p:childTnLst>
                                    <p:animScale>
                                      <p:cBhvr>
                                        <p:cTn id="35" dur="500" fill="hold"/>
                                        <p:tgtEl>
                                          <p:spTgt spid="151005"/>
                                        </p:tgtEl>
                                      </p:cBhvr>
                                      <p:by x="150000" y="150000"/>
                                    </p:animScale>
                                  </p:childTnLst>
                                </p:cTn>
                              </p:par>
                            </p:childTnLst>
                          </p:cTn>
                        </p:par>
                        <p:par>
                          <p:cTn id="36" fill="hold" nodeType="afterGroup">
                            <p:stCondLst>
                              <p:cond delay="5000"/>
                            </p:stCondLst>
                            <p:childTnLst>
                              <p:par>
                                <p:cTn id="37" presetID="6" presetClass="emph" presetSubtype="0" fill="hold" grpId="1" nodeType="afterEffect">
                                  <p:stCondLst>
                                    <p:cond delay="0"/>
                                  </p:stCondLst>
                                  <p:childTnLst>
                                    <p:animScale>
                                      <p:cBhvr>
                                        <p:cTn id="38"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02" grpId="0" animBg="1"/>
      <p:bldP spid="151002" grpId="1" animBg="1"/>
      <p:bldP spid="151003" grpId="0" animBg="1"/>
      <p:bldP spid="151003" grpId="1" animBg="1"/>
      <p:bldP spid="151005" grpId="0" animBg="1"/>
      <p:bldP spid="151005" grpId="1" animBg="1"/>
      <p:bldP spid="151007" grpId="0" animBg="1"/>
      <p:bldP spid="151007" grpId="1" animBg="1"/>
      <p:bldP spid="151009" grpId="0" animBg="1"/>
      <p:bldP spid="151009" grpId="1" animBg="1"/>
      <p:bldP spid="150988" grpId="0"/>
    </p:bldLst>
  </p:timing>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a:solidFill>
            <a:schemeClr val="tx2"/>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85000"/>
        <a:buChar char="•"/>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85000"/>
        <a:buChar char="•"/>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85000"/>
        <a:buChar char="•"/>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3" descr="a1"/>
          <p:cNvSpPr>
            <a:spLocks noChangeArrowheads="1"/>
          </p:cNvSpPr>
          <p:nvPr/>
        </p:nvSpPr>
        <p:spPr bwMode="gray">
          <a:xfrm>
            <a:off x="592139" y="0"/>
            <a:ext cx="2066925" cy="838200"/>
          </a:xfrm>
          <a:prstGeom prst="rect">
            <a:avLst/>
          </a:prstGeom>
          <a:blipFill dpi="0" rotWithShape="1">
            <a:blip r:embed="rId15"/>
            <a:srcRect/>
            <a:stretch>
              <a:fillRect/>
            </a:stretch>
          </a:blipFill>
          <a:ln w="9525">
            <a:noFill/>
            <a:miter lim="800000"/>
            <a:headEnd/>
            <a:tailEnd/>
          </a:ln>
        </p:spPr>
        <p:txBody>
          <a:bodyPr wrap="none" anchor="ctr"/>
          <a:lstStyle/>
          <a:p>
            <a:pPr>
              <a:defRPr/>
            </a:pPr>
            <a:endParaRPr lang="zh-CN" altLang="en-US"/>
          </a:p>
        </p:txBody>
      </p:sp>
      <p:sp>
        <p:nvSpPr>
          <p:cNvPr id="1027" name="Rectangle 24"/>
          <p:cNvSpPr>
            <a:spLocks noChangeArrowheads="1"/>
          </p:cNvSpPr>
          <p:nvPr/>
        </p:nvSpPr>
        <p:spPr bwMode="gray">
          <a:xfrm>
            <a:off x="2730504" y="0"/>
            <a:ext cx="2138363" cy="838200"/>
          </a:xfrm>
          <a:prstGeom prst="rect">
            <a:avLst/>
          </a:prstGeom>
          <a:solidFill>
            <a:schemeClr val="tx2"/>
          </a:solidFill>
          <a:ln w="9525">
            <a:noFill/>
            <a:miter lim="800000"/>
            <a:headEnd/>
            <a:tailEnd/>
          </a:ln>
        </p:spPr>
        <p:txBody>
          <a:bodyPr wrap="none" anchor="ctr"/>
          <a:lstStyle/>
          <a:p>
            <a:pPr>
              <a:defRPr/>
            </a:pPr>
            <a:endParaRPr lang="zh-CN" altLang="en-US"/>
          </a:p>
        </p:txBody>
      </p:sp>
      <p:sp>
        <p:nvSpPr>
          <p:cNvPr id="1028" name="Rectangle 25" descr="a2"/>
          <p:cNvSpPr>
            <a:spLocks noChangeArrowheads="1"/>
          </p:cNvSpPr>
          <p:nvPr/>
        </p:nvSpPr>
        <p:spPr bwMode="gray">
          <a:xfrm>
            <a:off x="4938713" y="0"/>
            <a:ext cx="2066925" cy="838200"/>
          </a:xfrm>
          <a:prstGeom prst="rect">
            <a:avLst/>
          </a:prstGeom>
          <a:blipFill dpi="0" rotWithShape="1">
            <a:blip r:embed="rId16"/>
            <a:srcRect/>
            <a:stretch>
              <a:fillRect/>
            </a:stretch>
          </a:blipFill>
          <a:ln w="9525">
            <a:noFill/>
            <a:miter lim="800000"/>
            <a:headEnd/>
            <a:tailEnd/>
          </a:ln>
        </p:spPr>
        <p:txBody>
          <a:bodyPr wrap="none" anchor="ctr"/>
          <a:lstStyle/>
          <a:p>
            <a:pPr>
              <a:defRPr/>
            </a:pPr>
            <a:endParaRPr lang="zh-CN" altLang="en-US"/>
          </a:p>
        </p:txBody>
      </p:sp>
      <p:sp>
        <p:nvSpPr>
          <p:cNvPr id="1029" name="Rectangle 26"/>
          <p:cNvSpPr>
            <a:spLocks noChangeArrowheads="1"/>
          </p:cNvSpPr>
          <p:nvPr/>
        </p:nvSpPr>
        <p:spPr bwMode="gray">
          <a:xfrm>
            <a:off x="7077077" y="0"/>
            <a:ext cx="2066925" cy="838200"/>
          </a:xfrm>
          <a:prstGeom prst="rect">
            <a:avLst/>
          </a:prstGeom>
          <a:solidFill>
            <a:schemeClr val="accent1"/>
          </a:solidFill>
          <a:ln w="9525">
            <a:noFill/>
            <a:miter lim="800000"/>
            <a:headEnd/>
            <a:tailEnd/>
          </a:ln>
        </p:spPr>
        <p:txBody>
          <a:bodyPr wrap="none" anchor="ctr"/>
          <a:lstStyle/>
          <a:p>
            <a:pPr>
              <a:defRPr/>
            </a:pPr>
            <a:endParaRPr lang="zh-CN" altLang="en-US"/>
          </a:p>
        </p:txBody>
      </p:sp>
      <p:sp>
        <p:nvSpPr>
          <p:cNvPr id="1030" name="Rectangle 30"/>
          <p:cNvSpPr>
            <a:spLocks noChangeArrowheads="1"/>
          </p:cNvSpPr>
          <p:nvPr/>
        </p:nvSpPr>
        <p:spPr bwMode="gray">
          <a:xfrm>
            <a:off x="457200" y="6477000"/>
            <a:ext cx="8686800" cy="381000"/>
          </a:xfrm>
          <a:prstGeom prst="rect">
            <a:avLst/>
          </a:prstGeom>
          <a:solidFill>
            <a:schemeClr val="bg2"/>
          </a:solidFill>
          <a:ln w="9525">
            <a:noFill/>
            <a:miter lim="800000"/>
            <a:headEnd/>
            <a:tailEnd/>
          </a:ln>
        </p:spPr>
        <p:txBody>
          <a:bodyPr wrap="none" anchor="ctr"/>
          <a:lstStyle/>
          <a:p>
            <a:pPr>
              <a:defRPr/>
            </a:pPr>
            <a:endParaRPr lang="zh-CN" altLang="en-US"/>
          </a:p>
        </p:txBody>
      </p:sp>
      <p:grpSp>
        <p:nvGrpSpPr>
          <p:cNvPr id="4103" name="Group 27"/>
          <p:cNvGrpSpPr>
            <a:grpSpLocks/>
          </p:cNvGrpSpPr>
          <p:nvPr/>
        </p:nvGrpSpPr>
        <p:grpSpPr bwMode="auto">
          <a:xfrm>
            <a:off x="0" y="685800"/>
            <a:ext cx="9144000" cy="609600"/>
            <a:chOff x="0" y="432"/>
            <a:chExt cx="5760" cy="384"/>
          </a:xfrm>
        </p:grpSpPr>
        <p:sp>
          <p:nvSpPr>
            <p:cNvPr id="1038" name="Rectangle 28"/>
            <p:cNvSpPr>
              <a:spLocks noChangeArrowheads="1"/>
            </p:cNvSpPr>
            <p:nvPr userDrawn="1"/>
          </p:nvSpPr>
          <p:spPr bwMode="gray">
            <a:xfrm>
              <a:off x="0" y="432"/>
              <a:ext cx="5760" cy="96"/>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1039" name="Rectangle 29"/>
            <p:cNvSpPr>
              <a:spLocks noChangeArrowheads="1"/>
            </p:cNvSpPr>
            <p:nvPr userDrawn="1"/>
          </p:nvSpPr>
          <p:spPr bwMode="gray">
            <a:xfrm>
              <a:off x="362" y="432"/>
              <a:ext cx="5398" cy="384"/>
            </a:xfrm>
            <a:prstGeom prst="rect">
              <a:avLst/>
            </a:prstGeom>
            <a:solidFill>
              <a:schemeClr val="tx1"/>
            </a:solidFill>
            <a:ln w="9525">
              <a:noFill/>
              <a:miter lim="800000"/>
              <a:headEnd/>
              <a:tailEnd/>
            </a:ln>
          </p:spPr>
          <p:txBody>
            <a:bodyPr wrap="none" anchor="ctr"/>
            <a:lstStyle/>
            <a:p>
              <a:pPr>
                <a:defRPr/>
              </a:pPr>
              <a:endParaRPr lang="zh-CN" altLang="en-US"/>
            </a:p>
          </p:txBody>
        </p:sp>
      </p:grpSp>
      <p:sp>
        <p:nvSpPr>
          <p:cNvPr id="4104" name="Rectangle 3"/>
          <p:cNvSpPr>
            <a:spLocks noGrp="1" noChangeArrowheads="1"/>
          </p:cNvSpPr>
          <p:nvPr>
            <p:ph type="body" idx="1"/>
          </p:nvPr>
        </p:nvSpPr>
        <p:spPr bwMode="auto">
          <a:xfrm>
            <a:off x="457200" y="1419225"/>
            <a:ext cx="8229600" cy="4879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 name="Rectangle 4"/>
          <p:cNvSpPr>
            <a:spLocks noGrp="1" noChangeArrowheads="1"/>
          </p:cNvSpPr>
          <p:nvPr>
            <p:ph type="dt" sz="half" idx="2"/>
          </p:nvPr>
        </p:nvSpPr>
        <p:spPr bwMode="auto">
          <a:xfrm>
            <a:off x="457200" y="6461133"/>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lang="en-US" altLang="zh-CN"/>
              <a:t>www.themegallery.com</a:t>
            </a:r>
          </a:p>
        </p:txBody>
      </p:sp>
      <p:sp>
        <p:nvSpPr>
          <p:cNvPr id="3" name="Rectangle 5"/>
          <p:cNvSpPr>
            <a:spLocks noGrp="1" noChangeArrowheads="1"/>
          </p:cNvSpPr>
          <p:nvPr>
            <p:ph type="ftr" sz="quarter" idx="3"/>
          </p:nvPr>
        </p:nvSpPr>
        <p:spPr bwMode="auto">
          <a:xfrm>
            <a:off x="5867400" y="6477008"/>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lang="en-US" altLang="zh-CN"/>
              <a:t>Company Logo</a:t>
            </a:r>
          </a:p>
        </p:txBody>
      </p:sp>
      <p:sp>
        <p:nvSpPr>
          <p:cNvPr id="4" name="Rectangle 6"/>
          <p:cNvSpPr>
            <a:spLocks noGrp="1" noChangeArrowheads="1"/>
          </p:cNvSpPr>
          <p:nvPr>
            <p:ph type="sldNum" sz="quarter" idx="4"/>
          </p:nvPr>
        </p:nvSpPr>
        <p:spPr bwMode="auto">
          <a:xfrm>
            <a:off x="3124200" y="6477008"/>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j-lt"/>
                <a:ea typeface="宋体" pitchFamily="2" charset="-122"/>
              </a:defRPr>
            </a:lvl1pPr>
          </a:lstStyle>
          <a:p>
            <a:pPr>
              <a:defRPr/>
            </a:pPr>
            <a:fld id="{9DB7FF7C-BB40-4A1D-91A1-4F1C23F84D52}" type="slidenum">
              <a:rPr lang="en-US" altLang="zh-CN"/>
              <a:pPr>
                <a:defRPr/>
              </a:pPr>
              <a:t>‹#›</a:t>
            </a:fld>
            <a:endParaRPr lang="en-US" altLang="zh-CN"/>
          </a:p>
        </p:txBody>
      </p:sp>
      <p:sp>
        <p:nvSpPr>
          <p:cNvPr id="4108" name="Rectangle 2"/>
          <p:cNvSpPr>
            <a:spLocks noGrp="1" noChangeArrowheads="1"/>
          </p:cNvSpPr>
          <p:nvPr>
            <p:ph type="title"/>
          </p:nvPr>
        </p:nvSpPr>
        <p:spPr bwMode="white">
          <a:xfrm>
            <a:off x="733427" y="731838"/>
            <a:ext cx="7800975"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37" name="Text Box 31"/>
          <p:cNvSpPr txBox="1">
            <a:spLocks noChangeArrowheads="1"/>
          </p:cNvSpPr>
          <p:nvPr/>
        </p:nvSpPr>
        <p:spPr bwMode="auto">
          <a:xfrm>
            <a:off x="7391400" y="76201"/>
            <a:ext cx="1765300" cy="523220"/>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a:solidFill>
                  <a:schemeClr val="bg1"/>
                </a:solidFill>
                <a:latin typeface="Arial Black" pitchFamily="34" charset="0"/>
              </a:rPr>
              <a:t>L o g o</a:t>
            </a:r>
          </a:p>
        </p:txBody>
      </p:sp>
    </p:spTree>
    <p:extLst>
      <p:ext uri="{BB962C8B-B14F-4D97-AF65-F5344CB8AC3E}">
        <p14:creationId xmlns:p14="http://schemas.microsoft.com/office/powerpoint/2010/main" val="3122033105"/>
      </p:ext>
    </p:extLst>
  </p:cSld>
  <p:clrMap bg1="lt1" tx1="dk1" bg2="lt2" tx2="dk2" accent1="accent1" accent2="accent2" accent3="accent3" accent4="accent4" accent5="accent5" accent6="accent6" hlink="hlink" folHlink="folHlink"/>
  <p:sldLayoutIdLst>
    <p:sldLayoutId id="2147484706" r:id="rId1"/>
    <p:sldLayoutId id="2147484707" r:id="rId2"/>
    <p:sldLayoutId id="2147484708" r:id="rId3"/>
    <p:sldLayoutId id="2147484709" r:id="rId4"/>
    <p:sldLayoutId id="2147484710" r:id="rId5"/>
    <p:sldLayoutId id="2147484711" r:id="rId6"/>
    <p:sldLayoutId id="2147484712" r:id="rId7"/>
    <p:sldLayoutId id="2147484713" r:id="rId8"/>
    <p:sldLayoutId id="2147484714" r:id="rId9"/>
    <p:sldLayoutId id="2147484715" r:id="rId10"/>
    <p:sldLayoutId id="2147484716" r:id="rId11"/>
    <p:sldLayoutId id="2147484717" r:id="rId12"/>
    <p:sldLayoutId id="2147484718" r:id="rId13"/>
  </p:sldLayoutIdLst>
  <p:hf sldNum="0" hd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7189" algn="l" rtl="0" eaLnBrk="1" fontAlgn="base" hangingPunct="1">
        <a:spcBef>
          <a:spcPct val="0"/>
        </a:spcBef>
        <a:spcAft>
          <a:spcPct val="0"/>
        </a:spcAft>
        <a:defRPr sz="3200" b="1">
          <a:solidFill>
            <a:schemeClr val="bg1"/>
          </a:solidFill>
          <a:latin typeface="Verdana" pitchFamily="34" charset="0"/>
        </a:defRPr>
      </a:lvl6pPr>
      <a:lvl7pPr marL="914377" algn="l" rtl="0" eaLnBrk="1" fontAlgn="base" hangingPunct="1">
        <a:spcBef>
          <a:spcPct val="0"/>
        </a:spcBef>
        <a:spcAft>
          <a:spcPct val="0"/>
        </a:spcAft>
        <a:defRPr sz="3200" b="1">
          <a:solidFill>
            <a:schemeClr val="bg1"/>
          </a:solidFill>
          <a:latin typeface="Verdana" pitchFamily="34" charset="0"/>
        </a:defRPr>
      </a:lvl7pPr>
      <a:lvl8pPr marL="1371566" algn="l" rtl="0" eaLnBrk="1" fontAlgn="base" hangingPunct="1">
        <a:spcBef>
          <a:spcPct val="0"/>
        </a:spcBef>
        <a:spcAft>
          <a:spcPct val="0"/>
        </a:spcAft>
        <a:defRPr sz="3200" b="1">
          <a:solidFill>
            <a:schemeClr val="bg1"/>
          </a:solidFill>
          <a:latin typeface="Verdana" pitchFamily="34" charset="0"/>
        </a:defRPr>
      </a:lvl8pPr>
      <a:lvl9pPr marL="1828754" algn="l" rtl="0" eaLnBrk="1" fontAlgn="base" hangingPunct="1">
        <a:spcBef>
          <a:spcPct val="0"/>
        </a:spcBef>
        <a:spcAft>
          <a:spcPct val="0"/>
        </a:spcAft>
        <a:defRPr sz="3200" b="1">
          <a:solidFill>
            <a:schemeClr val="bg1"/>
          </a:solidFill>
          <a:latin typeface="Verdana" pitchFamily="34" charset="0"/>
        </a:defRPr>
      </a:lvl9pPr>
    </p:titleStyle>
    <p:bodyStyle>
      <a:lvl1pPr marL="342891" indent="-342891"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32" indent="-285744"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2971" indent="-228594" algn="l" rtl="0" eaLnBrk="0" fontAlgn="base" hangingPunct="0">
        <a:spcBef>
          <a:spcPct val="20000"/>
        </a:spcBef>
        <a:spcAft>
          <a:spcPct val="0"/>
        </a:spcAft>
        <a:buClr>
          <a:schemeClr val="tx1"/>
        </a:buClr>
        <a:buChar char="•"/>
        <a:defRPr sz="2400">
          <a:solidFill>
            <a:schemeClr val="tx1"/>
          </a:solidFill>
          <a:latin typeface="+mn-lt"/>
        </a:defRPr>
      </a:lvl3pPr>
      <a:lvl4pPr marL="1600160" indent="-228594" algn="l" rtl="0" eaLnBrk="0" fontAlgn="base" hangingPunct="0">
        <a:spcBef>
          <a:spcPct val="20000"/>
        </a:spcBef>
        <a:spcAft>
          <a:spcPct val="0"/>
        </a:spcAft>
        <a:buChar char="–"/>
        <a:defRPr sz="2000">
          <a:solidFill>
            <a:schemeClr val="tx1"/>
          </a:solidFill>
          <a:latin typeface="+mn-lt"/>
        </a:defRPr>
      </a:lvl4pPr>
      <a:lvl5pPr marL="2057349" indent="-228594" algn="l" rtl="0" eaLnBrk="0" fontAlgn="base" hangingPunct="0">
        <a:spcBef>
          <a:spcPct val="20000"/>
        </a:spcBef>
        <a:spcAft>
          <a:spcPct val="0"/>
        </a:spcAft>
        <a:buChar char="»"/>
        <a:defRPr sz="2000">
          <a:solidFill>
            <a:schemeClr val="tx1"/>
          </a:solidFill>
          <a:latin typeface="+mn-lt"/>
        </a:defRPr>
      </a:lvl5pPr>
      <a:lvl6pPr marL="2514537" indent="-228594" algn="l" rtl="0" eaLnBrk="1" fontAlgn="base" hangingPunct="1">
        <a:spcBef>
          <a:spcPct val="20000"/>
        </a:spcBef>
        <a:spcAft>
          <a:spcPct val="0"/>
        </a:spcAft>
        <a:buChar char="»"/>
        <a:defRPr sz="2000">
          <a:solidFill>
            <a:schemeClr val="tx1"/>
          </a:solidFill>
          <a:latin typeface="+mn-lt"/>
        </a:defRPr>
      </a:lvl6pPr>
      <a:lvl7pPr marL="2971726" indent="-228594" algn="l" rtl="0" eaLnBrk="1" fontAlgn="base" hangingPunct="1">
        <a:spcBef>
          <a:spcPct val="20000"/>
        </a:spcBef>
        <a:spcAft>
          <a:spcPct val="0"/>
        </a:spcAft>
        <a:buChar char="»"/>
        <a:defRPr sz="2000">
          <a:solidFill>
            <a:schemeClr val="tx1"/>
          </a:solidFill>
          <a:latin typeface="+mn-lt"/>
        </a:defRPr>
      </a:lvl7pPr>
      <a:lvl8pPr marL="3428914" indent="-228594" algn="l" rtl="0" eaLnBrk="1" fontAlgn="base" hangingPunct="1">
        <a:spcBef>
          <a:spcPct val="20000"/>
        </a:spcBef>
        <a:spcAft>
          <a:spcPct val="0"/>
        </a:spcAft>
        <a:buChar char="»"/>
        <a:defRPr sz="2000">
          <a:solidFill>
            <a:schemeClr val="tx1"/>
          </a:solidFill>
          <a:latin typeface="+mn-lt"/>
        </a:defRPr>
      </a:lvl8pPr>
      <a:lvl9pPr marL="3886103" indent="-228594"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1.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2.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ubTitle" idx="1"/>
          </p:nvPr>
        </p:nvSpPr>
        <p:spPr>
          <a:xfrm>
            <a:off x="4143375" y="4286250"/>
            <a:ext cx="5000625" cy="1374775"/>
          </a:xfrm>
        </p:spPr>
        <p:txBody>
          <a:bodyPr/>
          <a:lstStyle/>
          <a:p>
            <a:pPr eaLnBrk="1" hangingPunct="1">
              <a:lnSpc>
                <a:spcPct val="90000"/>
              </a:lnSpc>
            </a:pPr>
            <a:r>
              <a:rPr lang="zh-CN" altLang="en-US" sz="2800" b="1" dirty="0">
                <a:ea typeface="宋体" charset="-122"/>
              </a:rPr>
              <a:t>校内导师：李建欣</a:t>
            </a:r>
            <a:endParaRPr lang="en-US" altLang="zh-CN" sz="2800" b="1" dirty="0">
              <a:ea typeface="宋体" charset="-122"/>
            </a:endParaRPr>
          </a:p>
          <a:p>
            <a:pPr eaLnBrk="1" hangingPunct="1">
              <a:lnSpc>
                <a:spcPct val="90000"/>
              </a:lnSpc>
            </a:pPr>
            <a:r>
              <a:rPr lang="zh-CN" altLang="en-US" sz="2800" b="1" dirty="0">
                <a:ea typeface="宋体" charset="-122"/>
              </a:rPr>
              <a:t>校外导师：王丽宏</a:t>
            </a:r>
            <a:endParaRPr lang="en-US" altLang="zh-CN" sz="2800" b="1" dirty="0">
              <a:ea typeface="宋体" charset="-122"/>
            </a:endParaRPr>
          </a:p>
          <a:p>
            <a:pPr eaLnBrk="1" hangingPunct="1">
              <a:lnSpc>
                <a:spcPct val="90000"/>
              </a:lnSpc>
            </a:pPr>
            <a:r>
              <a:rPr lang="zh-CN" altLang="en-US" sz="2800" b="1" dirty="0">
                <a:ea typeface="宋体" charset="-122"/>
              </a:rPr>
              <a:t>答辩人：  佟 俊 宇</a:t>
            </a:r>
            <a:endParaRPr lang="en-US" altLang="zh-CN" sz="2800" b="1" dirty="0">
              <a:ea typeface="宋体" charset="-122"/>
            </a:endParaRPr>
          </a:p>
          <a:p>
            <a:pPr eaLnBrk="1" hangingPunct="1">
              <a:lnSpc>
                <a:spcPct val="90000"/>
              </a:lnSpc>
            </a:pPr>
            <a:r>
              <a:rPr lang="zh-CN" altLang="en-US" sz="2800" b="1" dirty="0">
                <a:latin typeface="Times New Roman" pitchFamily="18" charset="0"/>
                <a:ea typeface="宋体" charset="-122"/>
                <a:cs typeface="Times New Roman" pitchFamily="18" charset="0"/>
              </a:rPr>
              <a:t>时间：    </a:t>
            </a:r>
            <a:r>
              <a:rPr lang="en-US" altLang="zh-CN" sz="2800" b="1" dirty="0">
                <a:latin typeface="Times New Roman" pitchFamily="18" charset="0"/>
                <a:ea typeface="宋体" charset="-122"/>
                <a:cs typeface="Times New Roman" pitchFamily="18" charset="0"/>
              </a:rPr>
              <a:t>2016/12/01</a:t>
            </a:r>
          </a:p>
          <a:p>
            <a:pPr algn="ctr" eaLnBrk="1" hangingPunct="1">
              <a:lnSpc>
                <a:spcPct val="90000"/>
              </a:lnSpc>
            </a:pPr>
            <a:endParaRPr lang="en-US" altLang="zh-CN" sz="2800" dirty="0">
              <a:ea typeface="宋体" charset="-122"/>
            </a:endParaRPr>
          </a:p>
        </p:txBody>
      </p:sp>
      <p:sp>
        <p:nvSpPr>
          <p:cNvPr id="26627" name="Rectangle 2"/>
          <p:cNvSpPr>
            <a:spLocks noGrp="1" noChangeArrowheads="1"/>
          </p:cNvSpPr>
          <p:nvPr>
            <p:ph type="ctrTitle"/>
          </p:nvPr>
        </p:nvSpPr>
        <p:spPr>
          <a:xfrm>
            <a:off x="81433" y="476672"/>
            <a:ext cx="8972996" cy="1872208"/>
          </a:xfrm>
        </p:spPr>
        <p:txBody>
          <a:bodyPr/>
          <a:lstStyle/>
          <a:p>
            <a:r>
              <a:rPr lang="zh-CN" altLang="en-US" sz="4000" dirty="0">
                <a:solidFill>
                  <a:schemeClr val="tx1"/>
                </a:solidFill>
                <a:ea typeface="宋体" charset="-122"/>
              </a:rPr>
              <a:t>基于时间和位置上下文的混合推荐技术研究</a:t>
            </a:r>
            <a:br>
              <a:rPr lang="zh-CN" altLang="zh-CN" sz="4000" dirty="0">
                <a:solidFill>
                  <a:schemeClr val="tx1"/>
                </a:solidFill>
                <a:ea typeface="宋体" charset="-122"/>
              </a:rPr>
            </a:br>
            <a:endParaRPr lang="en-US" altLang="zh-CN" sz="4000" dirty="0">
              <a:solidFill>
                <a:schemeClr val="tx1"/>
              </a:solidFill>
              <a:ea typeface="宋体" charset="-122"/>
            </a:endParaRPr>
          </a:p>
        </p:txBody>
      </p:sp>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论文内容目录</a:t>
            </a:r>
          </a:p>
        </p:txBody>
      </p:sp>
      <p:sp>
        <p:nvSpPr>
          <p:cNvPr id="3" name="内容占位符 2"/>
          <p:cNvSpPr>
            <a:spLocks noGrp="1"/>
          </p:cNvSpPr>
          <p:nvPr>
            <p:ph idx="1"/>
          </p:nvPr>
        </p:nvSpPr>
        <p:spPr/>
        <p:txBody>
          <a:bodyPr/>
          <a:lstStyle/>
          <a:p>
            <a:r>
              <a:rPr lang="zh-CN" altLang="en-US" dirty="0"/>
              <a:t>第五章 混合推荐框架设计与实现</a:t>
            </a:r>
            <a:endParaRPr lang="en-US" altLang="zh-CN" dirty="0"/>
          </a:p>
          <a:p>
            <a:pPr lvl="1"/>
            <a:r>
              <a:rPr lang="en-US" altLang="zh-CN" dirty="0"/>
              <a:t>5.1 </a:t>
            </a:r>
            <a:r>
              <a:rPr lang="zh-CN" altLang="en-US" dirty="0"/>
              <a:t>概述</a:t>
            </a:r>
            <a:endParaRPr lang="en-US" altLang="zh-CN" dirty="0"/>
          </a:p>
          <a:p>
            <a:pPr lvl="1"/>
            <a:r>
              <a:rPr lang="en-US" altLang="zh-CN" dirty="0"/>
              <a:t>5.2 </a:t>
            </a:r>
            <a:r>
              <a:rPr lang="zh-CN" altLang="en-US" dirty="0"/>
              <a:t>基础推荐算法选择</a:t>
            </a:r>
            <a:endParaRPr lang="en-US" altLang="zh-CN" dirty="0"/>
          </a:p>
          <a:p>
            <a:pPr lvl="1"/>
            <a:r>
              <a:rPr lang="en-US" altLang="zh-CN" dirty="0"/>
              <a:t>5.3 </a:t>
            </a:r>
            <a:r>
              <a:rPr lang="zh-CN" altLang="en-US" dirty="0"/>
              <a:t>混合框架设计</a:t>
            </a:r>
            <a:endParaRPr lang="en-US" altLang="zh-CN" dirty="0"/>
          </a:p>
          <a:p>
            <a:pPr lvl="1"/>
            <a:r>
              <a:rPr lang="en-US" altLang="zh-CN" dirty="0"/>
              <a:t>5.4 </a:t>
            </a:r>
            <a:r>
              <a:rPr lang="zh-CN" altLang="en-US" dirty="0"/>
              <a:t>实验与结果分析</a:t>
            </a:r>
          </a:p>
        </p:txBody>
      </p:sp>
      <p:sp>
        <p:nvSpPr>
          <p:cNvPr id="4" name="页脚占位符 3"/>
          <p:cNvSpPr>
            <a:spLocks noGrp="1"/>
          </p:cNvSpPr>
          <p:nvPr>
            <p:ph type="ftr" sz="quarter" idx="10"/>
          </p:nvPr>
        </p:nvSpPr>
        <p:spPr/>
        <p:txBody>
          <a:bodyPr/>
          <a:lstStyle/>
          <a:p>
            <a:pPr>
              <a:defRPr/>
            </a:pPr>
            <a:r>
              <a:rPr lang="en-US" altLang="zh-CN"/>
              <a:t>   </a:t>
            </a:r>
          </a:p>
        </p:txBody>
      </p:sp>
    </p:spTree>
    <p:extLst>
      <p:ext uri="{BB962C8B-B14F-4D97-AF65-F5344CB8AC3E}">
        <p14:creationId xmlns:p14="http://schemas.microsoft.com/office/powerpoint/2010/main" val="91126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最近工作进展</a:t>
            </a:r>
          </a:p>
        </p:txBody>
      </p:sp>
      <p:sp>
        <p:nvSpPr>
          <p:cNvPr id="3" name="内容占位符 2"/>
          <p:cNvSpPr>
            <a:spLocks noGrp="1"/>
          </p:cNvSpPr>
          <p:nvPr>
            <p:ph idx="1"/>
          </p:nvPr>
        </p:nvSpPr>
        <p:spPr/>
        <p:txBody>
          <a:bodyPr/>
          <a:lstStyle/>
          <a:p>
            <a:pPr marL="0" indent="0">
              <a:buNone/>
            </a:pPr>
            <a:r>
              <a:rPr lang="zh-CN" altLang="en-US" dirty="0"/>
              <a:t>正在写小论文</a:t>
            </a:r>
            <a:endParaRPr lang="en-US" altLang="zh-CN" dirty="0"/>
          </a:p>
          <a:p>
            <a:pPr>
              <a:buFont typeface="Wingdings" panose="05000000000000000000" pitchFamily="2" charset="2"/>
              <a:buChar char="n"/>
            </a:pPr>
            <a:r>
              <a:rPr lang="zh-CN" altLang="en-US" dirty="0"/>
              <a:t>论文结构</a:t>
            </a:r>
            <a:endParaRPr lang="en-US" altLang="zh-CN" dirty="0"/>
          </a:p>
          <a:p>
            <a:pPr lvl="1">
              <a:buFont typeface="Wingdings" panose="05000000000000000000" pitchFamily="2" charset="2"/>
              <a:buChar char="n"/>
            </a:pPr>
            <a:r>
              <a:rPr lang="zh-CN" altLang="en-US" sz="2400" dirty="0"/>
              <a:t>摘要</a:t>
            </a:r>
            <a:endParaRPr lang="en-US" altLang="zh-CN" sz="2400" dirty="0"/>
          </a:p>
          <a:p>
            <a:pPr lvl="1">
              <a:buFont typeface="Wingdings" panose="05000000000000000000" pitchFamily="2" charset="2"/>
              <a:buChar char="n"/>
            </a:pPr>
            <a:r>
              <a:rPr lang="zh-CN" altLang="en-US" sz="2400" dirty="0"/>
              <a:t>介绍（</a:t>
            </a:r>
            <a:r>
              <a:rPr lang="en-US" altLang="zh-CN" sz="2400" dirty="0"/>
              <a:t>introduction</a:t>
            </a:r>
            <a:r>
              <a:rPr lang="zh-CN" altLang="en-US" sz="2400" dirty="0"/>
              <a:t>）</a:t>
            </a:r>
            <a:endParaRPr lang="en-US" altLang="zh-CN" sz="2400" dirty="0"/>
          </a:p>
          <a:p>
            <a:pPr lvl="1">
              <a:buFont typeface="Wingdings" panose="05000000000000000000" pitchFamily="2" charset="2"/>
              <a:buChar char="n"/>
            </a:pPr>
            <a:r>
              <a:rPr lang="zh-CN" altLang="en-US" sz="2400" dirty="0"/>
              <a:t>特征工程</a:t>
            </a:r>
            <a:endParaRPr lang="en-US" altLang="zh-CN" sz="2400" dirty="0"/>
          </a:p>
          <a:p>
            <a:pPr lvl="2">
              <a:buFont typeface="Wingdings" panose="05000000000000000000" pitchFamily="2" charset="2"/>
              <a:buChar char="n"/>
            </a:pPr>
            <a:r>
              <a:rPr lang="zh-CN" altLang="en-US" sz="2000" dirty="0"/>
              <a:t>特征提取</a:t>
            </a:r>
            <a:endParaRPr lang="en-US" altLang="zh-CN" sz="2000" dirty="0"/>
          </a:p>
          <a:p>
            <a:pPr lvl="2">
              <a:buFont typeface="Wingdings" panose="05000000000000000000" pitchFamily="2" charset="2"/>
              <a:buChar char="n"/>
            </a:pPr>
            <a:r>
              <a:rPr lang="zh-CN" altLang="en-US" sz="2000" dirty="0"/>
              <a:t>特征选择</a:t>
            </a:r>
            <a:endParaRPr lang="en-US" altLang="zh-CN" sz="2000" dirty="0"/>
          </a:p>
          <a:p>
            <a:pPr lvl="1">
              <a:buFont typeface="Wingdings" panose="05000000000000000000" pitchFamily="2" charset="2"/>
              <a:buChar char="n"/>
            </a:pPr>
            <a:r>
              <a:rPr lang="zh-CN" altLang="en-US" sz="2400" dirty="0">
                <a:solidFill>
                  <a:srgbClr val="FF0000"/>
                </a:solidFill>
              </a:rPr>
              <a:t>上下文（时间与位置上下文）应用和混合推荐算法</a:t>
            </a:r>
            <a:endParaRPr lang="en-US" altLang="zh-CN" sz="2400" dirty="0">
              <a:solidFill>
                <a:srgbClr val="FF0000"/>
              </a:solidFill>
            </a:endParaRPr>
          </a:p>
          <a:p>
            <a:pPr lvl="1">
              <a:buFont typeface="Wingdings" panose="05000000000000000000" pitchFamily="2" charset="2"/>
              <a:buChar char="n"/>
            </a:pPr>
            <a:r>
              <a:rPr lang="zh-CN" altLang="en-US" sz="2400" dirty="0">
                <a:solidFill>
                  <a:srgbClr val="FF0000"/>
                </a:solidFill>
              </a:rPr>
              <a:t>实验</a:t>
            </a:r>
            <a:endParaRPr lang="en-US" altLang="zh-CN" sz="2400" dirty="0">
              <a:solidFill>
                <a:srgbClr val="FF0000"/>
              </a:solidFill>
            </a:endParaRPr>
          </a:p>
          <a:p>
            <a:pPr lvl="1">
              <a:buFont typeface="Wingdings" panose="05000000000000000000" pitchFamily="2" charset="2"/>
              <a:buChar char="n"/>
            </a:pPr>
            <a:r>
              <a:rPr lang="zh-CN" altLang="en-US" sz="2400" dirty="0">
                <a:solidFill>
                  <a:srgbClr val="FF0000"/>
                </a:solidFill>
              </a:rPr>
              <a:t>结论</a:t>
            </a:r>
            <a:endParaRPr lang="en-US" altLang="zh-CN" sz="2400" dirty="0">
              <a:solidFill>
                <a:srgbClr val="FF0000"/>
              </a:solidFill>
            </a:endParaRPr>
          </a:p>
          <a:p>
            <a:pPr marL="457200" lvl="1" indent="0">
              <a:buNone/>
            </a:pPr>
            <a:r>
              <a:rPr lang="en-US" altLang="zh-CN" dirty="0"/>
              <a:t>	</a:t>
            </a:r>
            <a:endParaRPr lang="zh-CN" altLang="en-US" dirty="0"/>
          </a:p>
        </p:txBody>
      </p:sp>
      <p:sp>
        <p:nvSpPr>
          <p:cNvPr id="4" name="页脚占位符 3"/>
          <p:cNvSpPr>
            <a:spLocks noGrp="1"/>
          </p:cNvSpPr>
          <p:nvPr>
            <p:ph type="ftr" sz="quarter" idx="10"/>
          </p:nvPr>
        </p:nvSpPr>
        <p:spPr/>
        <p:txBody>
          <a:bodyPr/>
          <a:lstStyle/>
          <a:p>
            <a:pPr>
              <a:defRPr/>
            </a:pPr>
            <a:r>
              <a:rPr lang="en-US" altLang="zh-CN"/>
              <a:t>   </a:t>
            </a:r>
          </a:p>
        </p:txBody>
      </p:sp>
    </p:spTree>
    <p:extLst>
      <p:ext uri="{BB962C8B-B14F-4D97-AF65-F5344CB8AC3E}">
        <p14:creationId xmlns:p14="http://schemas.microsoft.com/office/powerpoint/2010/main" val="230935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4005064"/>
            <a:ext cx="8676456" cy="923330"/>
          </a:xfrm>
          <a:prstGeom prst="rect">
            <a:avLst/>
          </a:prstGeom>
          <a:noFill/>
        </p:spPr>
        <p:txBody>
          <a:bodyPr wrap="square">
            <a:spAutoFit/>
          </a:bodyPr>
          <a:lstStyle/>
          <a:p>
            <a:pPr algn="ctr">
              <a:defRPr/>
            </a:pPr>
            <a:r>
              <a:rPr lang="zh-CN" altLang="en-US" sz="5400" b="1" kern="10"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latin typeface="Arial Black"/>
              </a:rPr>
              <a:t>谢谢！</a:t>
            </a:r>
            <a:endParaRPr lang="zh-CN" altLang="en-US" sz="5400" b="1"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title"/>
          </p:nvPr>
        </p:nvSpPr>
        <p:spPr/>
        <p:txBody>
          <a:bodyPr/>
          <a:lstStyle/>
          <a:p>
            <a:r>
              <a:rPr lang="zh-CN" altLang="en-US">
                <a:ea typeface="宋体" charset="-122"/>
              </a:rPr>
              <a:t>内容提要</a:t>
            </a:r>
          </a:p>
        </p:txBody>
      </p:sp>
      <p:sp>
        <p:nvSpPr>
          <p:cNvPr id="27651" name="Rectangle 8"/>
          <p:cNvSpPr>
            <a:spLocks noGrp="1" noChangeArrowheads="1"/>
          </p:cNvSpPr>
          <p:nvPr>
            <p:ph type="body" idx="1"/>
          </p:nvPr>
        </p:nvSpPr>
        <p:spPr>
          <a:xfrm>
            <a:off x="519112" y="1484784"/>
            <a:ext cx="8229600" cy="4879975"/>
          </a:xfrm>
        </p:spPr>
        <p:txBody>
          <a:bodyPr/>
          <a:lstStyle/>
          <a:p>
            <a:pPr>
              <a:lnSpc>
                <a:spcPts val="4200"/>
              </a:lnSpc>
            </a:pPr>
            <a:r>
              <a:rPr lang="zh-CN" altLang="en-US">
                <a:ea typeface="宋体" charset="-122"/>
              </a:rPr>
              <a:t>研究背景和意义</a:t>
            </a:r>
            <a:endParaRPr lang="en-US" altLang="zh-CN">
              <a:ea typeface="宋体" charset="-122"/>
            </a:endParaRPr>
          </a:p>
          <a:p>
            <a:pPr>
              <a:lnSpc>
                <a:spcPts val="4200"/>
              </a:lnSpc>
            </a:pPr>
            <a:r>
              <a:rPr lang="zh-CN" altLang="en-US" dirty="0">
                <a:ea typeface="宋体" charset="-122"/>
              </a:rPr>
              <a:t>研究内容</a:t>
            </a:r>
            <a:endParaRPr lang="en-US" altLang="zh-CN" dirty="0">
              <a:ea typeface="宋体" charset="-122"/>
            </a:endParaRPr>
          </a:p>
          <a:p>
            <a:pPr>
              <a:lnSpc>
                <a:spcPts val="4200"/>
              </a:lnSpc>
            </a:pPr>
            <a:r>
              <a:rPr lang="zh-CN" altLang="en-US" dirty="0">
                <a:ea typeface="宋体" charset="-122"/>
              </a:rPr>
              <a:t>论文内容目录</a:t>
            </a:r>
            <a:endParaRPr lang="en-US" altLang="zh-CN" dirty="0">
              <a:ea typeface="宋体" charset="-122"/>
            </a:endParaRPr>
          </a:p>
          <a:p>
            <a:pPr>
              <a:lnSpc>
                <a:spcPts val="4200"/>
              </a:lnSpc>
            </a:pPr>
            <a:r>
              <a:rPr lang="zh-CN" altLang="en-US" dirty="0">
                <a:ea typeface="宋体" charset="-122"/>
              </a:rPr>
              <a:t>最近工作进展</a:t>
            </a:r>
            <a:endParaRPr lang="en-US" altLang="zh-CN" dirty="0">
              <a:ea typeface="宋体" charset="-122"/>
            </a:endParaRPr>
          </a:p>
          <a:p>
            <a:pPr>
              <a:lnSpc>
                <a:spcPts val="4200"/>
              </a:lnSpc>
            </a:pPr>
            <a:endParaRPr lang="en-US" altLang="zh-CN" dirty="0">
              <a:ea typeface="宋体" charset="-122"/>
            </a:endParaRPr>
          </a:p>
          <a:p>
            <a:pPr>
              <a:lnSpc>
                <a:spcPts val="4200"/>
              </a:lnSpc>
            </a:pPr>
            <a:endParaRPr lang="en-US" altLang="zh-CN" dirty="0">
              <a:ea typeface="宋体" charset="-122"/>
            </a:endParaRPr>
          </a:p>
        </p:txBody>
      </p:sp>
    </p:spTree>
  </p:cSld>
  <p:clrMapOvr>
    <a:masterClrMapping/>
  </p:clrMapOvr>
  <p:transition advTm="1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8"/>
          <p:cNvSpPr txBox="1">
            <a:spLocks noChangeArrowheads="1"/>
          </p:cNvSpPr>
          <p:nvPr/>
        </p:nvSpPr>
        <p:spPr bwMode="auto">
          <a:xfrm>
            <a:off x="345805" y="1407876"/>
            <a:ext cx="8229600" cy="4879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marR="0" lvl="0" indent="0" algn="l" defTabSz="914400" rtl="0" eaLnBrk="0" fontAlgn="base" latinLnBrk="0" hangingPunct="0">
              <a:lnSpc>
                <a:spcPts val="4200"/>
              </a:lnSpc>
              <a:spcBef>
                <a:spcPct val="20000"/>
              </a:spcBef>
              <a:spcAft>
                <a:spcPct val="0"/>
              </a:spcAft>
              <a:buClr>
                <a:srgbClr val="000099"/>
              </a:buClr>
              <a:buSzTx/>
              <a:buFont typeface="Wingdings" pitchFamily="2" charset="2"/>
              <a:buNone/>
              <a:tabLst/>
              <a:defRPr/>
            </a:pPr>
            <a:endParaRPr kumimoji="0" lang="en-US" altLang="zh-CN" sz="3200" b="0" i="0" u="none" strike="noStrike" kern="0" cap="none" spc="0" normalizeH="0" baseline="0" noProof="0" dirty="0">
              <a:ln>
                <a:noFill/>
              </a:ln>
              <a:solidFill>
                <a:prstClr val="black"/>
              </a:solidFill>
              <a:effectLst/>
              <a:uLnTx/>
              <a:uFillTx/>
              <a:latin typeface="Arial"/>
              <a:ea typeface="宋体" charset="-122"/>
              <a:cs typeface="+mn-cs"/>
            </a:endParaRPr>
          </a:p>
        </p:txBody>
      </p:sp>
      <p:pic>
        <p:nvPicPr>
          <p:cNvPr id="51" name="图片 50"/>
          <p:cNvPicPr>
            <a:picLocks noChangeAspect="1"/>
          </p:cNvPicPr>
          <p:nvPr/>
        </p:nvPicPr>
        <p:blipFill>
          <a:blip r:embed="rId3"/>
          <a:stretch>
            <a:fillRect/>
          </a:stretch>
        </p:blipFill>
        <p:spPr>
          <a:xfrm>
            <a:off x="611975" y="3227624"/>
            <a:ext cx="3819525" cy="2707011"/>
          </a:xfrm>
          <a:prstGeom prst="rect">
            <a:avLst/>
          </a:prstGeom>
        </p:spPr>
      </p:pic>
      <p:pic>
        <p:nvPicPr>
          <p:cNvPr id="53" name="图片 52"/>
          <p:cNvPicPr>
            <a:picLocks noChangeAspect="1"/>
          </p:cNvPicPr>
          <p:nvPr/>
        </p:nvPicPr>
        <p:blipFill>
          <a:blip r:embed="rId4"/>
          <a:stretch>
            <a:fillRect/>
          </a:stretch>
        </p:blipFill>
        <p:spPr>
          <a:xfrm>
            <a:off x="4633919" y="1295804"/>
            <a:ext cx="3943351" cy="3105151"/>
          </a:xfrm>
          <a:prstGeom prst="rect">
            <a:avLst/>
          </a:prstGeom>
        </p:spPr>
      </p:pic>
      <p:sp>
        <p:nvSpPr>
          <p:cNvPr id="30722" name="标题 1"/>
          <p:cNvSpPr>
            <a:spLocks noGrp="1"/>
          </p:cNvSpPr>
          <p:nvPr>
            <p:ph type="title"/>
          </p:nvPr>
        </p:nvSpPr>
        <p:spPr/>
        <p:txBody>
          <a:bodyPr/>
          <a:lstStyle/>
          <a:p>
            <a:r>
              <a:rPr lang="zh-CN" altLang="en-US" dirty="0">
                <a:ea typeface="宋体" charset="-122"/>
              </a:rPr>
              <a:t>研究背景与意义</a:t>
            </a:r>
          </a:p>
        </p:txBody>
      </p:sp>
      <p:graphicFrame>
        <p:nvGraphicFramePr>
          <p:cNvPr id="48" name="图示 47"/>
          <p:cNvGraphicFramePr/>
          <p:nvPr>
            <p:extLst/>
          </p:nvPr>
        </p:nvGraphicFramePr>
        <p:xfrm>
          <a:off x="0" y="1253592"/>
          <a:ext cx="4932040" cy="306641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4" name="矩形 53"/>
          <p:cNvSpPr/>
          <p:nvPr/>
        </p:nvSpPr>
        <p:spPr>
          <a:xfrm>
            <a:off x="107506" y="3789040"/>
            <a:ext cx="404979"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商品数量</a:t>
            </a:r>
          </a:p>
        </p:txBody>
      </p:sp>
      <p:sp>
        <p:nvSpPr>
          <p:cNvPr id="55" name="矩形 54"/>
          <p:cNvSpPr/>
          <p:nvPr/>
        </p:nvSpPr>
        <p:spPr>
          <a:xfrm>
            <a:off x="971600" y="5962930"/>
            <a:ext cx="2376264" cy="334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商品的流行度</a:t>
            </a:r>
          </a:p>
        </p:txBody>
      </p:sp>
      <p:sp>
        <p:nvSpPr>
          <p:cNvPr id="58" name="矩形 57"/>
          <p:cNvSpPr/>
          <p:nvPr/>
        </p:nvSpPr>
        <p:spPr>
          <a:xfrm>
            <a:off x="4264822" y="2180883"/>
            <a:ext cx="404979"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用户数量</a:t>
            </a:r>
          </a:p>
        </p:txBody>
      </p:sp>
      <p:sp>
        <p:nvSpPr>
          <p:cNvPr id="59" name="矩形 58"/>
          <p:cNvSpPr/>
          <p:nvPr/>
        </p:nvSpPr>
        <p:spPr>
          <a:xfrm>
            <a:off x="5940152" y="4403996"/>
            <a:ext cx="2376264" cy="334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用户的活跃度</a:t>
            </a:r>
          </a:p>
        </p:txBody>
      </p:sp>
      <p:sp>
        <p:nvSpPr>
          <p:cNvPr id="2" name="矩形 1"/>
          <p:cNvSpPr/>
          <p:nvPr/>
        </p:nvSpPr>
        <p:spPr>
          <a:xfrm>
            <a:off x="3370871" y="5902177"/>
            <a:ext cx="2398540" cy="455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mn-ea"/>
                <a:cs typeface="+mn-cs"/>
              </a:rPr>
              <a:t>图</a:t>
            </a:r>
            <a:r>
              <a:rPr kumimoji="0" lang="en-US" altLang="zh-CN" sz="1800" b="0" i="0" u="none" strike="noStrike" kern="1200" cap="none" spc="0" normalizeH="0" baseline="0" noProof="0" dirty="0">
                <a:ln>
                  <a:noFill/>
                </a:ln>
                <a:solidFill>
                  <a:prstClr val="black"/>
                </a:solidFill>
                <a:effectLst/>
                <a:uLnTx/>
                <a:uFillTx/>
                <a:latin typeface="Arial"/>
                <a:ea typeface="+mn-ea"/>
                <a:cs typeface="+mn-cs"/>
              </a:rPr>
              <a:t>1</a:t>
            </a:r>
            <a:r>
              <a:rPr kumimoji="0" lang="zh-CN" altLang="en-US" sz="1800" b="0" i="0" u="none" strike="noStrike" kern="1200" cap="none" spc="0" normalizeH="0" baseline="0" noProof="0" dirty="0">
                <a:ln>
                  <a:noFill/>
                </a:ln>
                <a:solidFill>
                  <a:prstClr val="black"/>
                </a:solidFill>
                <a:effectLst/>
                <a:uLnTx/>
                <a:uFillTx/>
                <a:latin typeface="Arial"/>
                <a:ea typeface="+mn-ea"/>
                <a:cs typeface="+mn-cs"/>
              </a:rPr>
              <a:t>：商品长尾分布</a:t>
            </a:r>
            <a:r>
              <a:rPr kumimoji="0" lang="en-US" altLang="zh-CN" sz="1800" b="0" i="0" u="none" strike="noStrike" kern="1200" cap="none" spc="0" normalizeH="0" baseline="0" noProof="0" dirty="0">
                <a:ln>
                  <a:noFill/>
                </a:ln>
                <a:solidFill>
                  <a:prstClr val="black"/>
                </a:solidFill>
                <a:effectLst/>
                <a:uLnTx/>
                <a:uFillTx/>
                <a:latin typeface="Arial"/>
                <a:ea typeface="+mn-ea"/>
                <a:cs typeface="+mn-cs"/>
              </a:rPr>
              <a:t>[1]</a:t>
            </a:r>
            <a:endParaRPr kumimoji="0" lang="zh-CN"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4" name="矩形 13"/>
          <p:cNvSpPr/>
          <p:nvPr/>
        </p:nvSpPr>
        <p:spPr>
          <a:xfrm>
            <a:off x="5731929" y="4829318"/>
            <a:ext cx="2398540" cy="455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mn-ea"/>
                <a:cs typeface="+mn-cs"/>
              </a:rPr>
              <a:t>图</a:t>
            </a:r>
            <a:r>
              <a:rPr kumimoji="0" lang="en-US" altLang="zh-CN" sz="1800" b="0" i="0" u="none" strike="noStrike" kern="1200" cap="none" spc="0" normalizeH="0" baseline="0" noProof="0" dirty="0">
                <a:ln>
                  <a:noFill/>
                </a:ln>
                <a:solidFill>
                  <a:prstClr val="black"/>
                </a:solidFill>
                <a:effectLst/>
                <a:uLnTx/>
                <a:uFillTx/>
                <a:latin typeface="Arial"/>
                <a:ea typeface="+mn-ea"/>
                <a:cs typeface="+mn-cs"/>
              </a:rPr>
              <a:t>2</a:t>
            </a:r>
            <a:r>
              <a:rPr kumimoji="0" lang="zh-CN" altLang="en-US" sz="1800" b="0" i="0" u="none" strike="noStrike" kern="1200" cap="none" spc="0" normalizeH="0" baseline="0" noProof="0" dirty="0">
                <a:ln>
                  <a:noFill/>
                </a:ln>
                <a:solidFill>
                  <a:prstClr val="black"/>
                </a:solidFill>
                <a:effectLst/>
                <a:uLnTx/>
                <a:uFillTx/>
                <a:latin typeface="Arial"/>
                <a:ea typeface="+mn-ea"/>
                <a:cs typeface="+mn-cs"/>
              </a:rPr>
              <a:t>：用户长尾分布</a:t>
            </a:r>
            <a:r>
              <a:rPr kumimoji="0" lang="en-US" altLang="zh-CN" sz="1800" b="0" i="0" u="none" strike="noStrike" kern="1200" cap="none" spc="0" normalizeH="0" baseline="0" noProof="0" dirty="0">
                <a:ln>
                  <a:noFill/>
                </a:ln>
                <a:solidFill>
                  <a:prstClr val="black"/>
                </a:solidFill>
                <a:effectLst/>
                <a:uLnTx/>
                <a:uFillTx/>
                <a:latin typeface="Arial"/>
                <a:ea typeface="+mn-ea"/>
                <a:cs typeface="+mn-cs"/>
              </a:rPr>
              <a:t>[1]</a:t>
            </a:r>
            <a:endParaRPr kumimoji="0" lang="zh-CN" altLang="en-US" sz="1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14370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additive="base">
                                        <p:cTn id="17" dur="500" fill="hold"/>
                                        <p:tgtEl>
                                          <p:spTgt spid="54"/>
                                        </p:tgtEl>
                                        <p:attrNameLst>
                                          <p:attrName>ppt_x</p:attrName>
                                        </p:attrNameLst>
                                      </p:cBhvr>
                                      <p:tavLst>
                                        <p:tav tm="0">
                                          <p:val>
                                            <p:strVal val="#ppt_x"/>
                                          </p:val>
                                        </p:tav>
                                        <p:tav tm="100000">
                                          <p:val>
                                            <p:strVal val="#ppt_x"/>
                                          </p:val>
                                        </p:tav>
                                      </p:tavLst>
                                    </p:anim>
                                    <p:anim calcmode="lin" valueType="num">
                                      <p:cBhvr additive="base">
                                        <p:cTn id="18" dur="500" fill="hold"/>
                                        <p:tgtEl>
                                          <p:spTgt spid="5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fill="hold"/>
                                        <p:tgtEl>
                                          <p:spTgt spid="55"/>
                                        </p:tgtEl>
                                        <p:attrNameLst>
                                          <p:attrName>ppt_x</p:attrName>
                                        </p:attrNameLst>
                                      </p:cBhvr>
                                      <p:tavLst>
                                        <p:tav tm="0">
                                          <p:val>
                                            <p:strVal val="#ppt_x"/>
                                          </p:val>
                                        </p:tav>
                                        <p:tav tm="100000">
                                          <p:val>
                                            <p:strVal val="#ppt_x"/>
                                          </p:val>
                                        </p:tav>
                                      </p:tavLst>
                                    </p:anim>
                                    <p:anim calcmode="lin" valueType="num">
                                      <p:cBhvr additive="base">
                                        <p:cTn id="22" dur="500" fill="hold"/>
                                        <p:tgtEl>
                                          <p:spTgt spid="5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8" grpId="0">
        <p:bldAsOne/>
      </p:bldGraphic>
      <p:bldP spid="54" grpId="0" animBg="1"/>
      <p:bldP spid="55" grpId="0" animBg="1"/>
      <p:bldP spid="58" grpId="0" animBg="1"/>
      <p:bldP spid="59" grpId="0" animBg="1"/>
      <p:bldP spid="2"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p>
        </p:txBody>
      </p:sp>
      <p:sp>
        <p:nvSpPr>
          <p:cNvPr id="3" name="内容占位符 2"/>
          <p:cNvSpPr>
            <a:spLocks noGrp="1"/>
          </p:cNvSpPr>
          <p:nvPr>
            <p:ph idx="1"/>
          </p:nvPr>
        </p:nvSpPr>
        <p:spPr/>
        <p:txBody>
          <a:bodyPr/>
          <a:lstStyle/>
          <a:p>
            <a:r>
              <a:rPr lang="zh-CN" altLang="en-US" dirty="0"/>
              <a:t>研究内容结构图</a:t>
            </a:r>
            <a:endParaRPr lang="en-US" altLang="zh-CN" dirty="0"/>
          </a:p>
          <a:p>
            <a:pPr marL="457188" lvl="1" indent="0">
              <a:buNone/>
            </a:pP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prstClr val="black"/>
                </a:solidFill>
                <a:effectLst>
                  <a:outerShdw blurRad="38100" dist="38100" dir="2700000" algn="tl">
                    <a:srgbClr val="C0C0C0"/>
                  </a:outerShdw>
                </a:effectLst>
                <a:uLnTx/>
                <a:uFillTx/>
                <a:latin typeface="Verdana"/>
                <a:ea typeface="宋体" pitchFamily="2" charset="-122"/>
                <a:cs typeface="+mn-cs"/>
              </a:rPr>
              <a:t>   </a:t>
            </a:r>
          </a:p>
        </p:txBody>
      </p:sp>
      <p:graphicFrame>
        <p:nvGraphicFramePr>
          <p:cNvPr id="13" name="图示 12"/>
          <p:cNvGraphicFramePr/>
          <p:nvPr>
            <p:extLst/>
          </p:nvPr>
        </p:nvGraphicFramePr>
        <p:xfrm>
          <a:off x="1475656" y="1795276"/>
          <a:ext cx="6336704" cy="4464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412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p>
        </p:txBody>
      </p:sp>
      <p:sp>
        <p:nvSpPr>
          <p:cNvPr id="3" name="内容占位符 2"/>
          <p:cNvSpPr>
            <a:spLocks noGrp="1"/>
          </p:cNvSpPr>
          <p:nvPr>
            <p:ph idx="1"/>
          </p:nvPr>
        </p:nvSpPr>
        <p:spPr>
          <a:xfrm>
            <a:off x="0" y="1357305"/>
            <a:ext cx="9144000" cy="4879975"/>
          </a:xfrm>
        </p:spPr>
        <p:txBody>
          <a:bodyPr/>
          <a:lstStyle/>
          <a:p>
            <a:r>
              <a:rPr lang="zh-CN" altLang="en-US" dirty="0"/>
              <a:t>推荐模型结构图</a:t>
            </a: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prstClr val="black"/>
                </a:solidFill>
                <a:effectLst>
                  <a:outerShdw blurRad="38100" dist="38100" dir="2700000" algn="tl">
                    <a:srgbClr val="C0C0C0"/>
                  </a:outerShdw>
                </a:effectLst>
                <a:uLnTx/>
                <a:uFillTx/>
                <a:latin typeface="Verdana"/>
                <a:ea typeface="宋体" pitchFamily="2" charset="-122"/>
                <a:cs typeface="+mn-cs"/>
              </a:rPr>
              <a:t>   </a:t>
            </a:r>
          </a:p>
        </p:txBody>
      </p:sp>
      <p:sp>
        <p:nvSpPr>
          <p:cNvPr id="7" name="椭圆 6"/>
          <p:cNvSpPr/>
          <p:nvPr/>
        </p:nvSpPr>
        <p:spPr>
          <a:xfrm>
            <a:off x="316807" y="3786857"/>
            <a:ext cx="720080" cy="8660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mn-ea"/>
                <a:cs typeface="+mn-cs"/>
              </a:rPr>
              <a:t>数据</a:t>
            </a:r>
          </a:p>
        </p:txBody>
      </p:sp>
      <p:sp>
        <p:nvSpPr>
          <p:cNvPr id="15" name="矩形 14"/>
          <p:cNvSpPr/>
          <p:nvPr/>
        </p:nvSpPr>
        <p:spPr>
          <a:xfrm>
            <a:off x="1773239" y="2393746"/>
            <a:ext cx="872465" cy="39054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4" name="椭圆 23"/>
          <p:cNvSpPr/>
          <p:nvPr/>
        </p:nvSpPr>
        <p:spPr>
          <a:xfrm>
            <a:off x="8260162" y="3533762"/>
            <a:ext cx="859755" cy="135047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Arial"/>
                <a:ea typeface="+mn-ea"/>
                <a:cs typeface="+mn-cs"/>
              </a:rPr>
              <a:t>topK</a:t>
            </a:r>
            <a:r>
              <a:rPr kumimoji="0" lang="zh-CN" altLang="en-US" sz="1800" b="0" i="0" u="none" strike="noStrike" kern="1200" cap="none" spc="0" normalizeH="0" baseline="0" noProof="0" dirty="0">
                <a:ln>
                  <a:noFill/>
                </a:ln>
                <a:solidFill>
                  <a:prstClr val="black"/>
                </a:solidFill>
                <a:effectLst/>
                <a:uLnTx/>
                <a:uFillTx/>
                <a:latin typeface="Arial"/>
                <a:ea typeface="+mn-ea"/>
                <a:cs typeface="+mn-cs"/>
              </a:rPr>
              <a:t>推荐集</a:t>
            </a:r>
          </a:p>
        </p:txBody>
      </p:sp>
      <p:sp>
        <p:nvSpPr>
          <p:cNvPr id="25" name="右箭头 24"/>
          <p:cNvSpPr/>
          <p:nvPr/>
        </p:nvSpPr>
        <p:spPr>
          <a:xfrm>
            <a:off x="1161115" y="4126704"/>
            <a:ext cx="563260" cy="234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26" name="矩形 25"/>
          <p:cNvSpPr/>
          <p:nvPr/>
        </p:nvSpPr>
        <p:spPr>
          <a:xfrm>
            <a:off x="1848603" y="2673512"/>
            <a:ext cx="720080" cy="1475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时间上下文分析</a:t>
            </a:r>
          </a:p>
        </p:txBody>
      </p:sp>
      <p:sp>
        <p:nvSpPr>
          <p:cNvPr id="27" name="矩形 26"/>
          <p:cNvSpPr/>
          <p:nvPr/>
        </p:nvSpPr>
        <p:spPr>
          <a:xfrm>
            <a:off x="1848603" y="4515344"/>
            <a:ext cx="720080" cy="1512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地理位置信息填充</a:t>
            </a:r>
          </a:p>
        </p:txBody>
      </p:sp>
      <p:sp>
        <p:nvSpPr>
          <p:cNvPr id="29" name="矩形 28"/>
          <p:cNvSpPr/>
          <p:nvPr/>
        </p:nvSpPr>
        <p:spPr>
          <a:xfrm>
            <a:off x="4924101" y="2364184"/>
            <a:ext cx="975125" cy="39054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1" name="矩形 30"/>
          <p:cNvSpPr/>
          <p:nvPr/>
        </p:nvSpPr>
        <p:spPr>
          <a:xfrm>
            <a:off x="5041575" y="2448127"/>
            <a:ext cx="720080" cy="766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特征提取</a:t>
            </a:r>
          </a:p>
        </p:txBody>
      </p:sp>
      <p:sp>
        <p:nvSpPr>
          <p:cNvPr id="32" name="矩形 31"/>
          <p:cNvSpPr/>
          <p:nvPr/>
        </p:nvSpPr>
        <p:spPr>
          <a:xfrm>
            <a:off x="5062514" y="4766240"/>
            <a:ext cx="720080" cy="1240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特征选择模型构建</a:t>
            </a:r>
          </a:p>
        </p:txBody>
      </p:sp>
      <p:sp>
        <p:nvSpPr>
          <p:cNvPr id="33" name="右箭头 32"/>
          <p:cNvSpPr/>
          <p:nvPr/>
        </p:nvSpPr>
        <p:spPr>
          <a:xfrm>
            <a:off x="2681949" y="4104706"/>
            <a:ext cx="491059" cy="250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4" name="圆角矩形 33"/>
          <p:cNvSpPr/>
          <p:nvPr/>
        </p:nvSpPr>
        <p:spPr>
          <a:xfrm>
            <a:off x="1619672" y="1896784"/>
            <a:ext cx="1106056" cy="487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数据预处理</a:t>
            </a:r>
          </a:p>
        </p:txBody>
      </p:sp>
      <p:sp>
        <p:nvSpPr>
          <p:cNvPr id="35" name="圆角矩形 34"/>
          <p:cNvSpPr/>
          <p:nvPr/>
        </p:nvSpPr>
        <p:spPr>
          <a:xfrm>
            <a:off x="4893815" y="1856239"/>
            <a:ext cx="1033978" cy="487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特征</a:t>
            </a:r>
            <a:endParaRPr kumimoji="0" lang="en-US" altLang="zh-CN" sz="18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工程</a:t>
            </a:r>
          </a:p>
        </p:txBody>
      </p:sp>
      <p:sp>
        <p:nvSpPr>
          <p:cNvPr id="36" name="矩形 35"/>
          <p:cNvSpPr/>
          <p:nvPr/>
        </p:nvSpPr>
        <p:spPr>
          <a:xfrm>
            <a:off x="5041575" y="3459250"/>
            <a:ext cx="720080" cy="1088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特征表达</a:t>
            </a:r>
          </a:p>
        </p:txBody>
      </p:sp>
      <p:sp>
        <p:nvSpPr>
          <p:cNvPr id="38" name="右箭头 37"/>
          <p:cNvSpPr/>
          <p:nvPr/>
        </p:nvSpPr>
        <p:spPr>
          <a:xfrm>
            <a:off x="5982313" y="4047844"/>
            <a:ext cx="672098" cy="307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9" name="矩形 38"/>
          <p:cNvSpPr/>
          <p:nvPr/>
        </p:nvSpPr>
        <p:spPr>
          <a:xfrm>
            <a:off x="6702939" y="2321475"/>
            <a:ext cx="836597" cy="3975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40" name="右箭头 39"/>
          <p:cNvSpPr/>
          <p:nvPr/>
        </p:nvSpPr>
        <p:spPr>
          <a:xfrm>
            <a:off x="7632425" y="4046728"/>
            <a:ext cx="540785" cy="324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4" name="圆角矩形 43"/>
          <p:cNvSpPr/>
          <p:nvPr/>
        </p:nvSpPr>
        <p:spPr>
          <a:xfrm>
            <a:off x="6632109" y="1802783"/>
            <a:ext cx="1033978" cy="487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推荐算法融合</a:t>
            </a:r>
            <a:endParaRPr kumimoji="0" lang="en-US" altLang="zh-CN"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7" name="矩形 46"/>
          <p:cNvSpPr/>
          <p:nvPr/>
        </p:nvSpPr>
        <p:spPr>
          <a:xfrm>
            <a:off x="6761197" y="2456031"/>
            <a:ext cx="720080" cy="883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逻辑回归模型</a:t>
            </a:r>
          </a:p>
        </p:txBody>
      </p:sp>
      <p:sp>
        <p:nvSpPr>
          <p:cNvPr id="48" name="矩形 47"/>
          <p:cNvSpPr/>
          <p:nvPr/>
        </p:nvSpPr>
        <p:spPr>
          <a:xfrm>
            <a:off x="6755519" y="3462592"/>
            <a:ext cx="720080" cy="1320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基于知识的推荐模型</a:t>
            </a:r>
          </a:p>
        </p:txBody>
      </p:sp>
      <p:sp>
        <p:nvSpPr>
          <p:cNvPr id="49" name="矩形 48"/>
          <p:cNvSpPr/>
          <p:nvPr/>
        </p:nvSpPr>
        <p:spPr>
          <a:xfrm>
            <a:off x="6776528" y="5241816"/>
            <a:ext cx="720080" cy="872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其他分类模型</a:t>
            </a:r>
          </a:p>
        </p:txBody>
      </p:sp>
      <p:sp>
        <p:nvSpPr>
          <p:cNvPr id="51" name="矩形 50"/>
          <p:cNvSpPr/>
          <p:nvPr/>
        </p:nvSpPr>
        <p:spPr>
          <a:xfrm>
            <a:off x="6776528" y="4809962"/>
            <a:ext cx="699071" cy="431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mn-ea"/>
                <a:cs typeface="+mn-cs"/>
              </a:rPr>
              <a:t>。。。</a:t>
            </a:r>
          </a:p>
        </p:txBody>
      </p:sp>
      <p:sp>
        <p:nvSpPr>
          <p:cNvPr id="28" name="矩形 27"/>
          <p:cNvSpPr/>
          <p:nvPr/>
        </p:nvSpPr>
        <p:spPr>
          <a:xfrm>
            <a:off x="3328281" y="2418551"/>
            <a:ext cx="975125" cy="39054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7" name="矩形 36"/>
          <p:cNvSpPr/>
          <p:nvPr/>
        </p:nvSpPr>
        <p:spPr>
          <a:xfrm>
            <a:off x="3466694" y="4515345"/>
            <a:ext cx="720080" cy="1545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抽取位置上下文信息</a:t>
            </a:r>
          </a:p>
        </p:txBody>
      </p:sp>
      <p:sp>
        <p:nvSpPr>
          <p:cNvPr id="41" name="圆角矩形 40"/>
          <p:cNvSpPr/>
          <p:nvPr/>
        </p:nvSpPr>
        <p:spPr>
          <a:xfrm>
            <a:off x="3297995" y="1856238"/>
            <a:ext cx="1033978" cy="542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Arial"/>
                <a:ea typeface="+mn-ea"/>
                <a:cs typeface="+mn-cs"/>
              </a:rPr>
              <a:t>抽取上下文信息</a:t>
            </a:r>
            <a:endParaRPr kumimoji="0" lang="en-US" altLang="zh-CN" sz="1600" b="0" i="0" u="none" strike="noStrike" kern="1200" cap="none" spc="0" normalizeH="0" baseline="0" noProof="0" dirty="0">
              <a:ln>
                <a:noFill/>
              </a:ln>
              <a:solidFill>
                <a:prstClr val="white"/>
              </a:solidFill>
              <a:effectLst/>
              <a:uLnTx/>
              <a:uFillTx/>
              <a:latin typeface="Arial"/>
              <a:ea typeface="+mn-ea"/>
              <a:cs typeface="+mn-cs"/>
            </a:endParaRPr>
          </a:p>
        </p:txBody>
      </p:sp>
      <p:sp>
        <p:nvSpPr>
          <p:cNvPr id="42" name="矩形 41"/>
          <p:cNvSpPr/>
          <p:nvPr/>
        </p:nvSpPr>
        <p:spPr>
          <a:xfrm>
            <a:off x="3498909" y="2608931"/>
            <a:ext cx="720080" cy="1762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a:ea typeface="+mn-ea"/>
                <a:cs typeface="+mn-cs"/>
              </a:rPr>
              <a:t>抽取时间上下文信息</a:t>
            </a:r>
          </a:p>
        </p:txBody>
      </p:sp>
      <p:sp>
        <p:nvSpPr>
          <p:cNvPr id="43" name="右箭头 42"/>
          <p:cNvSpPr/>
          <p:nvPr/>
        </p:nvSpPr>
        <p:spPr>
          <a:xfrm>
            <a:off x="4386597" y="4120566"/>
            <a:ext cx="491059" cy="250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2790791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论文内容目录</a:t>
            </a:r>
          </a:p>
        </p:txBody>
      </p:sp>
      <p:sp>
        <p:nvSpPr>
          <p:cNvPr id="3" name="内容占位符 2"/>
          <p:cNvSpPr>
            <a:spLocks noGrp="1"/>
          </p:cNvSpPr>
          <p:nvPr>
            <p:ph idx="1"/>
          </p:nvPr>
        </p:nvSpPr>
        <p:spPr/>
        <p:txBody>
          <a:bodyPr/>
          <a:lstStyle/>
          <a:p>
            <a:r>
              <a:rPr lang="zh-CN" altLang="en-US" dirty="0"/>
              <a:t>第一章绪论</a:t>
            </a:r>
            <a:endParaRPr lang="en-US" altLang="zh-CN" dirty="0"/>
          </a:p>
          <a:p>
            <a:pPr lvl="1"/>
            <a:r>
              <a:rPr lang="en-US" altLang="zh-CN" dirty="0"/>
              <a:t>1.1 </a:t>
            </a:r>
            <a:r>
              <a:rPr lang="zh-CN" altLang="en-US" dirty="0"/>
              <a:t>研究背景</a:t>
            </a:r>
            <a:endParaRPr lang="en-US" altLang="zh-CN" dirty="0"/>
          </a:p>
          <a:p>
            <a:pPr lvl="1"/>
            <a:r>
              <a:rPr lang="en-US" altLang="zh-CN" dirty="0"/>
              <a:t>1.2 </a:t>
            </a:r>
            <a:r>
              <a:rPr lang="zh-CN" altLang="en-US" dirty="0"/>
              <a:t>国内外研究现状</a:t>
            </a:r>
            <a:endParaRPr lang="en-US" altLang="zh-CN" dirty="0"/>
          </a:p>
          <a:p>
            <a:pPr lvl="2"/>
            <a:r>
              <a:rPr lang="en-US" altLang="zh-CN" dirty="0"/>
              <a:t>1.2.1 </a:t>
            </a:r>
            <a:r>
              <a:rPr lang="zh-CN" altLang="en-US" dirty="0"/>
              <a:t>推荐系统基础算法研究</a:t>
            </a:r>
            <a:endParaRPr lang="en-US" altLang="zh-CN" dirty="0"/>
          </a:p>
          <a:p>
            <a:pPr lvl="2"/>
            <a:r>
              <a:rPr lang="en-US" altLang="zh-CN" dirty="0"/>
              <a:t>1.2.2 </a:t>
            </a:r>
            <a:r>
              <a:rPr lang="zh-CN" altLang="en-US" dirty="0"/>
              <a:t>混合推荐技术研究</a:t>
            </a:r>
            <a:endParaRPr lang="en-US" altLang="zh-CN" dirty="0"/>
          </a:p>
          <a:p>
            <a:pPr lvl="2"/>
            <a:r>
              <a:rPr lang="en-US" altLang="zh-CN" dirty="0"/>
              <a:t>1.2.3 </a:t>
            </a:r>
            <a:r>
              <a:rPr lang="zh-CN" altLang="en-US" dirty="0"/>
              <a:t>基于上下文的推荐技术研究</a:t>
            </a:r>
            <a:endParaRPr lang="en-US" altLang="zh-CN" dirty="0"/>
          </a:p>
          <a:p>
            <a:pPr lvl="1"/>
            <a:r>
              <a:rPr lang="en-US" altLang="zh-CN" dirty="0"/>
              <a:t>1.3 </a:t>
            </a:r>
            <a:r>
              <a:rPr lang="zh-CN" altLang="en-US" dirty="0"/>
              <a:t>研究目标和内容</a:t>
            </a:r>
            <a:endParaRPr lang="en-US" altLang="zh-CN" dirty="0"/>
          </a:p>
          <a:p>
            <a:pPr lvl="1"/>
            <a:r>
              <a:rPr lang="en-US" altLang="zh-CN" dirty="0"/>
              <a:t>1.4 </a:t>
            </a:r>
            <a:r>
              <a:rPr lang="zh-CN" altLang="en-US" dirty="0"/>
              <a:t>本文的组织结构</a:t>
            </a:r>
            <a:endParaRPr lang="en-US" altLang="zh-CN" dirty="0"/>
          </a:p>
          <a:p>
            <a:pPr lvl="1"/>
            <a:r>
              <a:rPr lang="en-US" altLang="zh-CN" dirty="0"/>
              <a:t>1.5 </a:t>
            </a:r>
            <a:r>
              <a:rPr lang="zh-CN" altLang="en-US" dirty="0"/>
              <a:t>本章小结</a:t>
            </a:r>
            <a:endParaRPr lang="en-US" altLang="zh-CN" dirty="0"/>
          </a:p>
          <a:p>
            <a:pPr marL="914400" lvl="2" indent="0">
              <a:buNone/>
            </a:pPr>
            <a:endParaRPr lang="zh-CN" altLang="en-US" dirty="0"/>
          </a:p>
        </p:txBody>
      </p:sp>
      <p:sp>
        <p:nvSpPr>
          <p:cNvPr id="4" name="页脚占位符 3"/>
          <p:cNvSpPr>
            <a:spLocks noGrp="1"/>
          </p:cNvSpPr>
          <p:nvPr>
            <p:ph type="ftr" sz="quarter" idx="10"/>
          </p:nvPr>
        </p:nvSpPr>
        <p:spPr/>
        <p:txBody>
          <a:bodyPr/>
          <a:lstStyle/>
          <a:p>
            <a:pPr>
              <a:defRPr/>
            </a:pPr>
            <a:r>
              <a:rPr lang="en-US" altLang="zh-CN"/>
              <a:t>   </a:t>
            </a:r>
          </a:p>
        </p:txBody>
      </p:sp>
    </p:spTree>
    <p:extLst>
      <p:ext uri="{BB962C8B-B14F-4D97-AF65-F5344CB8AC3E}">
        <p14:creationId xmlns:p14="http://schemas.microsoft.com/office/powerpoint/2010/main" val="232976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论文内容目录</a:t>
            </a:r>
          </a:p>
        </p:txBody>
      </p:sp>
      <p:sp>
        <p:nvSpPr>
          <p:cNvPr id="3" name="内容占位符 2"/>
          <p:cNvSpPr>
            <a:spLocks noGrp="1"/>
          </p:cNvSpPr>
          <p:nvPr>
            <p:ph idx="1"/>
          </p:nvPr>
        </p:nvSpPr>
        <p:spPr/>
        <p:txBody>
          <a:bodyPr/>
          <a:lstStyle/>
          <a:p>
            <a:r>
              <a:rPr lang="zh-CN" altLang="en-US" dirty="0"/>
              <a:t>第二章 基于上下文的混合推荐研究的相关技术和方法</a:t>
            </a:r>
            <a:endParaRPr lang="en-US" altLang="zh-CN" dirty="0"/>
          </a:p>
          <a:p>
            <a:pPr lvl="1"/>
            <a:r>
              <a:rPr lang="en-US" altLang="zh-CN" dirty="0"/>
              <a:t>2.1 </a:t>
            </a:r>
            <a:r>
              <a:rPr lang="zh-CN" altLang="en-US" dirty="0"/>
              <a:t>基于时间上下文推荐相关技术和方法</a:t>
            </a:r>
            <a:endParaRPr lang="en-US" altLang="zh-CN" dirty="0"/>
          </a:p>
          <a:p>
            <a:pPr lvl="1"/>
            <a:r>
              <a:rPr lang="en-US" altLang="zh-CN" dirty="0"/>
              <a:t>2.2 </a:t>
            </a:r>
            <a:r>
              <a:rPr lang="zh-CN" altLang="en-US" dirty="0"/>
              <a:t>基于位置上下文推荐相关技术和方法</a:t>
            </a:r>
            <a:endParaRPr lang="en-US" altLang="zh-CN" dirty="0"/>
          </a:p>
          <a:p>
            <a:pPr lvl="1"/>
            <a:r>
              <a:rPr lang="en-US" altLang="zh-CN" dirty="0"/>
              <a:t>2.3 </a:t>
            </a:r>
            <a:r>
              <a:rPr lang="zh-CN" altLang="en-US" dirty="0"/>
              <a:t>混合推荐系统相关技术和方法 </a:t>
            </a:r>
            <a:endParaRPr lang="en-US" altLang="zh-CN" dirty="0"/>
          </a:p>
          <a:p>
            <a:pPr lvl="2"/>
            <a:r>
              <a:rPr lang="en-US" altLang="zh-CN" dirty="0"/>
              <a:t>2.3.1 </a:t>
            </a:r>
            <a:r>
              <a:rPr lang="zh-CN" altLang="en-US" dirty="0"/>
              <a:t>混合推荐技术的框架设计</a:t>
            </a:r>
            <a:endParaRPr lang="en-US" altLang="zh-CN" dirty="0"/>
          </a:p>
          <a:p>
            <a:pPr lvl="2"/>
            <a:r>
              <a:rPr lang="en-US" altLang="zh-CN" dirty="0"/>
              <a:t>2.3.2 </a:t>
            </a:r>
            <a:r>
              <a:rPr lang="zh-CN" altLang="en-US" dirty="0"/>
              <a:t>混合推荐技术基础算法选择</a:t>
            </a:r>
            <a:endParaRPr lang="en-US" altLang="zh-CN" dirty="0"/>
          </a:p>
          <a:p>
            <a:pPr lvl="1"/>
            <a:r>
              <a:rPr lang="en-US" altLang="zh-CN" dirty="0"/>
              <a:t>2.4 </a:t>
            </a:r>
            <a:r>
              <a:rPr lang="zh-CN" altLang="en-US" dirty="0"/>
              <a:t>特征选择的相关技术和方法</a:t>
            </a:r>
          </a:p>
        </p:txBody>
      </p:sp>
      <p:sp>
        <p:nvSpPr>
          <p:cNvPr id="4" name="页脚占位符 3"/>
          <p:cNvSpPr>
            <a:spLocks noGrp="1"/>
          </p:cNvSpPr>
          <p:nvPr>
            <p:ph type="ftr" sz="quarter" idx="10"/>
          </p:nvPr>
        </p:nvSpPr>
        <p:spPr/>
        <p:txBody>
          <a:bodyPr/>
          <a:lstStyle/>
          <a:p>
            <a:pPr>
              <a:defRPr/>
            </a:pPr>
            <a:r>
              <a:rPr lang="en-US" altLang="zh-CN"/>
              <a:t>   </a:t>
            </a:r>
          </a:p>
        </p:txBody>
      </p:sp>
    </p:spTree>
    <p:extLst>
      <p:ext uri="{BB962C8B-B14F-4D97-AF65-F5344CB8AC3E}">
        <p14:creationId xmlns:p14="http://schemas.microsoft.com/office/powerpoint/2010/main" val="4982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论文内容目录</a:t>
            </a:r>
          </a:p>
        </p:txBody>
      </p:sp>
      <p:sp>
        <p:nvSpPr>
          <p:cNvPr id="3" name="内容占位符 2"/>
          <p:cNvSpPr>
            <a:spLocks noGrp="1"/>
          </p:cNvSpPr>
          <p:nvPr>
            <p:ph idx="1"/>
          </p:nvPr>
        </p:nvSpPr>
        <p:spPr/>
        <p:txBody>
          <a:bodyPr/>
          <a:lstStyle/>
          <a:p>
            <a:r>
              <a:rPr lang="zh-CN" altLang="en-US" dirty="0"/>
              <a:t>第三章 商品推荐的特征工程构建与分析</a:t>
            </a:r>
            <a:endParaRPr lang="en-US" altLang="zh-CN" dirty="0"/>
          </a:p>
          <a:p>
            <a:pPr lvl="1"/>
            <a:r>
              <a:rPr lang="en-US" altLang="zh-CN" sz="2400" dirty="0"/>
              <a:t>3.1 </a:t>
            </a:r>
            <a:r>
              <a:rPr lang="zh-CN" altLang="en-US" sz="2400" dirty="0"/>
              <a:t>概述</a:t>
            </a:r>
            <a:endParaRPr lang="en-US" altLang="zh-CN" sz="2400" dirty="0"/>
          </a:p>
          <a:p>
            <a:pPr lvl="1"/>
            <a:r>
              <a:rPr lang="en-US" altLang="zh-CN" sz="2400" dirty="0"/>
              <a:t>3.2 </a:t>
            </a:r>
            <a:r>
              <a:rPr lang="zh-CN" altLang="en-US" sz="2400" dirty="0"/>
              <a:t>用户历史数据集分析</a:t>
            </a:r>
            <a:endParaRPr lang="en-US" altLang="zh-CN" sz="2400" dirty="0"/>
          </a:p>
          <a:p>
            <a:pPr lvl="1"/>
            <a:r>
              <a:rPr lang="en-US" altLang="zh-CN" sz="2400" dirty="0"/>
              <a:t>3.3 </a:t>
            </a:r>
            <a:r>
              <a:rPr lang="zh-CN" altLang="en-US" sz="2400" dirty="0"/>
              <a:t>基于用户历史记录的特征选取</a:t>
            </a:r>
            <a:endParaRPr lang="en-US" altLang="zh-CN" sz="2400" dirty="0"/>
          </a:p>
          <a:p>
            <a:pPr lvl="2"/>
            <a:r>
              <a:rPr lang="en-US" altLang="zh-CN" sz="1800" dirty="0"/>
              <a:t>3.3.1 </a:t>
            </a:r>
            <a:r>
              <a:rPr lang="zh-CN" altLang="en-US" sz="1800" dirty="0"/>
              <a:t>基于用户的特征</a:t>
            </a:r>
            <a:endParaRPr lang="en-US" altLang="zh-CN" sz="1800" dirty="0"/>
          </a:p>
          <a:p>
            <a:pPr lvl="2"/>
            <a:r>
              <a:rPr lang="en-US" altLang="zh-CN" sz="1800" dirty="0"/>
              <a:t>3.3.2 </a:t>
            </a:r>
            <a:r>
              <a:rPr lang="zh-CN" altLang="en-US" sz="1800" dirty="0"/>
              <a:t>基于商品的特征</a:t>
            </a:r>
            <a:endParaRPr lang="en-US" altLang="zh-CN" sz="1800" dirty="0"/>
          </a:p>
          <a:p>
            <a:pPr lvl="2"/>
            <a:r>
              <a:rPr lang="en-US" altLang="zh-CN" sz="1800" dirty="0"/>
              <a:t>3.3.3 </a:t>
            </a:r>
            <a:r>
              <a:rPr lang="zh-CN" altLang="en-US" sz="1800" dirty="0"/>
              <a:t>基于用户与商品的特征</a:t>
            </a:r>
            <a:endParaRPr lang="en-US" altLang="zh-CN" sz="1800" dirty="0"/>
          </a:p>
          <a:p>
            <a:pPr lvl="2"/>
            <a:r>
              <a:rPr lang="en-US" altLang="zh-CN" sz="1800" dirty="0"/>
              <a:t>3.3.4 </a:t>
            </a:r>
            <a:r>
              <a:rPr lang="zh-CN" altLang="en-US" sz="1800" dirty="0"/>
              <a:t>基于商品类别特征</a:t>
            </a:r>
            <a:endParaRPr lang="en-US" altLang="zh-CN" sz="1800" dirty="0"/>
          </a:p>
          <a:p>
            <a:pPr lvl="2"/>
            <a:r>
              <a:rPr lang="en-US" altLang="zh-CN" sz="1800" dirty="0"/>
              <a:t>3.3.5 </a:t>
            </a:r>
            <a:r>
              <a:rPr lang="zh-CN" altLang="en-US" sz="1800" dirty="0"/>
              <a:t>基于用户与商品类别的特征</a:t>
            </a:r>
            <a:endParaRPr lang="en-US" altLang="zh-CN" sz="1800" dirty="0"/>
          </a:p>
          <a:p>
            <a:pPr lvl="2"/>
            <a:r>
              <a:rPr lang="en-US" altLang="zh-CN" sz="1800" dirty="0"/>
              <a:t>3.3.6 </a:t>
            </a:r>
            <a:r>
              <a:rPr lang="zh-CN" altLang="en-US" sz="1800" dirty="0"/>
              <a:t>基于商品与商品类别的特征</a:t>
            </a:r>
            <a:endParaRPr lang="en-US" altLang="zh-CN" dirty="0"/>
          </a:p>
          <a:p>
            <a:pPr lvl="1"/>
            <a:r>
              <a:rPr lang="en-US" altLang="zh-CN" sz="2400" dirty="0"/>
              <a:t>3.4 </a:t>
            </a:r>
            <a:r>
              <a:rPr lang="zh-CN" altLang="en-US" sz="2400" dirty="0"/>
              <a:t>特征选择方法设计</a:t>
            </a:r>
            <a:endParaRPr lang="en-US" altLang="zh-CN" sz="2400" dirty="0"/>
          </a:p>
          <a:p>
            <a:pPr lvl="1"/>
            <a:r>
              <a:rPr lang="en-US" altLang="zh-CN" sz="2400" dirty="0"/>
              <a:t>3.5 </a:t>
            </a:r>
            <a:r>
              <a:rPr lang="zh-CN" altLang="en-US" sz="2400" dirty="0"/>
              <a:t>实验与结果分析</a:t>
            </a:r>
            <a:endParaRPr lang="en-US" altLang="zh-CN" sz="2400" dirty="0"/>
          </a:p>
          <a:p>
            <a:pPr lvl="2"/>
            <a:endParaRPr lang="zh-CN" altLang="en-US" dirty="0"/>
          </a:p>
        </p:txBody>
      </p:sp>
      <p:sp>
        <p:nvSpPr>
          <p:cNvPr id="4" name="页脚占位符 3"/>
          <p:cNvSpPr>
            <a:spLocks noGrp="1"/>
          </p:cNvSpPr>
          <p:nvPr>
            <p:ph type="ftr" sz="quarter" idx="10"/>
          </p:nvPr>
        </p:nvSpPr>
        <p:spPr/>
        <p:txBody>
          <a:bodyPr/>
          <a:lstStyle/>
          <a:p>
            <a:pPr>
              <a:defRPr/>
            </a:pPr>
            <a:r>
              <a:rPr lang="en-US" altLang="zh-CN"/>
              <a:t>   </a:t>
            </a:r>
          </a:p>
        </p:txBody>
      </p:sp>
    </p:spTree>
    <p:extLst>
      <p:ext uri="{BB962C8B-B14F-4D97-AF65-F5344CB8AC3E}">
        <p14:creationId xmlns:p14="http://schemas.microsoft.com/office/powerpoint/2010/main" val="9508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论文内容目录</a:t>
            </a:r>
          </a:p>
        </p:txBody>
      </p:sp>
      <p:sp>
        <p:nvSpPr>
          <p:cNvPr id="3" name="内容占位符 2"/>
          <p:cNvSpPr>
            <a:spLocks noGrp="1"/>
          </p:cNvSpPr>
          <p:nvPr>
            <p:ph idx="1"/>
          </p:nvPr>
        </p:nvSpPr>
        <p:spPr/>
        <p:txBody>
          <a:bodyPr/>
          <a:lstStyle/>
          <a:p>
            <a:r>
              <a:rPr lang="zh-CN" altLang="en-US" dirty="0"/>
              <a:t>第四章 时间上下文和位置上下文分析与应用</a:t>
            </a:r>
            <a:endParaRPr lang="en-US" altLang="zh-CN" dirty="0"/>
          </a:p>
          <a:p>
            <a:pPr lvl="1"/>
            <a:r>
              <a:rPr lang="en-US" altLang="zh-CN" dirty="0"/>
              <a:t>4.1 </a:t>
            </a:r>
            <a:r>
              <a:rPr lang="zh-CN" altLang="en-US" dirty="0"/>
              <a:t>概述</a:t>
            </a:r>
            <a:endParaRPr lang="en-US" altLang="zh-CN" dirty="0"/>
          </a:p>
          <a:p>
            <a:pPr lvl="1"/>
            <a:r>
              <a:rPr lang="en-US" altLang="zh-CN" dirty="0"/>
              <a:t>4.2 </a:t>
            </a:r>
            <a:r>
              <a:rPr lang="zh-CN" altLang="en-US" dirty="0"/>
              <a:t>基于时间上下文的分析与应用</a:t>
            </a:r>
            <a:endParaRPr lang="en-US" altLang="zh-CN" dirty="0"/>
          </a:p>
          <a:p>
            <a:pPr lvl="2"/>
            <a:r>
              <a:rPr lang="en-US" altLang="zh-CN" dirty="0"/>
              <a:t>4.2.1 </a:t>
            </a:r>
            <a:r>
              <a:rPr lang="zh-CN" altLang="en-US" dirty="0"/>
              <a:t>基于时间窗口的分析与应用</a:t>
            </a:r>
            <a:endParaRPr lang="en-US" altLang="zh-CN" dirty="0"/>
          </a:p>
          <a:p>
            <a:pPr lvl="2"/>
            <a:r>
              <a:rPr lang="en-US" altLang="zh-CN" dirty="0"/>
              <a:t>4.2.2 </a:t>
            </a:r>
            <a:r>
              <a:rPr lang="zh-CN" altLang="en-US" dirty="0"/>
              <a:t>基于时间衰减函数的分析与应用</a:t>
            </a:r>
            <a:endParaRPr lang="en-US" altLang="zh-CN" dirty="0"/>
          </a:p>
          <a:p>
            <a:pPr lvl="1"/>
            <a:r>
              <a:rPr lang="en-US" altLang="zh-CN" dirty="0"/>
              <a:t>4.3 </a:t>
            </a:r>
            <a:r>
              <a:rPr lang="zh-CN" altLang="en-US" dirty="0"/>
              <a:t>基于位置上下文的分析与应用</a:t>
            </a:r>
            <a:endParaRPr lang="en-US" altLang="zh-CN" dirty="0"/>
          </a:p>
          <a:p>
            <a:pPr lvl="2"/>
            <a:r>
              <a:rPr lang="en-US" altLang="zh-CN" dirty="0"/>
              <a:t>4.3.1 </a:t>
            </a:r>
            <a:r>
              <a:rPr lang="zh-CN" altLang="en-US" dirty="0"/>
              <a:t>缺失位置信息的预测</a:t>
            </a:r>
            <a:endParaRPr lang="en-US" altLang="zh-CN" dirty="0"/>
          </a:p>
          <a:p>
            <a:pPr lvl="2"/>
            <a:r>
              <a:rPr lang="en-US" altLang="zh-CN" dirty="0"/>
              <a:t>4.3.2 </a:t>
            </a:r>
            <a:r>
              <a:rPr lang="zh-CN" altLang="en-US" dirty="0"/>
              <a:t>位置信息的分析与应用</a:t>
            </a:r>
            <a:endParaRPr lang="en-US" altLang="zh-CN" dirty="0"/>
          </a:p>
          <a:p>
            <a:pPr lvl="1"/>
            <a:r>
              <a:rPr lang="en-US" altLang="zh-CN" dirty="0"/>
              <a:t>4.4 </a:t>
            </a:r>
            <a:r>
              <a:rPr lang="zh-CN" altLang="en-US" dirty="0"/>
              <a:t>实验与结果分析</a:t>
            </a:r>
          </a:p>
        </p:txBody>
      </p:sp>
      <p:sp>
        <p:nvSpPr>
          <p:cNvPr id="4" name="页脚占位符 3"/>
          <p:cNvSpPr>
            <a:spLocks noGrp="1"/>
          </p:cNvSpPr>
          <p:nvPr>
            <p:ph type="ftr" sz="quarter" idx="10"/>
          </p:nvPr>
        </p:nvSpPr>
        <p:spPr/>
        <p:txBody>
          <a:bodyPr/>
          <a:lstStyle/>
          <a:p>
            <a:pPr>
              <a:defRPr/>
            </a:pPr>
            <a:r>
              <a:rPr lang="en-US" altLang="zh-CN"/>
              <a:t>   </a:t>
            </a:r>
          </a:p>
        </p:txBody>
      </p:sp>
    </p:spTree>
    <p:extLst>
      <p:ext uri="{BB962C8B-B14F-4D97-AF65-F5344CB8AC3E}">
        <p14:creationId xmlns:p14="http://schemas.microsoft.com/office/powerpoint/2010/main" val="759689201"/>
      </p:ext>
    </p:extLst>
  </p:cSld>
  <p:clrMapOvr>
    <a:masterClrMapping/>
  </p:clrMapOvr>
</p:sld>
</file>

<file path=ppt/theme/theme1.xml><?xml version="1.0" encoding="utf-8"?>
<a:theme xmlns:a="http://schemas.openxmlformats.org/drawingml/2006/main" name="cdb2004c002l">
  <a:themeElements>
    <a:clrScheme name="自定义 1">
      <a:dk1>
        <a:sysClr val="windowText" lastClr="000000"/>
      </a:dk1>
      <a:lt1>
        <a:sysClr val="window" lastClr="FFFFFF"/>
      </a:lt1>
      <a:dk2>
        <a:srgbClr val="464646"/>
      </a:dk2>
      <a:lt2>
        <a:srgbClr val="DEF5FA"/>
      </a:lt2>
      <a:accent1>
        <a:srgbClr val="1896C8"/>
      </a:accent1>
      <a:accent2>
        <a:srgbClr val="DA1F28"/>
      </a:accent2>
      <a:accent3>
        <a:srgbClr val="F8D1D3"/>
      </a:accent3>
      <a:accent4>
        <a:srgbClr val="FFFF66"/>
      </a:accent4>
      <a:accent5>
        <a:srgbClr val="80C688"/>
      </a:accent5>
      <a:accent6>
        <a:srgbClr val="7D3C4A"/>
      </a:accent6>
      <a:hlink>
        <a:srgbClr val="C8ED6D"/>
      </a:hlink>
      <a:folHlink>
        <a:srgbClr val="44B9E8"/>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8最新商务办公系列精品PPT模板">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db2004c002l">
  <a:themeElements>
    <a:clrScheme name="自定义 1">
      <a:dk1>
        <a:sysClr val="windowText" lastClr="000000"/>
      </a:dk1>
      <a:lt1>
        <a:sysClr val="window" lastClr="FFFFFF"/>
      </a:lt1>
      <a:dk2>
        <a:srgbClr val="464646"/>
      </a:dk2>
      <a:lt2>
        <a:srgbClr val="DEF5FA"/>
      </a:lt2>
      <a:accent1>
        <a:srgbClr val="1896C8"/>
      </a:accent1>
      <a:accent2>
        <a:srgbClr val="DA1F28"/>
      </a:accent2>
      <a:accent3>
        <a:srgbClr val="F8D1D3"/>
      </a:accent3>
      <a:accent4>
        <a:srgbClr val="FFFF66"/>
      </a:accent4>
      <a:accent5>
        <a:srgbClr val="80C688"/>
      </a:accent5>
      <a:accent6>
        <a:srgbClr val="7D3C4A"/>
      </a:accent6>
      <a:hlink>
        <a:srgbClr val="C8ED6D"/>
      </a:hlink>
      <a:folHlink>
        <a:srgbClr val="44B9E8"/>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cdb2004c002l</Template>
  <TotalTime>22148</TotalTime>
  <Words>668</Words>
  <Application>Microsoft Office PowerPoint</Application>
  <PresentationFormat>全屏显示(4:3)</PresentationFormat>
  <Paragraphs>125</Paragraphs>
  <Slides>12</Slides>
  <Notes>6</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1</vt:i4>
      </vt:variant>
      <vt:variant>
        <vt:lpstr>幻灯片标题</vt:lpstr>
      </vt:variant>
      <vt:variant>
        <vt:i4>12</vt:i4>
      </vt:variant>
    </vt:vector>
  </HeadingPairs>
  <TitlesOfParts>
    <vt:vector size="23" baseType="lpstr">
      <vt:lpstr>宋体</vt:lpstr>
      <vt:lpstr>Arial</vt:lpstr>
      <vt:lpstr>Arial Black</vt:lpstr>
      <vt:lpstr>Calibri</vt:lpstr>
      <vt:lpstr>Times New Roman</vt:lpstr>
      <vt:lpstr>Verdana</vt:lpstr>
      <vt:lpstr>Wingdings</vt:lpstr>
      <vt:lpstr>cdb2004c002l</vt:lpstr>
      <vt:lpstr>2008最新商务办公系列精品PPT模板</vt:lpstr>
      <vt:lpstr>1_cdb2004c002l</vt:lpstr>
      <vt:lpstr>Image</vt:lpstr>
      <vt:lpstr>基于时间和位置上下文的混合推荐技术研究 </vt:lpstr>
      <vt:lpstr>内容提要</vt:lpstr>
      <vt:lpstr>研究背景与意义</vt:lpstr>
      <vt:lpstr>研究内容</vt:lpstr>
      <vt:lpstr>研究内容</vt:lpstr>
      <vt:lpstr>论文内容目录</vt:lpstr>
      <vt:lpstr>论文内容目录</vt:lpstr>
      <vt:lpstr>论文内容目录</vt:lpstr>
      <vt:lpstr>论文内容目录</vt:lpstr>
      <vt:lpstr>论文内容目录</vt:lpstr>
      <vt:lpstr>最近工作进展</vt:lpstr>
      <vt:lpstr>PowerPoint 演示文稿</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dc:title>
  <dc:creator>shashengyang</dc:creator>
  <cp:lastModifiedBy>周志博</cp:lastModifiedBy>
  <cp:revision>278</cp:revision>
  <dcterms:created xsi:type="dcterms:W3CDTF">2008-11-11T15:05:34Z</dcterms:created>
  <dcterms:modified xsi:type="dcterms:W3CDTF">2016-12-01T01:30:28Z</dcterms:modified>
</cp:coreProperties>
</file>