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337" r:id="rId3"/>
    <p:sldId id="305" r:id="rId4"/>
    <p:sldId id="274" r:id="rId5"/>
    <p:sldId id="331" r:id="rId6"/>
    <p:sldId id="273" r:id="rId7"/>
    <p:sldId id="333" r:id="rId8"/>
    <p:sldId id="336" r:id="rId9"/>
    <p:sldId id="292" r:id="rId10"/>
    <p:sldId id="332" r:id="rId11"/>
    <p:sldId id="327" r:id="rId12"/>
    <p:sldId id="315" r:id="rId13"/>
    <p:sldId id="294" r:id="rId14"/>
    <p:sldId id="280" r:id="rId1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8" autoAdjust="0"/>
    <p:restoredTop sz="94660"/>
  </p:normalViewPr>
  <p:slideViewPr>
    <p:cSldViewPr snapToGrid="0">
      <p:cViewPr varScale="1">
        <p:scale>
          <a:sx n="88" d="100"/>
          <a:sy n="88" d="100"/>
        </p:scale>
        <p:origin x="69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0C55E2-A9D5-4495-A7D2-3294DA8A444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09EAA972-167F-4533-87FE-4B7185E74A57}">
      <dgm:prSet phldrT="[テキスト]"/>
      <dgm:spPr/>
      <dgm:t>
        <a:bodyPr/>
        <a:lstStyle/>
        <a:p>
          <a:r>
            <a:rPr lang="ja-JP" altLang="en-US" dirty="0" smtClean="0"/>
            <a:t>今回の</a:t>
          </a:r>
          <a:r>
            <a:rPr lang="ja-JP" altLang="en-US" dirty="0" smtClean="0"/>
            <a:t>例題</a:t>
          </a:r>
          <a:endParaRPr kumimoji="1" lang="ja-JP" altLang="en-US" dirty="0"/>
        </a:p>
      </dgm:t>
    </dgm:pt>
    <dgm:pt modelId="{1B0E8BDB-28F8-431D-9CF9-BA0C72EEE121}" type="parTrans" cxnId="{A20BF7A3-4C32-402E-90A4-59D7D1EAE40F}">
      <dgm:prSet/>
      <dgm:spPr/>
      <dgm:t>
        <a:bodyPr/>
        <a:lstStyle/>
        <a:p>
          <a:endParaRPr kumimoji="1" lang="ja-JP" altLang="en-US"/>
        </a:p>
      </dgm:t>
    </dgm:pt>
    <dgm:pt modelId="{9933D4E4-553C-4016-83F0-91AF395512FF}" type="sibTrans" cxnId="{A20BF7A3-4C32-402E-90A4-59D7D1EAE40F}">
      <dgm:prSet/>
      <dgm:spPr/>
      <dgm:t>
        <a:bodyPr/>
        <a:lstStyle/>
        <a:p>
          <a:endParaRPr kumimoji="1" lang="ja-JP" altLang="en-US"/>
        </a:p>
      </dgm:t>
    </dgm:pt>
    <dgm:pt modelId="{FDEAE050-596A-4C4A-9646-B97AF59C5E93}">
      <dgm:prSet/>
      <dgm:spPr/>
      <dgm:t>
        <a:bodyPr/>
        <a:lstStyle/>
        <a:p>
          <a:r>
            <a:rPr lang="ja-JP" altLang="en-US" dirty="0" smtClean="0"/>
            <a:t>データ</a:t>
          </a:r>
          <a:r>
            <a:rPr lang="ja-JP" altLang="en-US" dirty="0" smtClean="0"/>
            <a:t>の確認</a:t>
          </a:r>
          <a:endParaRPr kumimoji="1" lang="ja-JP" altLang="en-US" dirty="0"/>
        </a:p>
      </dgm:t>
    </dgm:pt>
    <dgm:pt modelId="{E576D7A6-D727-40CE-A6CD-20275FC7E987}" type="parTrans" cxnId="{370726BC-5B0F-4E6D-9D80-1E0C22A86C9C}">
      <dgm:prSet/>
      <dgm:spPr/>
      <dgm:t>
        <a:bodyPr/>
        <a:lstStyle/>
        <a:p>
          <a:endParaRPr kumimoji="1" lang="ja-JP" altLang="en-US"/>
        </a:p>
      </dgm:t>
    </dgm:pt>
    <dgm:pt modelId="{DBC54970-76E9-437C-9236-CBFCF20F400C}" type="sibTrans" cxnId="{370726BC-5B0F-4E6D-9D80-1E0C22A86C9C}">
      <dgm:prSet/>
      <dgm:spPr/>
      <dgm:t>
        <a:bodyPr/>
        <a:lstStyle/>
        <a:p>
          <a:endParaRPr kumimoji="1" lang="ja-JP" altLang="en-US"/>
        </a:p>
      </dgm:t>
    </dgm:pt>
    <dgm:pt modelId="{283885B7-DD1C-4FE9-BD17-28C1156913D9}">
      <dgm:prSet/>
      <dgm:spPr/>
      <dgm:t>
        <a:bodyPr/>
        <a:lstStyle/>
        <a:p>
          <a:r>
            <a:rPr lang="ja-JP" altLang="en-US" dirty="0" smtClean="0"/>
            <a:t>実際にやってみる</a:t>
          </a:r>
          <a:endParaRPr kumimoji="1" lang="ja-JP" altLang="en-US" dirty="0"/>
        </a:p>
      </dgm:t>
    </dgm:pt>
    <dgm:pt modelId="{10252250-F1FF-47E3-A88D-D975E3B3BBF5}" type="parTrans" cxnId="{70EFE594-EFD6-403A-8E15-46E4ABC86488}">
      <dgm:prSet/>
      <dgm:spPr/>
      <dgm:t>
        <a:bodyPr/>
        <a:lstStyle/>
        <a:p>
          <a:endParaRPr kumimoji="1" lang="ja-JP" altLang="en-US"/>
        </a:p>
      </dgm:t>
    </dgm:pt>
    <dgm:pt modelId="{575F9342-EED7-4C58-ABB8-4C6E2D229DB1}" type="sibTrans" cxnId="{70EFE594-EFD6-403A-8E15-46E4ABC86488}">
      <dgm:prSet/>
      <dgm:spPr/>
      <dgm:t>
        <a:bodyPr/>
        <a:lstStyle/>
        <a:p>
          <a:endParaRPr kumimoji="1" lang="ja-JP" altLang="en-US"/>
        </a:p>
      </dgm:t>
    </dgm:pt>
    <dgm:pt modelId="{CB54B775-6E5C-45FF-A77E-3F279B6FDF8B}">
      <dgm:prSet/>
      <dgm:spPr/>
      <dgm:t>
        <a:bodyPr/>
        <a:lstStyle/>
        <a:p>
          <a:r>
            <a:rPr lang="ja-JP" altLang="en-US" dirty="0" smtClean="0"/>
            <a:t>まとめ</a:t>
          </a:r>
          <a:endParaRPr kumimoji="1" lang="ja-JP" altLang="en-US" dirty="0"/>
        </a:p>
      </dgm:t>
    </dgm:pt>
    <dgm:pt modelId="{4DF644B7-C64A-407E-A5B1-FE64626D35E1}" type="parTrans" cxnId="{37BD7CC8-85B9-4EB8-8833-3AEFB7C80619}">
      <dgm:prSet/>
      <dgm:spPr/>
      <dgm:t>
        <a:bodyPr/>
        <a:lstStyle/>
        <a:p>
          <a:endParaRPr kumimoji="1" lang="ja-JP" altLang="en-US"/>
        </a:p>
      </dgm:t>
    </dgm:pt>
    <dgm:pt modelId="{7B69971E-2CAB-4FCA-BF1A-E52F27747058}" type="sibTrans" cxnId="{37BD7CC8-85B9-4EB8-8833-3AEFB7C80619}">
      <dgm:prSet/>
      <dgm:spPr/>
      <dgm:t>
        <a:bodyPr/>
        <a:lstStyle/>
        <a:p>
          <a:endParaRPr kumimoji="1" lang="ja-JP" altLang="en-US"/>
        </a:p>
      </dgm:t>
    </dgm:pt>
    <dgm:pt modelId="{B3653C55-BF06-48E8-8026-4F1FEA311BDA}" type="pres">
      <dgm:prSet presAssocID="{500C55E2-A9D5-4495-A7D2-3294DA8A444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kumimoji="1" lang="ja-JP" altLang="en-US"/>
        </a:p>
      </dgm:t>
    </dgm:pt>
    <dgm:pt modelId="{24704A3C-D9AE-45D7-97C3-EC98B40506C0}" type="pres">
      <dgm:prSet presAssocID="{500C55E2-A9D5-4495-A7D2-3294DA8A4442}" presName="Name1" presStyleCnt="0"/>
      <dgm:spPr/>
    </dgm:pt>
    <dgm:pt modelId="{5D87E414-054D-4510-9757-7D33277DE299}" type="pres">
      <dgm:prSet presAssocID="{500C55E2-A9D5-4495-A7D2-3294DA8A4442}" presName="cycle" presStyleCnt="0"/>
      <dgm:spPr/>
    </dgm:pt>
    <dgm:pt modelId="{343620E8-00D9-4837-8A5F-D3281BED8E74}" type="pres">
      <dgm:prSet presAssocID="{500C55E2-A9D5-4495-A7D2-3294DA8A4442}" presName="srcNode" presStyleLbl="node1" presStyleIdx="0" presStyleCnt="4"/>
      <dgm:spPr/>
    </dgm:pt>
    <dgm:pt modelId="{D40B5C56-C681-4379-9B36-D99F14760CE6}" type="pres">
      <dgm:prSet presAssocID="{500C55E2-A9D5-4495-A7D2-3294DA8A4442}" presName="conn" presStyleLbl="parChTrans1D2" presStyleIdx="0" presStyleCnt="1"/>
      <dgm:spPr/>
      <dgm:t>
        <a:bodyPr/>
        <a:lstStyle/>
        <a:p>
          <a:endParaRPr kumimoji="1" lang="ja-JP" altLang="en-US"/>
        </a:p>
      </dgm:t>
    </dgm:pt>
    <dgm:pt modelId="{7403724B-3A0B-4ECB-8C88-06BEE23735BC}" type="pres">
      <dgm:prSet presAssocID="{500C55E2-A9D5-4495-A7D2-3294DA8A4442}" presName="extraNode" presStyleLbl="node1" presStyleIdx="0" presStyleCnt="4"/>
      <dgm:spPr/>
    </dgm:pt>
    <dgm:pt modelId="{B79776A7-3446-44E8-95C8-3DFC49024DEA}" type="pres">
      <dgm:prSet presAssocID="{500C55E2-A9D5-4495-A7D2-3294DA8A4442}" presName="dstNode" presStyleLbl="node1" presStyleIdx="0" presStyleCnt="4"/>
      <dgm:spPr/>
    </dgm:pt>
    <dgm:pt modelId="{41BA3888-95D8-4C28-B949-4E925EB6A834}" type="pres">
      <dgm:prSet presAssocID="{09EAA972-167F-4533-87FE-4B7185E74A57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F4BDFF1D-7C6A-4422-BDCE-2DA3119B96DA}" type="pres">
      <dgm:prSet presAssocID="{09EAA972-167F-4533-87FE-4B7185E74A57}" presName="accent_1" presStyleCnt="0"/>
      <dgm:spPr/>
    </dgm:pt>
    <dgm:pt modelId="{C7A43CAF-8BB9-4DA0-96E4-C07D8DAC261C}" type="pres">
      <dgm:prSet presAssocID="{09EAA972-167F-4533-87FE-4B7185E74A57}" presName="accentRepeatNode" presStyleLbl="solidFgAcc1" presStyleIdx="0" presStyleCnt="4"/>
      <dgm:spPr/>
    </dgm:pt>
    <dgm:pt modelId="{BA8B6556-5FF5-424B-8227-91F5CBE2F04B}" type="pres">
      <dgm:prSet presAssocID="{FDEAE050-596A-4C4A-9646-B97AF59C5E93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D82E1993-CD59-46BB-B6C2-FF881D943850}" type="pres">
      <dgm:prSet presAssocID="{FDEAE050-596A-4C4A-9646-B97AF59C5E93}" presName="accent_2" presStyleCnt="0"/>
      <dgm:spPr/>
    </dgm:pt>
    <dgm:pt modelId="{8BAAFE3F-DAAD-44A1-AFA6-1E3EEE250214}" type="pres">
      <dgm:prSet presAssocID="{FDEAE050-596A-4C4A-9646-B97AF59C5E93}" presName="accentRepeatNode" presStyleLbl="solidFgAcc1" presStyleIdx="1" presStyleCnt="4"/>
      <dgm:spPr/>
    </dgm:pt>
    <dgm:pt modelId="{7D7F7D59-C93A-4103-9FF2-0F4CCFC8529A}" type="pres">
      <dgm:prSet presAssocID="{283885B7-DD1C-4FE9-BD17-28C1156913D9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099304B-868B-4820-85DC-73DBC39B72A8}" type="pres">
      <dgm:prSet presAssocID="{283885B7-DD1C-4FE9-BD17-28C1156913D9}" presName="accent_3" presStyleCnt="0"/>
      <dgm:spPr/>
    </dgm:pt>
    <dgm:pt modelId="{DCB0F8E8-FD4B-4F54-9B61-0071E9EE0568}" type="pres">
      <dgm:prSet presAssocID="{283885B7-DD1C-4FE9-BD17-28C1156913D9}" presName="accentRepeatNode" presStyleLbl="solidFgAcc1" presStyleIdx="2" presStyleCnt="4"/>
      <dgm:spPr/>
    </dgm:pt>
    <dgm:pt modelId="{C72D811D-07C6-4EAA-A333-963DE1A33B24}" type="pres">
      <dgm:prSet presAssocID="{CB54B775-6E5C-45FF-A77E-3F279B6FDF8B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9196AA1D-C412-4F53-991C-8FC776613B43}" type="pres">
      <dgm:prSet presAssocID="{CB54B775-6E5C-45FF-A77E-3F279B6FDF8B}" presName="accent_4" presStyleCnt="0"/>
      <dgm:spPr/>
    </dgm:pt>
    <dgm:pt modelId="{53CB7B35-16DF-4282-930E-6EECF58CAB4B}" type="pres">
      <dgm:prSet presAssocID="{CB54B775-6E5C-45FF-A77E-3F279B6FDF8B}" presName="accentRepeatNode" presStyleLbl="solidFgAcc1" presStyleIdx="3" presStyleCnt="4"/>
      <dgm:spPr/>
    </dgm:pt>
  </dgm:ptLst>
  <dgm:cxnLst>
    <dgm:cxn modelId="{B282E38D-2AB7-44CA-BD97-8B7C02CC2966}" type="presOf" srcId="{FDEAE050-596A-4C4A-9646-B97AF59C5E93}" destId="{BA8B6556-5FF5-424B-8227-91F5CBE2F04B}" srcOrd="0" destOrd="0" presId="urn:microsoft.com/office/officeart/2008/layout/VerticalCurvedList"/>
    <dgm:cxn modelId="{37BD7CC8-85B9-4EB8-8833-3AEFB7C80619}" srcId="{500C55E2-A9D5-4495-A7D2-3294DA8A4442}" destId="{CB54B775-6E5C-45FF-A77E-3F279B6FDF8B}" srcOrd="3" destOrd="0" parTransId="{4DF644B7-C64A-407E-A5B1-FE64626D35E1}" sibTransId="{7B69971E-2CAB-4FCA-BF1A-E52F27747058}"/>
    <dgm:cxn modelId="{DD7287D3-769E-4BD2-B813-3474854133D2}" type="presOf" srcId="{9933D4E4-553C-4016-83F0-91AF395512FF}" destId="{D40B5C56-C681-4379-9B36-D99F14760CE6}" srcOrd="0" destOrd="0" presId="urn:microsoft.com/office/officeart/2008/layout/VerticalCurvedList"/>
    <dgm:cxn modelId="{346EA605-4EE5-4527-A0FA-9D472B07791E}" type="presOf" srcId="{09EAA972-167F-4533-87FE-4B7185E74A57}" destId="{41BA3888-95D8-4C28-B949-4E925EB6A834}" srcOrd="0" destOrd="0" presId="urn:microsoft.com/office/officeart/2008/layout/VerticalCurvedList"/>
    <dgm:cxn modelId="{370726BC-5B0F-4E6D-9D80-1E0C22A86C9C}" srcId="{500C55E2-A9D5-4495-A7D2-3294DA8A4442}" destId="{FDEAE050-596A-4C4A-9646-B97AF59C5E93}" srcOrd="1" destOrd="0" parTransId="{E576D7A6-D727-40CE-A6CD-20275FC7E987}" sibTransId="{DBC54970-76E9-437C-9236-CBFCF20F400C}"/>
    <dgm:cxn modelId="{4D8B59E7-3F88-434E-B070-3F8156925F04}" type="presOf" srcId="{CB54B775-6E5C-45FF-A77E-3F279B6FDF8B}" destId="{C72D811D-07C6-4EAA-A333-963DE1A33B24}" srcOrd="0" destOrd="0" presId="urn:microsoft.com/office/officeart/2008/layout/VerticalCurvedList"/>
    <dgm:cxn modelId="{D68BE518-56C7-48F9-A148-7981A68E6F03}" type="presOf" srcId="{283885B7-DD1C-4FE9-BD17-28C1156913D9}" destId="{7D7F7D59-C93A-4103-9FF2-0F4CCFC8529A}" srcOrd="0" destOrd="0" presId="urn:microsoft.com/office/officeart/2008/layout/VerticalCurvedList"/>
    <dgm:cxn modelId="{DCC18A15-39E1-421F-9F36-F2A4B7E4EDBD}" type="presOf" srcId="{500C55E2-A9D5-4495-A7D2-3294DA8A4442}" destId="{B3653C55-BF06-48E8-8026-4F1FEA311BDA}" srcOrd="0" destOrd="0" presId="urn:microsoft.com/office/officeart/2008/layout/VerticalCurvedList"/>
    <dgm:cxn modelId="{70EFE594-EFD6-403A-8E15-46E4ABC86488}" srcId="{500C55E2-A9D5-4495-A7D2-3294DA8A4442}" destId="{283885B7-DD1C-4FE9-BD17-28C1156913D9}" srcOrd="2" destOrd="0" parTransId="{10252250-F1FF-47E3-A88D-D975E3B3BBF5}" sibTransId="{575F9342-EED7-4C58-ABB8-4C6E2D229DB1}"/>
    <dgm:cxn modelId="{A20BF7A3-4C32-402E-90A4-59D7D1EAE40F}" srcId="{500C55E2-A9D5-4495-A7D2-3294DA8A4442}" destId="{09EAA972-167F-4533-87FE-4B7185E74A57}" srcOrd="0" destOrd="0" parTransId="{1B0E8BDB-28F8-431D-9CF9-BA0C72EEE121}" sibTransId="{9933D4E4-553C-4016-83F0-91AF395512FF}"/>
    <dgm:cxn modelId="{8B9BD81B-76E0-4144-AF7F-E7730CAB4612}" type="presParOf" srcId="{B3653C55-BF06-48E8-8026-4F1FEA311BDA}" destId="{24704A3C-D9AE-45D7-97C3-EC98B40506C0}" srcOrd="0" destOrd="0" presId="urn:microsoft.com/office/officeart/2008/layout/VerticalCurvedList"/>
    <dgm:cxn modelId="{57EA819D-D9D0-4EF8-8494-CC47085BF05A}" type="presParOf" srcId="{24704A3C-D9AE-45D7-97C3-EC98B40506C0}" destId="{5D87E414-054D-4510-9757-7D33277DE299}" srcOrd="0" destOrd="0" presId="urn:microsoft.com/office/officeart/2008/layout/VerticalCurvedList"/>
    <dgm:cxn modelId="{242C5F22-FF98-4FC6-AE4E-6F45449C212E}" type="presParOf" srcId="{5D87E414-054D-4510-9757-7D33277DE299}" destId="{343620E8-00D9-4837-8A5F-D3281BED8E74}" srcOrd="0" destOrd="0" presId="urn:microsoft.com/office/officeart/2008/layout/VerticalCurvedList"/>
    <dgm:cxn modelId="{4757259E-3CF4-416D-9A2D-CD97FD96EECD}" type="presParOf" srcId="{5D87E414-054D-4510-9757-7D33277DE299}" destId="{D40B5C56-C681-4379-9B36-D99F14760CE6}" srcOrd="1" destOrd="0" presId="urn:microsoft.com/office/officeart/2008/layout/VerticalCurvedList"/>
    <dgm:cxn modelId="{A38FA0E0-4FA2-4710-BA7F-EEF0D9AA7036}" type="presParOf" srcId="{5D87E414-054D-4510-9757-7D33277DE299}" destId="{7403724B-3A0B-4ECB-8C88-06BEE23735BC}" srcOrd="2" destOrd="0" presId="urn:microsoft.com/office/officeart/2008/layout/VerticalCurvedList"/>
    <dgm:cxn modelId="{8CE24FFA-2861-4401-AF57-ED08E245696E}" type="presParOf" srcId="{5D87E414-054D-4510-9757-7D33277DE299}" destId="{B79776A7-3446-44E8-95C8-3DFC49024DEA}" srcOrd="3" destOrd="0" presId="urn:microsoft.com/office/officeart/2008/layout/VerticalCurvedList"/>
    <dgm:cxn modelId="{9A570517-6E35-47F3-ADEF-E686EF752E62}" type="presParOf" srcId="{24704A3C-D9AE-45D7-97C3-EC98B40506C0}" destId="{41BA3888-95D8-4C28-B949-4E925EB6A834}" srcOrd="1" destOrd="0" presId="urn:microsoft.com/office/officeart/2008/layout/VerticalCurvedList"/>
    <dgm:cxn modelId="{771E276B-F105-4FDC-BB5D-CCBAD68613A8}" type="presParOf" srcId="{24704A3C-D9AE-45D7-97C3-EC98B40506C0}" destId="{F4BDFF1D-7C6A-4422-BDCE-2DA3119B96DA}" srcOrd="2" destOrd="0" presId="urn:microsoft.com/office/officeart/2008/layout/VerticalCurvedList"/>
    <dgm:cxn modelId="{E42D61DF-26A6-4BA2-826B-6A745155B729}" type="presParOf" srcId="{F4BDFF1D-7C6A-4422-BDCE-2DA3119B96DA}" destId="{C7A43CAF-8BB9-4DA0-96E4-C07D8DAC261C}" srcOrd="0" destOrd="0" presId="urn:microsoft.com/office/officeart/2008/layout/VerticalCurvedList"/>
    <dgm:cxn modelId="{9A346D3B-3739-4FA2-8164-463DEE4AB45C}" type="presParOf" srcId="{24704A3C-D9AE-45D7-97C3-EC98B40506C0}" destId="{BA8B6556-5FF5-424B-8227-91F5CBE2F04B}" srcOrd="3" destOrd="0" presId="urn:microsoft.com/office/officeart/2008/layout/VerticalCurvedList"/>
    <dgm:cxn modelId="{B2C19B1B-4D7D-480C-9080-4F3BECE5F842}" type="presParOf" srcId="{24704A3C-D9AE-45D7-97C3-EC98B40506C0}" destId="{D82E1993-CD59-46BB-B6C2-FF881D943850}" srcOrd="4" destOrd="0" presId="urn:microsoft.com/office/officeart/2008/layout/VerticalCurvedList"/>
    <dgm:cxn modelId="{EA2CDD01-553B-47F7-B8F3-E175D8B09732}" type="presParOf" srcId="{D82E1993-CD59-46BB-B6C2-FF881D943850}" destId="{8BAAFE3F-DAAD-44A1-AFA6-1E3EEE250214}" srcOrd="0" destOrd="0" presId="urn:microsoft.com/office/officeart/2008/layout/VerticalCurvedList"/>
    <dgm:cxn modelId="{D8BDFB66-5E38-4F76-AA8F-EC5A3A5DE804}" type="presParOf" srcId="{24704A3C-D9AE-45D7-97C3-EC98B40506C0}" destId="{7D7F7D59-C93A-4103-9FF2-0F4CCFC8529A}" srcOrd="5" destOrd="0" presId="urn:microsoft.com/office/officeart/2008/layout/VerticalCurvedList"/>
    <dgm:cxn modelId="{2B4DC6E7-CE6D-4AE9-B6FB-BA6BFA482C19}" type="presParOf" srcId="{24704A3C-D9AE-45D7-97C3-EC98B40506C0}" destId="{2099304B-868B-4820-85DC-73DBC39B72A8}" srcOrd="6" destOrd="0" presId="urn:microsoft.com/office/officeart/2008/layout/VerticalCurvedList"/>
    <dgm:cxn modelId="{EE888F53-21D3-450C-A3AF-86E51402AD4D}" type="presParOf" srcId="{2099304B-868B-4820-85DC-73DBC39B72A8}" destId="{DCB0F8E8-FD4B-4F54-9B61-0071E9EE0568}" srcOrd="0" destOrd="0" presId="urn:microsoft.com/office/officeart/2008/layout/VerticalCurvedList"/>
    <dgm:cxn modelId="{29AE8D52-946A-484D-9861-489C224E94FA}" type="presParOf" srcId="{24704A3C-D9AE-45D7-97C3-EC98B40506C0}" destId="{C72D811D-07C6-4EAA-A333-963DE1A33B24}" srcOrd="7" destOrd="0" presId="urn:microsoft.com/office/officeart/2008/layout/VerticalCurvedList"/>
    <dgm:cxn modelId="{EB1B5A6F-0E0D-4E1F-974B-33E9EB9C0C60}" type="presParOf" srcId="{24704A3C-D9AE-45D7-97C3-EC98B40506C0}" destId="{9196AA1D-C412-4F53-991C-8FC776613B43}" srcOrd="8" destOrd="0" presId="urn:microsoft.com/office/officeart/2008/layout/VerticalCurvedList"/>
    <dgm:cxn modelId="{0D26CF53-1A35-4F26-8FB6-7404FBA18CEC}" type="presParOf" srcId="{9196AA1D-C412-4F53-991C-8FC776613B43}" destId="{53CB7B35-16DF-4282-930E-6EECF58CAB4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7CEA69-F1D2-4B6E-8AB4-B5CD1B7D1AAC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6E7675FD-2B0F-4611-8A0F-7900F483145A}">
      <dgm:prSet phldrT="[テキスト]"/>
      <dgm:spPr/>
      <dgm:t>
        <a:bodyPr/>
        <a:lstStyle/>
        <a:p>
          <a:r>
            <a:rPr kumimoji="1" lang="ja-JP" altLang="en-US" dirty="0" smtClean="0"/>
            <a:t>データの確認</a:t>
          </a:r>
          <a:endParaRPr kumimoji="1" lang="ja-JP" altLang="en-US" dirty="0"/>
        </a:p>
      </dgm:t>
    </dgm:pt>
    <dgm:pt modelId="{7B1FAC98-9D1E-4CCB-8D43-4C54F895F690}" type="parTrans" cxnId="{2AB46F58-074A-4F15-9E5B-9A7E7FEFB675}">
      <dgm:prSet/>
      <dgm:spPr/>
      <dgm:t>
        <a:bodyPr/>
        <a:lstStyle/>
        <a:p>
          <a:endParaRPr kumimoji="1" lang="ja-JP" altLang="en-US"/>
        </a:p>
      </dgm:t>
    </dgm:pt>
    <dgm:pt modelId="{C8E99AB8-3171-40B6-9913-A2B49B5C90A7}" type="sibTrans" cxnId="{2AB46F58-074A-4F15-9E5B-9A7E7FEFB675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endParaRPr kumimoji="1" lang="ja-JP" altLang="en-US"/>
        </a:p>
      </dgm:t>
    </dgm:pt>
    <dgm:pt modelId="{93C75DD2-944D-40CE-8BAE-90B254CC4D29}">
      <dgm:prSet phldrT="[テキスト]"/>
      <dgm:spPr/>
      <dgm:t>
        <a:bodyPr/>
        <a:lstStyle/>
        <a:p>
          <a:r>
            <a:rPr kumimoji="1" lang="ja-JP" altLang="en-US" dirty="0" smtClean="0"/>
            <a:t>データのビューイング</a:t>
          </a:r>
          <a:endParaRPr kumimoji="1" lang="ja-JP" altLang="en-US" dirty="0"/>
        </a:p>
      </dgm:t>
    </dgm:pt>
    <dgm:pt modelId="{365F90F3-CBB6-43CC-A821-347BD5FC7E67}" type="parTrans" cxnId="{1D7761B7-7843-4002-8BDA-D2698A91EC3C}">
      <dgm:prSet/>
      <dgm:spPr/>
      <dgm:t>
        <a:bodyPr/>
        <a:lstStyle/>
        <a:p>
          <a:endParaRPr kumimoji="1" lang="ja-JP" altLang="en-US"/>
        </a:p>
      </dgm:t>
    </dgm:pt>
    <dgm:pt modelId="{BA1AABA5-5643-4EF5-9A21-3DC7EDB630F2}" type="sibTrans" cxnId="{1D7761B7-7843-4002-8BDA-D2698A91EC3C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endParaRPr kumimoji="1" lang="ja-JP" altLang="en-US"/>
        </a:p>
      </dgm:t>
    </dgm:pt>
    <dgm:pt modelId="{BC0D44CC-40E3-4FFD-A869-90E274770B78}">
      <dgm:prSet phldrT="[テキスト]"/>
      <dgm:spPr/>
      <dgm:t>
        <a:bodyPr/>
        <a:lstStyle/>
        <a:p>
          <a:r>
            <a:rPr kumimoji="1" lang="ja-JP" altLang="en-US" dirty="0" smtClean="0"/>
            <a:t>使用するデータの収集</a:t>
          </a:r>
          <a:endParaRPr kumimoji="1" lang="ja-JP" altLang="en-US" dirty="0"/>
        </a:p>
      </dgm:t>
    </dgm:pt>
    <dgm:pt modelId="{DF2C2161-16B1-4F05-97B1-673CA7E0E162}" type="parTrans" cxnId="{1A5A90F1-F03A-45EF-A546-A287A4B6C6F2}">
      <dgm:prSet/>
      <dgm:spPr/>
      <dgm:t>
        <a:bodyPr/>
        <a:lstStyle/>
        <a:p>
          <a:endParaRPr kumimoji="1" lang="ja-JP" altLang="en-US"/>
        </a:p>
      </dgm:t>
    </dgm:pt>
    <dgm:pt modelId="{43E1541A-502C-400F-B615-A50C9721946C}" type="sibTrans" cxnId="{1A5A90F1-F03A-45EF-A546-A287A4B6C6F2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endParaRPr kumimoji="1" lang="ja-JP" altLang="en-US"/>
        </a:p>
      </dgm:t>
    </dgm:pt>
    <dgm:pt modelId="{74958B5A-A6E8-4001-B0B7-9FBD9AAE05B3}">
      <dgm:prSet/>
      <dgm:spPr/>
      <dgm:t>
        <a:bodyPr/>
        <a:lstStyle/>
        <a:p>
          <a:r>
            <a:rPr kumimoji="1" lang="ja-JP" altLang="en-US" dirty="0" smtClean="0"/>
            <a:t>予測の実行</a:t>
          </a:r>
          <a:endParaRPr kumimoji="1" lang="ja-JP" altLang="en-US" dirty="0"/>
        </a:p>
      </dgm:t>
    </dgm:pt>
    <dgm:pt modelId="{49F83C36-9577-4773-8D06-31E718F11134}" type="parTrans" cxnId="{34CF3468-038A-4A83-A263-AC20EE5A64F9}">
      <dgm:prSet/>
      <dgm:spPr/>
      <dgm:t>
        <a:bodyPr/>
        <a:lstStyle/>
        <a:p>
          <a:endParaRPr kumimoji="1" lang="ja-JP" altLang="en-US"/>
        </a:p>
      </dgm:t>
    </dgm:pt>
    <dgm:pt modelId="{F892F19A-FCC6-43A4-8769-EE8D4FAC6CE7}" type="sibTrans" cxnId="{34CF3468-038A-4A83-A263-AC20EE5A64F9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endParaRPr kumimoji="1" lang="ja-JP" altLang="en-US"/>
        </a:p>
      </dgm:t>
    </dgm:pt>
    <dgm:pt modelId="{358E2F10-E790-4078-B0E7-3B03C2F32DE4}">
      <dgm:prSet/>
      <dgm:spPr/>
      <dgm:t>
        <a:bodyPr/>
        <a:lstStyle/>
        <a:p>
          <a:r>
            <a:rPr kumimoji="1" lang="ja-JP" altLang="en-US" dirty="0" smtClean="0"/>
            <a:t>目的の確認</a:t>
          </a:r>
          <a:endParaRPr kumimoji="1" lang="ja-JP" altLang="en-US" dirty="0"/>
        </a:p>
      </dgm:t>
    </dgm:pt>
    <dgm:pt modelId="{21C677FB-57BE-4E82-B9E8-0433C132F143}" type="parTrans" cxnId="{9E6EFEA1-693A-4333-AC7D-2EA971D421CF}">
      <dgm:prSet/>
      <dgm:spPr/>
      <dgm:t>
        <a:bodyPr/>
        <a:lstStyle/>
        <a:p>
          <a:endParaRPr kumimoji="1" lang="ja-JP" altLang="en-US"/>
        </a:p>
      </dgm:t>
    </dgm:pt>
    <dgm:pt modelId="{4EFD3F69-0A52-4ABD-AD1C-515957B14A95}" type="sibTrans" cxnId="{9E6EFEA1-693A-4333-AC7D-2EA971D421CF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kumimoji="1" lang="ja-JP" altLang="en-US"/>
        </a:p>
      </dgm:t>
    </dgm:pt>
    <dgm:pt modelId="{42871195-AE3F-4E46-A2D8-8ABFA46A2063}">
      <dgm:prSet phldrT="[テキスト]"/>
      <dgm:spPr/>
      <dgm:t>
        <a:bodyPr/>
        <a:lstStyle/>
        <a:p>
          <a:r>
            <a:rPr kumimoji="1" lang="ja-JP" altLang="en-US" dirty="0" smtClean="0"/>
            <a:t>手法、アプローチの検討</a:t>
          </a:r>
          <a:endParaRPr kumimoji="1" lang="ja-JP" altLang="en-US" dirty="0"/>
        </a:p>
      </dgm:t>
    </dgm:pt>
    <dgm:pt modelId="{E8AC2FE2-374A-4F09-8DCA-0DAAF90738F9}" type="parTrans" cxnId="{7107F6C1-2A27-4CDE-B5BC-ED091798AB94}">
      <dgm:prSet/>
      <dgm:spPr/>
      <dgm:t>
        <a:bodyPr/>
        <a:lstStyle/>
        <a:p>
          <a:endParaRPr kumimoji="1" lang="ja-JP" altLang="en-US"/>
        </a:p>
      </dgm:t>
    </dgm:pt>
    <dgm:pt modelId="{9322EE8B-0928-4F06-BFD6-CB9232EE1042}" type="sibTrans" cxnId="{7107F6C1-2A27-4CDE-B5BC-ED091798AB94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endParaRPr kumimoji="1" lang="ja-JP" altLang="en-US"/>
        </a:p>
      </dgm:t>
    </dgm:pt>
    <dgm:pt modelId="{ECFE8084-BEE4-4381-ACEA-0FACCD918F4D}">
      <dgm:prSet phldrT="[テキスト]"/>
      <dgm:spPr/>
      <dgm:t>
        <a:bodyPr/>
        <a:lstStyle/>
        <a:p>
          <a:r>
            <a:rPr kumimoji="1" lang="ja-JP" altLang="en-US" dirty="0" smtClean="0"/>
            <a:t>使用するデータの加工、前処理</a:t>
          </a:r>
          <a:endParaRPr kumimoji="1" lang="ja-JP" altLang="en-US" dirty="0"/>
        </a:p>
      </dgm:t>
    </dgm:pt>
    <dgm:pt modelId="{50F98DC7-5593-47A6-95B6-19A5DAFB5953}" type="parTrans" cxnId="{0FDDC3A4-4C84-4801-B08A-D925CAFC4CFC}">
      <dgm:prSet/>
      <dgm:spPr/>
      <dgm:t>
        <a:bodyPr/>
        <a:lstStyle/>
        <a:p>
          <a:endParaRPr kumimoji="1" lang="ja-JP" altLang="en-US"/>
        </a:p>
      </dgm:t>
    </dgm:pt>
    <dgm:pt modelId="{45CDF2A2-EC70-4B1A-8DAC-EBCB8B4F27FA}" type="sibTrans" cxnId="{0FDDC3A4-4C84-4801-B08A-D925CAFC4CFC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endParaRPr kumimoji="1" lang="ja-JP" altLang="en-US"/>
        </a:p>
      </dgm:t>
    </dgm:pt>
    <dgm:pt modelId="{6DC1FFAF-2329-451B-9F55-DA1A2969EEBE}">
      <dgm:prSet/>
      <dgm:spPr/>
      <dgm:t>
        <a:bodyPr/>
        <a:lstStyle/>
        <a:p>
          <a:r>
            <a:rPr kumimoji="1" lang="ja-JP" altLang="en-US" dirty="0" smtClean="0"/>
            <a:t>結果の評価</a:t>
          </a:r>
          <a:endParaRPr kumimoji="1" lang="ja-JP" altLang="en-US" dirty="0"/>
        </a:p>
      </dgm:t>
    </dgm:pt>
    <dgm:pt modelId="{9DFC5206-183F-478E-964C-2EC8FFB04E17}" type="parTrans" cxnId="{4FCFA7CF-0F52-4643-BA6C-27360962B5F9}">
      <dgm:prSet/>
      <dgm:spPr/>
      <dgm:t>
        <a:bodyPr/>
        <a:lstStyle/>
        <a:p>
          <a:endParaRPr kumimoji="1" lang="ja-JP" altLang="en-US"/>
        </a:p>
      </dgm:t>
    </dgm:pt>
    <dgm:pt modelId="{F94F1E8D-99D2-4049-B071-5AB8DC965967}" type="sibTrans" cxnId="{4FCFA7CF-0F52-4643-BA6C-27360962B5F9}">
      <dgm:prSet/>
      <dgm:spPr/>
      <dgm:t>
        <a:bodyPr/>
        <a:lstStyle/>
        <a:p>
          <a:endParaRPr kumimoji="1" lang="ja-JP" altLang="en-US"/>
        </a:p>
      </dgm:t>
    </dgm:pt>
    <dgm:pt modelId="{26059BA1-BC32-47F7-9377-CE3F2E6D598F}" type="pres">
      <dgm:prSet presAssocID="{A17CEA69-F1D2-4B6E-8AB4-B5CD1B7D1AA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A213D7DC-6938-4D24-85FC-50EC5AB8D443}" type="pres">
      <dgm:prSet presAssocID="{358E2F10-E790-4078-B0E7-3B03C2F32DE4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A86756F-A9D5-4123-BC9A-A6EAAB2D779B}" type="pres">
      <dgm:prSet presAssocID="{4EFD3F69-0A52-4ABD-AD1C-515957B14A95}" presName="sibTrans" presStyleLbl="sibTrans2D1" presStyleIdx="0" presStyleCnt="7"/>
      <dgm:spPr/>
      <dgm:t>
        <a:bodyPr/>
        <a:lstStyle/>
        <a:p>
          <a:endParaRPr kumimoji="1" lang="ja-JP" altLang="en-US"/>
        </a:p>
      </dgm:t>
    </dgm:pt>
    <dgm:pt modelId="{C8B757AC-BCC5-4675-B81B-9524E2F1507A}" type="pres">
      <dgm:prSet presAssocID="{4EFD3F69-0A52-4ABD-AD1C-515957B14A95}" presName="connectorText" presStyleLbl="sibTrans2D1" presStyleIdx="0" presStyleCnt="7"/>
      <dgm:spPr/>
      <dgm:t>
        <a:bodyPr/>
        <a:lstStyle/>
        <a:p>
          <a:endParaRPr kumimoji="1" lang="ja-JP" altLang="en-US"/>
        </a:p>
      </dgm:t>
    </dgm:pt>
    <dgm:pt modelId="{BF45B994-5B50-4FBD-8C90-0687115909A8}" type="pres">
      <dgm:prSet presAssocID="{6E7675FD-2B0F-4611-8A0F-7900F483145A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A8D2D9E-61F2-4818-AAF2-C05061213505}" type="pres">
      <dgm:prSet presAssocID="{C8E99AB8-3171-40B6-9913-A2B49B5C90A7}" presName="sibTrans" presStyleLbl="sibTrans2D1" presStyleIdx="1" presStyleCnt="7"/>
      <dgm:spPr/>
      <dgm:t>
        <a:bodyPr/>
        <a:lstStyle/>
        <a:p>
          <a:endParaRPr kumimoji="1" lang="ja-JP" altLang="en-US"/>
        </a:p>
      </dgm:t>
    </dgm:pt>
    <dgm:pt modelId="{0C16D74D-76D9-4239-85E5-58FCA077D50C}" type="pres">
      <dgm:prSet presAssocID="{C8E99AB8-3171-40B6-9913-A2B49B5C90A7}" presName="connectorText" presStyleLbl="sibTrans2D1" presStyleIdx="1" presStyleCnt="7"/>
      <dgm:spPr/>
      <dgm:t>
        <a:bodyPr/>
        <a:lstStyle/>
        <a:p>
          <a:endParaRPr kumimoji="1" lang="ja-JP" altLang="en-US"/>
        </a:p>
      </dgm:t>
    </dgm:pt>
    <dgm:pt modelId="{7E7EFF78-00A8-45D9-B7FF-2C1E8A5AD525}" type="pres">
      <dgm:prSet presAssocID="{93C75DD2-944D-40CE-8BAE-90B254CC4D29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04A3D00-4781-4AD5-883E-CFD540BE3C96}" type="pres">
      <dgm:prSet presAssocID="{BA1AABA5-5643-4EF5-9A21-3DC7EDB630F2}" presName="sibTrans" presStyleLbl="sibTrans2D1" presStyleIdx="2" presStyleCnt="7"/>
      <dgm:spPr/>
      <dgm:t>
        <a:bodyPr/>
        <a:lstStyle/>
        <a:p>
          <a:endParaRPr kumimoji="1" lang="ja-JP" altLang="en-US"/>
        </a:p>
      </dgm:t>
    </dgm:pt>
    <dgm:pt modelId="{6ACAAD98-BCA1-4EDA-AF81-55E961186661}" type="pres">
      <dgm:prSet presAssocID="{BA1AABA5-5643-4EF5-9A21-3DC7EDB630F2}" presName="connectorText" presStyleLbl="sibTrans2D1" presStyleIdx="2" presStyleCnt="7"/>
      <dgm:spPr/>
      <dgm:t>
        <a:bodyPr/>
        <a:lstStyle/>
        <a:p>
          <a:endParaRPr kumimoji="1" lang="ja-JP" altLang="en-US"/>
        </a:p>
      </dgm:t>
    </dgm:pt>
    <dgm:pt modelId="{61FE3ACB-B9D8-4E4C-978C-FB9068C01F25}" type="pres">
      <dgm:prSet presAssocID="{42871195-AE3F-4E46-A2D8-8ABFA46A2063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D2B4135-E02A-4A57-B2E7-5C991B35B730}" type="pres">
      <dgm:prSet presAssocID="{9322EE8B-0928-4F06-BFD6-CB9232EE1042}" presName="sibTrans" presStyleLbl="sibTrans2D1" presStyleIdx="3" presStyleCnt="7"/>
      <dgm:spPr/>
      <dgm:t>
        <a:bodyPr/>
        <a:lstStyle/>
        <a:p>
          <a:endParaRPr kumimoji="1" lang="ja-JP" altLang="en-US"/>
        </a:p>
      </dgm:t>
    </dgm:pt>
    <dgm:pt modelId="{2B9AE2A9-7C78-4270-A6D1-E3A327CAD11C}" type="pres">
      <dgm:prSet presAssocID="{9322EE8B-0928-4F06-BFD6-CB9232EE1042}" presName="connectorText" presStyleLbl="sibTrans2D1" presStyleIdx="3" presStyleCnt="7"/>
      <dgm:spPr/>
      <dgm:t>
        <a:bodyPr/>
        <a:lstStyle/>
        <a:p>
          <a:endParaRPr kumimoji="1" lang="ja-JP" altLang="en-US"/>
        </a:p>
      </dgm:t>
    </dgm:pt>
    <dgm:pt modelId="{6D9D9DBC-D095-41B8-A985-0F27361D413F}" type="pres">
      <dgm:prSet presAssocID="{BC0D44CC-40E3-4FFD-A869-90E274770B78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368B6D35-EB0D-481B-9696-EACDD41B71BD}" type="pres">
      <dgm:prSet presAssocID="{43E1541A-502C-400F-B615-A50C9721946C}" presName="sibTrans" presStyleLbl="sibTrans2D1" presStyleIdx="4" presStyleCnt="7"/>
      <dgm:spPr/>
      <dgm:t>
        <a:bodyPr/>
        <a:lstStyle/>
        <a:p>
          <a:endParaRPr kumimoji="1" lang="ja-JP" altLang="en-US"/>
        </a:p>
      </dgm:t>
    </dgm:pt>
    <dgm:pt modelId="{97DB5D1C-2092-4C88-AE7F-A8C010BD9CDA}" type="pres">
      <dgm:prSet presAssocID="{43E1541A-502C-400F-B615-A50C9721946C}" presName="connectorText" presStyleLbl="sibTrans2D1" presStyleIdx="4" presStyleCnt="7"/>
      <dgm:spPr/>
      <dgm:t>
        <a:bodyPr/>
        <a:lstStyle/>
        <a:p>
          <a:endParaRPr kumimoji="1" lang="ja-JP" altLang="en-US"/>
        </a:p>
      </dgm:t>
    </dgm:pt>
    <dgm:pt modelId="{4B9C0AEA-1B1D-4910-B5BC-CB66DBA0A1A8}" type="pres">
      <dgm:prSet presAssocID="{ECFE8084-BEE4-4381-ACEA-0FACCD918F4D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9316CE3-CB0D-4C53-AA55-84B480C10257}" type="pres">
      <dgm:prSet presAssocID="{45CDF2A2-EC70-4B1A-8DAC-EBCB8B4F27FA}" presName="sibTrans" presStyleLbl="sibTrans2D1" presStyleIdx="5" presStyleCnt="7"/>
      <dgm:spPr/>
      <dgm:t>
        <a:bodyPr/>
        <a:lstStyle/>
        <a:p>
          <a:endParaRPr kumimoji="1" lang="ja-JP" altLang="en-US"/>
        </a:p>
      </dgm:t>
    </dgm:pt>
    <dgm:pt modelId="{DD2B2EDD-3360-49E4-976A-678ECE2B55F2}" type="pres">
      <dgm:prSet presAssocID="{45CDF2A2-EC70-4B1A-8DAC-EBCB8B4F27FA}" presName="connectorText" presStyleLbl="sibTrans2D1" presStyleIdx="5" presStyleCnt="7"/>
      <dgm:spPr/>
      <dgm:t>
        <a:bodyPr/>
        <a:lstStyle/>
        <a:p>
          <a:endParaRPr kumimoji="1" lang="ja-JP" altLang="en-US"/>
        </a:p>
      </dgm:t>
    </dgm:pt>
    <dgm:pt modelId="{980D68EB-7AD2-45D5-9AB6-3A2C51087834}" type="pres">
      <dgm:prSet presAssocID="{74958B5A-A6E8-4001-B0B7-9FBD9AAE05B3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3AF26CC7-E201-4EC7-BE08-A3C0DD66868E}" type="pres">
      <dgm:prSet presAssocID="{F892F19A-FCC6-43A4-8769-EE8D4FAC6CE7}" presName="sibTrans" presStyleLbl="sibTrans2D1" presStyleIdx="6" presStyleCnt="7"/>
      <dgm:spPr/>
      <dgm:t>
        <a:bodyPr/>
        <a:lstStyle/>
        <a:p>
          <a:endParaRPr kumimoji="1" lang="ja-JP" altLang="en-US"/>
        </a:p>
      </dgm:t>
    </dgm:pt>
    <dgm:pt modelId="{470CFA04-178B-4CA0-8418-9A36E28716EA}" type="pres">
      <dgm:prSet presAssocID="{F892F19A-FCC6-43A4-8769-EE8D4FAC6CE7}" presName="connectorText" presStyleLbl="sibTrans2D1" presStyleIdx="6" presStyleCnt="7"/>
      <dgm:spPr/>
      <dgm:t>
        <a:bodyPr/>
        <a:lstStyle/>
        <a:p>
          <a:endParaRPr kumimoji="1" lang="ja-JP" altLang="en-US"/>
        </a:p>
      </dgm:t>
    </dgm:pt>
    <dgm:pt modelId="{ED8226A3-82EA-42A1-AFE4-2E4DA42BF4A0}" type="pres">
      <dgm:prSet presAssocID="{6DC1FFAF-2329-451B-9F55-DA1A2969EEBE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0FDDC3A4-4C84-4801-B08A-D925CAFC4CFC}" srcId="{A17CEA69-F1D2-4B6E-8AB4-B5CD1B7D1AAC}" destId="{ECFE8084-BEE4-4381-ACEA-0FACCD918F4D}" srcOrd="5" destOrd="0" parTransId="{50F98DC7-5593-47A6-95B6-19A5DAFB5953}" sibTransId="{45CDF2A2-EC70-4B1A-8DAC-EBCB8B4F27FA}"/>
    <dgm:cxn modelId="{76B16851-3178-44D3-A99C-649F82342EAB}" type="presOf" srcId="{C8E99AB8-3171-40B6-9913-A2B49B5C90A7}" destId="{0C16D74D-76D9-4239-85E5-58FCA077D50C}" srcOrd="1" destOrd="0" presId="urn:microsoft.com/office/officeart/2005/8/layout/process5"/>
    <dgm:cxn modelId="{61FDE7E2-DF89-4ADD-954C-092977FC53A1}" type="presOf" srcId="{BA1AABA5-5643-4EF5-9A21-3DC7EDB630F2}" destId="{204A3D00-4781-4AD5-883E-CFD540BE3C96}" srcOrd="0" destOrd="0" presId="urn:microsoft.com/office/officeart/2005/8/layout/process5"/>
    <dgm:cxn modelId="{1D7761B7-7843-4002-8BDA-D2698A91EC3C}" srcId="{A17CEA69-F1D2-4B6E-8AB4-B5CD1B7D1AAC}" destId="{93C75DD2-944D-40CE-8BAE-90B254CC4D29}" srcOrd="2" destOrd="0" parTransId="{365F90F3-CBB6-43CC-A821-347BD5FC7E67}" sibTransId="{BA1AABA5-5643-4EF5-9A21-3DC7EDB630F2}"/>
    <dgm:cxn modelId="{E6252321-D27D-4384-8382-1D3FE5480DEB}" type="presOf" srcId="{43E1541A-502C-400F-B615-A50C9721946C}" destId="{97DB5D1C-2092-4C88-AE7F-A8C010BD9CDA}" srcOrd="1" destOrd="0" presId="urn:microsoft.com/office/officeart/2005/8/layout/process5"/>
    <dgm:cxn modelId="{1C1D3047-E870-4F57-AF6F-2C713805F1D7}" type="presOf" srcId="{6E7675FD-2B0F-4611-8A0F-7900F483145A}" destId="{BF45B994-5B50-4FBD-8C90-0687115909A8}" srcOrd="0" destOrd="0" presId="urn:microsoft.com/office/officeart/2005/8/layout/process5"/>
    <dgm:cxn modelId="{34CF3468-038A-4A83-A263-AC20EE5A64F9}" srcId="{A17CEA69-F1D2-4B6E-8AB4-B5CD1B7D1AAC}" destId="{74958B5A-A6E8-4001-B0B7-9FBD9AAE05B3}" srcOrd="6" destOrd="0" parTransId="{49F83C36-9577-4773-8D06-31E718F11134}" sibTransId="{F892F19A-FCC6-43A4-8769-EE8D4FAC6CE7}"/>
    <dgm:cxn modelId="{FC292748-1433-4B68-A394-7DF4BEE73A70}" type="presOf" srcId="{45CDF2A2-EC70-4B1A-8DAC-EBCB8B4F27FA}" destId="{DD2B2EDD-3360-49E4-976A-678ECE2B55F2}" srcOrd="1" destOrd="0" presId="urn:microsoft.com/office/officeart/2005/8/layout/process5"/>
    <dgm:cxn modelId="{9F689A79-5D98-420C-95C5-F11A9BFDA005}" type="presOf" srcId="{BC0D44CC-40E3-4FFD-A869-90E274770B78}" destId="{6D9D9DBC-D095-41B8-A985-0F27361D413F}" srcOrd="0" destOrd="0" presId="urn:microsoft.com/office/officeart/2005/8/layout/process5"/>
    <dgm:cxn modelId="{E7CD7BF3-8E6A-4194-AEC6-96689BADBBB5}" type="presOf" srcId="{9322EE8B-0928-4F06-BFD6-CB9232EE1042}" destId="{CD2B4135-E02A-4A57-B2E7-5C991B35B730}" srcOrd="0" destOrd="0" presId="urn:microsoft.com/office/officeart/2005/8/layout/process5"/>
    <dgm:cxn modelId="{F034AE30-37DA-4E12-972E-145526CE0E84}" type="presOf" srcId="{A17CEA69-F1D2-4B6E-8AB4-B5CD1B7D1AAC}" destId="{26059BA1-BC32-47F7-9377-CE3F2E6D598F}" srcOrd="0" destOrd="0" presId="urn:microsoft.com/office/officeart/2005/8/layout/process5"/>
    <dgm:cxn modelId="{7107F6C1-2A27-4CDE-B5BC-ED091798AB94}" srcId="{A17CEA69-F1D2-4B6E-8AB4-B5CD1B7D1AAC}" destId="{42871195-AE3F-4E46-A2D8-8ABFA46A2063}" srcOrd="3" destOrd="0" parTransId="{E8AC2FE2-374A-4F09-8DCA-0DAAF90738F9}" sibTransId="{9322EE8B-0928-4F06-BFD6-CB9232EE1042}"/>
    <dgm:cxn modelId="{91734DA9-8D61-4015-9EE4-670D78A9E1AF}" type="presOf" srcId="{4EFD3F69-0A52-4ABD-AD1C-515957B14A95}" destId="{1A86756F-A9D5-4123-BC9A-A6EAAB2D779B}" srcOrd="0" destOrd="0" presId="urn:microsoft.com/office/officeart/2005/8/layout/process5"/>
    <dgm:cxn modelId="{4FCFA7CF-0F52-4643-BA6C-27360962B5F9}" srcId="{A17CEA69-F1D2-4B6E-8AB4-B5CD1B7D1AAC}" destId="{6DC1FFAF-2329-451B-9F55-DA1A2969EEBE}" srcOrd="7" destOrd="0" parTransId="{9DFC5206-183F-478E-964C-2EC8FFB04E17}" sibTransId="{F94F1E8D-99D2-4049-B071-5AB8DC965967}"/>
    <dgm:cxn modelId="{41DB65C9-7F54-49C8-8DF9-23CB538AD337}" type="presOf" srcId="{C8E99AB8-3171-40B6-9913-A2B49B5C90A7}" destId="{8A8D2D9E-61F2-4818-AAF2-C05061213505}" srcOrd="0" destOrd="0" presId="urn:microsoft.com/office/officeart/2005/8/layout/process5"/>
    <dgm:cxn modelId="{ACD04C4B-20E4-435B-827D-CC5BEE24A94C}" type="presOf" srcId="{45CDF2A2-EC70-4B1A-8DAC-EBCB8B4F27FA}" destId="{49316CE3-CB0D-4C53-AA55-84B480C10257}" srcOrd="0" destOrd="0" presId="urn:microsoft.com/office/officeart/2005/8/layout/process5"/>
    <dgm:cxn modelId="{2AB46F58-074A-4F15-9E5B-9A7E7FEFB675}" srcId="{A17CEA69-F1D2-4B6E-8AB4-B5CD1B7D1AAC}" destId="{6E7675FD-2B0F-4611-8A0F-7900F483145A}" srcOrd="1" destOrd="0" parTransId="{7B1FAC98-9D1E-4CCB-8D43-4C54F895F690}" sibTransId="{C8E99AB8-3171-40B6-9913-A2B49B5C90A7}"/>
    <dgm:cxn modelId="{EAC8C06C-D268-45CD-B634-21B24E396063}" type="presOf" srcId="{BA1AABA5-5643-4EF5-9A21-3DC7EDB630F2}" destId="{6ACAAD98-BCA1-4EDA-AF81-55E961186661}" srcOrd="1" destOrd="0" presId="urn:microsoft.com/office/officeart/2005/8/layout/process5"/>
    <dgm:cxn modelId="{A6531B8B-2128-46F6-A074-210054EB2FF1}" type="presOf" srcId="{358E2F10-E790-4078-B0E7-3B03C2F32DE4}" destId="{A213D7DC-6938-4D24-85FC-50EC5AB8D443}" srcOrd="0" destOrd="0" presId="urn:microsoft.com/office/officeart/2005/8/layout/process5"/>
    <dgm:cxn modelId="{90BC22EB-5F83-44B8-B5FC-F869119D74DB}" type="presOf" srcId="{74958B5A-A6E8-4001-B0B7-9FBD9AAE05B3}" destId="{980D68EB-7AD2-45D5-9AB6-3A2C51087834}" srcOrd="0" destOrd="0" presId="urn:microsoft.com/office/officeart/2005/8/layout/process5"/>
    <dgm:cxn modelId="{43EA48E8-7248-4AA6-B66A-702E637B7EC3}" type="presOf" srcId="{43E1541A-502C-400F-B615-A50C9721946C}" destId="{368B6D35-EB0D-481B-9696-EACDD41B71BD}" srcOrd="0" destOrd="0" presId="urn:microsoft.com/office/officeart/2005/8/layout/process5"/>
    <dgm:cxn modelId="{043FCD65-A87B-46E6-AE98-1168BD9F4496}" type="presOf" srcId="{93C75DD2-944D-40CE-8BAE-90B254CC4D29}" destId="{7E7EFF78-00A8-45D9-B7FF-2C1E8A5AD525}" srcOrd="0" destOrd="0" presId="urn:microsoft.com/office/officeart/2005/8/layout/process5"/>
    <dgm:cxn modelId="{34AF045E-3622-4618-9602-BD263348E607}" type="presOf" srcId="{6DC1FFAF-2329-451B-9F55-DA1A2969EEBE}" destId="{ED8226A3-82EA-42A1-AFE4-2E4DA42BF4A0}" srcOrd="0" destOrd="0" presId="urn:microsoft.com/office/officeart/2005/8/layout/process5"/>
    <dgm:cxn modelId="{1A5A90F1-F03A-45EF-A546-A287A4B6C6F2}" srcId="{A17CEA69-F1D2-4B6E-8AB4-B5CD1B7D1AAC}" destId="{BC0D44CC-40E3-4FFD-A869-90E274770B78}" srcOrd="4" destOrd="0" parTransId="{DF2C2161-16B1-4F05-97B1-673CA7E0E162}" sibTransId="{43E1541A-502C-400F-B615-A50C9721946C}"/>
    <dgm:cxn modelId="{B19E0E87-A487-4758-8596-80D7B3B3EED1}" type="presOf" srcId="{F892F19A-FCC6-43A4-8769-EE8D4FAC6CE7}" destId="{470CFA04-178B-4CA0-8418-9A36E28716EA}" srcOrd="1" destOrd="0" presId="urn:microsoft.com/office/officeart/2005/8/layout/process5"/>
    <dgm:cxn modelId="{B2FC0B90-FF85-4B47-9F61-ED800A493948}" type="presOf" srcId="{9322EE8B-0928-4F06-BFD6-CB9232EE1042}" destId="{2B9AE2A9-7C78-4270-A6D1-E3A327CAD11C}" srcOrd="1" destOrd="0" presId="urn:microsoft.com/office/officeart/2005/8/layout/process5"/>
    <dgm:cxn modelId="{A7D8D81F-1BC5-4A8F-8288-22DB5A5F87B5}" type="presOf" srcId="{4EFD3F69-0A52-4ABD-AD1C-515957B14A95}" destId="{C8B757AC-BCC5-4675-B81B-9524E2F1507A}" srcOrd="1" destOrd="0" presId="urn:microsoft.com/office/officeart/2005/8/layout/process5"/>
    <dgm:cxn modelId="{9E6EFEA1-693A-4333-AC7D-2EA971D421CF}" srcId="{A17CEA69-F1D2-4B6E-8AB4-B5CD1B7D1AAC}" destId="{358E2F10-E790-4078-B0E7-3B03C2F32DE4}" srcOrd="0" destOrd="0" parTransId="{21C677FB-57BE-4E82-B9E8-0433C132F143}" sibTransId="{4EFD3F69-0A52-4ABD-AD1C-515957B14A95}"/>
    <dgm:cxn modelId="{CE9A98D5-BCB8-4830-BAED-DBD003E3529A}" type="presOf" srcId="{42871195-AE3F-4E46-A2D8-8ABFA46A2063}" destId="{61FE3ACB-B9D8-4E4C-978C-FB9068C01F25}" srcOrd="0" destOrd="0" presId="urn:microsoft.com/office/officeart/2005/8/layout/process5"/>
    <dgm:cxn modelId="{742BDAA0-9D43-4502-9078-5ABE8C0759E3}" type="presOf" srcId="{F892F19A-FCC6-43A4-8769-EE8D4FAC6CE7}" destId="{3AF26CC7-E201-4EC7-BE08-A3C0DD66868E}" srcOrd="0" destOrd="0" presId="urn:microsoft.com/office/officeart/2005/8/layout/process5"/>
    <dgm:cxn modelId="{B86EE177-1116-4676-8139-7A5479A37343}" type="presOf" srcId="{ECFE8084-BEE4-4381-ACEA-0FACCD918F4D}" destId="{4B9C0AEA-1B1D-4910-B5BC-CB66DBA0A1A8}" srcOrd="0" destOrd="0" presId="urn:microsoft.com/office/officeart/2005/8/layout/process5"/>
    <dgm:cxn modelId="{886D9898-A183-4BD4-B5F5-7F9E7C21226D}" type="presParOf" srcId="{26059BA1-BC32-47F7-9377-CE3F2E6D598F}" destId="{A213D7DC-6938-4D24-85FC-50EC5AB8D443}" srcOrd="0" destOrd="0" presId="urn:microsoft.com/office/officeart/2005/8/layout/process5"/>
    <dgm:cxn modelId="{DCEB477A-F14E-43E7-AB29-CA622E560726}" type="presParOf" srcId="{26059BA1-BC32-47F7-9377-CE3F2E6D598F}" destId="{1A86756F-A9D5-4123-BC9A-A6EAAB2D779B}" srcOrd="1" destOrd="0" presId="urn:microsoft.com/office/officeart/2005/8/layout/process5"/>
    <dgm:cxn modelId="{03E656F5-0508-48E4-92B9-E607662FFCBF}" type="presParOf" srcId="{1A86756F-A9D5-4123-BC9A-A6EAAB2D779B}" destId="{C8B757AC-BCC5-4675-B81B-9524E2F1507A}" srcOrd="0" destOrd="0" presId="urn:microsoft.com/office/officeart/2005/8/layout/process5"/>
    <dgm:cxn modelId="{ADA21179-27E7-4D8C-8015-807282BE164D}" type="presParOf" srcId="{26059BA1-BC32-47F7-9377-CE3F2E6D598F}" destId="{BF45B994-5B50-4FBD-8C90-0687115909A8}" srcOrd="2" destOrd="0" presId="urn:microsoft.com/office/officeart/2005/8/layout/process5"/>
    <dgm:cxn modelId="{1A5C7774-480F-4BF1-9C46-BEEABDFF3DC1}" type="presParOf" srcId="{26059BA1-BC32-47F7-9377-CE3F2E6D598F}" destId="{8A8D2D9E-61F2-4818-AAF2-C05061213505}" srcOrd="3" destOrd="0" presId="urn:microsoft.com/office/officeart/2005/8/layout/process5"/>
    <dgm:cxn modelId="{4F36791F-43E6-4932-9775-5F7218F5F944}" type="presParOf" srcId="{8A8D2D9E-61F2-4818-AAF2-C05061213505}" destId="{0C16D74D-76D9-4239-85E5-58FCA077D50C}" srcOrd="0" destOrd="0" presId="urn:microsoft.com/office/officeart/2005/8/layout/process5"/>
    <dgm:cxn modelId="{4A868BE9-FC53-42D5-B3C9-A9F933B03929}" type="presParOf" srcId="{26059BA1-BC32-47F7-9377-CE3F2E6D598F}" destId="{7E7EFF78-00A8-45D9-B7FF-2C1E8A5AD525}" srcOrd="4" destOrd="0" presId="urn:microsoft.com/office/officeart/2005/8/layout/process5"/>
    <dgm:cxn modelId="{05392B13-5F9C-467E-ADDD-99BC24A5FB31}" type="presParOf" srcId="{26059BA1-BC32-47F7-9377-CE3F2E6D598F}" destId="{204A3D00-4781-4AD5-883E-CFD540BE3C96}" srcOrd="5" destOrd="0" presId="urn:microsoft.com/office/officeart/2005/8/layout/process5"/>
    <dgm:cxn modelId="{D15C4FE2-5FE3-4AF5-ACEE-769B0A8A5856}" type="presParOf" srcId="{204A3D00-4781-4AD5-883E-CFD540BE3C96}" destId="{6ACAAD98-BCA1-4EDA-AF81-55E961186661}" srcOrd="0" destOrd="0" presId="urn:microsoft.com/office/officeart/2005/8/layout/process5"/>
    <dgm:cxn modelId="{32C4651C-5BD1-40D6-9C05-6AC3999123E7}" type="presParOf" srcId="{26059BA1-BC32-47F7-9377-CE3F2E6D598F}" destId="{61FE3ACB-B9D8-4E4C-978C-FB9068C01F25}" srcOrd="6" destOrd="0" presId="urn:microsoft.com/office/officeart/2005/8/layout/process5"/>
    <dgm:cxn modelId="{7E813AAD-3156-488C-89A9-0716A12D46AA}" type="presParOf" srcId="{26059BA1-BC32-47F7-9377-CE3F2E6D598F}" destId="{CD2B4135-E02A-4A57-B2E7-5C991B35B730}" srcOrd="7" destOrd="0" presId="urn:microsoft.com/office/officeart/2005/8/layout/process5"/>
    <dgm:cxn modelId="{C655FA53-9481-4151-8D68-1CE6252FE9AD}" type="presParOf" srcId="{CD2B4135-E02A-4A57-B2E7-5C991B35B730}" destId="{2B9AE2A9-7C78-4270-A6D1-E3A327CAD11C}" srcOrd="0" destOrd="0" presId="urn:microsoft.com/office/officeart/2005/8/layout/process5"/>
    <dgm:cxn modelId="{8C26DC48-8917-46AA-B326-B8FF87C2D274}" type="presParOf" srcId="{26059BA1-BC32-47F7-9377-CE3F2E6D598F}" destId="{6D9D9DBC-D095-41B8-A985-0F27361D413F}" srcOrd="8" destOrd="0" presId="urn:microsoft.com/office/officeart/2005/8/layout/process5"/>
    <dgm:cxn modelId="{B8EC9454-831C-4E4F-9B0D-40A91BE624FD}" type="presParOf" srcId="{26059BA1-BC32-47F7-9377-CE3F2E6D598F}" destId="{368B6D35-EB0D-481B-9696-EACDD41B71BD}" srcOrd="9" destOrd="0" presId="urn:microsoft.com/office/officeart/2005/8/layout/process5"/>
    <dgm:cxn modelId="{783B29FA-7E5D-4618-B677-290882C9D4B4}" type="presParOf" srcId="{368B6D35-EB0D-481B-9696-EACDD41B71BD}" destId="{97DB5D1C-2092-4C88-AE7F-A8C010BD9CDA}" srcOrd="0" destOrd="0" presId="urn:microsoft.com/office/officeart/2005/8/layout/process5"/>
    <dgm:cxn modelId="{36B803BD-BD4C-4760-A9E0-3909EDE30F2F}" type="presParOf" srcId="{26059BA1-BC32-47F7-9377-CE3F2E6D598F}" destId="{4B9C0AEA-1B1D-4910-B5BC-CB66DBA0A1A8}" srcOrd="10" destOrd="0" presId="urn:microsoft.com/office/officeart/2005/8/layout/process5"/>
    <dgm:cxn modelId="{D62395C3-36B6-4EAD-9D68-0AF932598793}" type="presParOf" srcId="{26059BA1-BC32-47F7-9377-CE3F2E6D598F}" destId="{49316CE3-CB0D-4C53-AA55-84B480C10257}" srcOrd="11" destOrd="0" presId="urn:microsoft.com/office/officeart/2005/8/layout/process5"/>
    <dgm:cxn modelId="{F3287EE0-D967-434B-A934-73A9659D2EA8}" type="presParOf" srcId="{49316CE3-CB0D-4C53-AA55-84B480C10257}" destId="{DD2B2EDD-3360-49E4-976A-678ECE2B55F2}" srcOrd="0" destOrd="0" presId="urn:microsoft.com/office/officeart/2005/8/layout/process5"/>
    <dgm:cxn modelId="{BF09FA0C-DD84-49C7-A6F3-0587ADAA10EF}" type="presParOf" srcId="{26059BA1-BC32-47F7-9377-CE3F2E6D598F}" destId="{980D68EB-7AD2-45D5-9AB6-3A2C51087834}" srcOrd="12" destOrd="0" presId="urn:microsoft.com/office/officeart/2005/8/layout/process5"/>
    <dgm:cxn modelId="{8D7622C0-0D69-47F2-A428-35DBC4B0BB5B}" type="presParOf" srcId="{26059BA1-BC32-47F7-9377-CE3F2E6D598F}" destId="{3AF26CC7-E201-4EC7-BE08-A3C0DD66868E}" srcOrd="13" destOrd="0" presId="urn:microsoft.com/office/officeart/2005/8/layout/process5"/>
    <dgm:cxn modelId="{1DAC7CC5-C023-485B-8A05-A266AFC46992}" type="presParOf" srcId="{3AF26CC7-E201-4EC7-BE08-A3C0DD66868E}" destId="{470CFA04-178B-4CA0-8418-9A36E28716EA}" srcOrd="0" destOrd="0" presId="urn:microsoft.com/office/officeart/2005/8/layout/process5"/>
    <dgm:cxn modelId="{7D87A823-3FED-4985-9546-BC8D374CA30D}" type="presParOf" srcId="{26059BA1-BC32-47F7-9377-CE3F2E6D598F}" destId="{ED8226A3-82EA-42A1-AFE4-2E4DA42BF4A0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0B5C56-C681-4379-9B36-D99F14760CE6}">
      <dsp:nvSpPr>
        <dsp:cNvPr id="0" name=""/>
        <dsp:cNvSpPr/>
      </dsp:nvSpPr>
      <dsp:spPr>
        <a:xfrm>
          <a:off x="-5288186" y="-809891"/>
          <a:ext cx="6297060" cy="6297060"/>
        </a:xfrm>
        <a:prstGeom prst="blockArc">
          <a:avLst>
            <a:gd name="adj1" fmla="val 18900000"/>
            <a:gd name="adj2" fmla="val 2700000"/>
            <a:gd name="adj3" fmla="val 343"/>
          </a:avLst>
        </a:prstGeom>
        <a:noFill/>
        <a:ln w="11429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BA3888-95D8-4C28-B949-4E925EB6A834}">
      <dsp:nvSpPr>
        <dsp:cNvPr id="0" name=""/>
        <dsp:cNvSpPr/>
      </dsp:nvSpPr>
      <dsp:spPr>
        <a:xfrm>
          <a:off x="528206" y="359589"/>
          <a:ext cx="7827021" cy="7195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145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3600" kern="1200" dirty="0" smtClean="0"/>
            <a:t>今回の</a:t>
          </a:r>
          <a:r>
            <a:rPr lang="ja-JP" altLang="en-US" sz="3600" kern="1200" dirty="0" smtClean="0"/>
            <a:t>例題</a:t>
          </a:r>
          <a:endParaRPr kumimoji="1" lang="ja-JP" altLang="en-US" sz="3600" kern="1200" dirty="0"/>
        </a:p>
      </dsp:txBody>
      <dsp:txXfrm>
        <a:off x="528206" y="359589"/>
        <a:ext cx="7827021" cy="719552"/>
      </dsp:txXfrm>
    </dsp:sp>
    <dsp:sp modelId="{C7A43CAF-8BB9-4DA0-96E4-C07D8DAC261C}">
      <dsp:nvSpPr>
        <dsp:cNvPr id="0" name=""/>
        <dsp:cNvSpPr/>
      </dsp:nvSpPr>
      <dsp:spPr>
        <a:xfrm>
          <a:off x="78485" y="269645"/>
          <a:ext cx="899440" cy="8994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8B6556-5FF5-424B-8227-91F5CBE2F04B}">
      <dsp:nvSpPr>
        <dsp:cNvPr id="0" name=""/>
        <dsp:cNvSpPr/>
      </dsp:nvSpPr>
      <dsp:spPr>
        <a:xfrm>
          <a:off x="940741" y="1439104"/>
          <a:ext cx="7414485" cy="7195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145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3600" kern="1200" dirty="0" smtClean="0"/>
            <a:t>データ</a:t>
          </a:r>
          <a:r>
            <a:rPr lang="ja-JP" altLang="en-US" sz="3600" kern="1200" dirty="0" smtClean="0"/>
            <a:t>の確認</a:t>
          </a:r>
          <a:endParaRPr kumimoji="1" lang="ja-JP" altLang="en-US" sz="3600" kern="1200" dirty="0"/>
        </a:p>
      </dsp:txBody>
      <dsp:txXfrm>
        <a:off x="940741" y="1439104"/>
        <a:ext cx="7414485" cy="719552"/>
      </dsp:txXfrm>
    </dsp:sp>
    <dsp:sp modelId="{8BAAFE3F-DAAD-44A1-AFA6-1E3EEE250214}">
      <dsp:nvSpPr>
        <dsp:cNvPr id="0" name=""/>
        <dsp:cNvSpPr/>
      </dsp:nvSpPr>
      <dsp:spPr>
        <a:xfrm>
          <a:off x="491021" y="1349160"/>
          <a:ext cx="899440" cy="8994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7F7D59-C93A-4103-9FF2-0F4CCFC8529A}">
      <dsp:nvSpPr>
        <dsp:cNvPr id="0" name=""/>
        <dsp:cNvSpPr/>
      </dsp:nvSpPr>
      <dsp:spPr>
        <a:xfrm>
          <a:off x="940741" y="2518620"/>
          <a:ext cx="7414485" cy="7195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145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3600" kern="1200" dirty="0" smtClean="0"/>
            <a:t>実際にやってみる</a:t>
          </a:r>
          <a:endParaRPr kumimoji="1" lang="ja-JP" altLang="en-US" sz="3600" kern="1200" dirty="0"/>
        </a:p>
      </dsp:txBody>
      <dsp:txXfrm>
        <a:off x="940741" y="2518620"/>
        <a:ext cx="7414485" cy="719552"/>
      </dsp:txXfrm>
    </dsp:sp>
    <dsp:sp modelId="{DCB0F8E8-FD4B-4F54-9B61-0071E9EE0568}">
      <dsp:nvSpPr>
        <dsp:cNvPr id="0" name=""/>
        <dsp:cNvSpPr/>
      </dsp:nvSpPr>
      <dsp:spPr>
        <a:xfrm>
          <a:off x="491021" y="2428676"/>
          <a:ext cx="899440" cy="8994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2D811D-07C6-4EAA-A333-963DE1A33B24}">
      <dsp:nvSpPr>
        <dsp:cNvPr id="0" name=""/>
        <dsp:cNvSpPr/>
      </dsp:nvSpPr>
      <dsp:spPr>
        <a:xfrm>
          <a:off x="528206" y="3598135"/>
          <a:ext cx="7827021" cy="7195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145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3600" kern="1200" dirty="0" smtClean="0"/>
            <a:t>まとめ</a:t>
          </a:r>
          <a:endParaRPr kumimoji="1" lang="ja-JP" altLang="en-US" sz="3600" kern="1200" dirty="0"/>
        </a:p>
      </dsp:txBody>
      <dsp:txXfrm>
        <a:off x="528206" y="3598135"/>
        <a:ext cx="7827021" cy="719552"/>
      </dsp:txXfrm>
    </dsp:sp>
    <dsp:sp modelId="{53CB7B35-16DF-4282-930E-6EECF58CAB4B}">
      <dsp:nvSpPr>
        <dsp:cNvPr id="0" name=""/>
        <dsp:cNvSpPr/>
      </dsp:nvSpPr>
      <dsp:spPr>
        <a:xfrm>
          <a:off x="78485" y="3508191"/>
          <a:ext cx="899440" cy="8994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13D7DC-6938-4D24-85FC-50EC5AB8D443}">
      <dsp:nvSpPr>
        <dsp:cNvPr id="0" name=""/>
        <dsp:cNvSpPr/>
      </dsp:nvSpPr>
      <dsp:spPr>
        <a:xfrm>
          <a:off x="383546" y="715"/>
          <a:ext cx="1691960" cy="10151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目的の確認</a:t>
          </a:r>
          <a:endParaRPr kumimoji="1" lang="ja-JP" altLang="en-US" sz="1800" kern="1200" dirty="0"/>
        </a:p>
      </dsp:txBody>
      <dsp:txXfrm>
        <a:off x="413279" y="30448"/>
        <a:ext cx="1632494" cy="955710"/>
      </dsp:txXfrm>
    </dsp:sp>
    <dsp:sp modelId="{1A86756F-A9D5-4123-BC9A-A6EAAB2D779B}">
      <dsp:nvSpPr>
        <dsp:cNvPr id="0" name=""/>
        <dsp:cNvSpPr/>
      </dsp:nvSpPr>
      <dsp:spPr>
        <a:xfrm>
          <a:off x="2224399" y="298500"/>
          <a:ext cx="358695" cy="4196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500" kern="1200"/>
        </a:p>
      </dsp:txBody>
      <dsp:txXfrm>
        <a:off x="2224399" y="382421"/>
        <a:ext cx="251087" cy="251764"/>
      </dsp:txXfrm>
    </dsp:sp>
    <dsp:sp modelId="{BF45B994-5B50-4FBD-8C90-0687115909A8}">
      <dsp:nvSpPr>
        <dsp:cNvPr id="0" name=""/>
        <dsp:cNvSpPr/>
      </dsp:nvSpPr>
      <dsp:spPr>
        <a:xfrm>
          <a:off x="2752291" y="715"/>
          <a:ext cx="1691960" cy="10151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データの確認</a:t>
          </a:r>
          <a:endParaRPr kumimoji="1" lang="ja-JP" altLang="en-US" sz="1800" kern="1200" dirty="0"/>
        </a:p>
      </dsp:txBody>
      <dsp:txXfrm>
        <a:off x="2782024" y="30448"/>
        <a:ext cx="1632494" cy="955710"/>
      </dsp:txXfrm>
    </dsp:sp>
    <dsp:sp modelId="{8A8D2D9E-61F2-4818-AAF2-C05061213505}">
      <dsp:nvSpPr>
        <dsp:cNvPr id="0" name=""/>
        <dsp:cNvSpPr/>
      </dsp:nvSpPr>
      <dsp:spPr>
        <a:xfrm>
          <a:off x="4593145" y="298500"/>
          <a:ext cx="358695" cy="4196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500" kern="1200"/>
        </a:p>
      </dsp:txBody>
      <dsp:txXfrm>
        <a:off x="4593145" y="382421"/>
        <a:ext cx="251087" cy="251764"/>
      </dsp:txXfrm>
    </dsp:sp>
    <dsp:sp modelId="{7E7EFF78-00A8-45D9-B7FF-2C1E8A5AD525}">
      <dsp:nvSpPr>
        <dsp:cNvPr id="0" name=""/>
        <dsp:cNvSpPr/>
      </dsp:nvSpPr>
      <dsp:spPr>
        <a:xfrm>
          <a:off x="5121036" y="715"/>
          <a:ext cx="1691960" cy="10151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データのビューイング</a:t>
          </a:r>
          <a:endParaRPr kumimoji="1" lang="ja-JP" altLang="en-US" sz="1800" kern="1200" dirty="0"/>
        </a:p>
      </dsp:txBody>
      <dsp:txXfrm>
        <a:off x="5150769" y="30448"/>
        <a:ext cx="1632494" cy="955710"/>
      </dsp:txXfrm>
    </dsp:sp>
    <dsp:sp modelId="{204A3D00-4781-4AD5-883E-CFD540BE3C96}">
      <dsp:nvSpPr>
        <dsp:cNvPr id="0" name=""/>
        <dsp:cNvSpPr/>
      </dsp:nvSpPr>
      <dsp:spPr>
        <a:xfrm rot="5400000">
          <a:off x="5787669" y="1134329"/>
          <a:ext cx="358695" cy="4196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500" kern="1200"/>
        </a:p>
      </dsp:txBody>
      <dsp:txXfrm rot="-5400000">
        <a:off x="5841135" y="1164784"/>
        <a:ext cx="251764" cy="251087"/>
      </dsp:txXfrm>
    </dsp:sp>
    <dsp:sp modelId="{61FE3ACB-B9D8-4E4C-978C-FB9068C01F25}">
      <dsp:nvSpPr>
        <dsp:cNvPr id="0" name=""/>
        <dsp:cNvSpPr/>
      </dsp:nvSpPr>
      <dsp:spPr>
        <a:xfrm>
          <a:off x="5121036" y="1692676"/>
          <a:ext cx="1691960" cy="10151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手法、アプローチの検討</a:t>
          </a:r>
          <a:endParaRPr kumimoji="1" lang="ja-JP" altLang="en-US" sz="1800" kern="1200" dirty="0"/>
        </a:p>
      </dsp:txBody>
      <dsp:txXfrm>
        <a:off x="5150769" y="1722409"/>
        <a:ext cx="1632494" cy="955710"/>
      </dsp:txXfrm>
    </dsp:sp>
    <dsp:sp modelId="{CD2B4135-E02A-4A57-B2E7-5C991B35B730}">
      <dsp:nvSpPr>
        <dsp:cNvPr id="0" name=""/>
        <dsp:cNvSpPr/>
      </dsp:nvSpPr>
      <dsp:spPr>
        <a:xfrm rot="10800000">
          <a:off x="4613448" y="1990461"/>
          <a:ext cx="358695" cy="4196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500" kern="1200"/>
        </a:p>
      </dsp:txBody>
      <dsp:txXfrm rot="10800000">
        <a:off x="4721056" y="2074382"/>
        <a:ext cx="251087" cy="251764"/>
      </dsp:txXfrm>
    </dsp:sp>
    <dsp:sp modelId="{6D9D9DBC-D095-41B8-A985-0F27361D413F}">
      <dsp:nvSpPr>
        <dsp:cNvPr id="0" name=""/>
        <dsp:cNvSpPr/>
      </dsp:nvSpPr>
      <dsp:spPr>
        <a:xfrm>
          <a:off x="2752291" y="1692676"/>
          <a:ext cx="1691960" cy="10151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使用するデータの収集</a:t>
          </a:r>
          <a:endParaRPr kumimoji="1" lang="ja-JP" altLang="en-US" sz="1800" kern="1200" dirty="0"/>
        </a:p>
      </dsp:txBody>
      <dsp:txXfrm>
        <a:off x="2782024" y="1722409"/>
        <a:ext cx="1632494" cy="955710"/>
      </dsp:txXfrm>
    </dsp:sp>
    <dsp:sp modelId="{368B6D35-EB0D-481B-9696-EACDD41B71BD}">
      <dsp:nvSpPr>
        <dsp:cNvPr id="0" name=""/>
        <dsp:cNvSpPr/>
      </dsp:nvSpPr>
      <dsp:spPr>
        <a:xfrm rot="10800000">
          <a:off x="2244703" y="1990461"/>
          <a:ext cx="358695" cy="4196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500" kern="1200"/>
        </a:p>
      </dsp:txBody>
      <dsp:txXfrm rot="10800000">
        <a:off x="2352311" y="2074382"/>
        <a:ext cx="251087" cy="251764"/>
      </dsp:txXfrm>
    </dsp:sp>
    <dsp:sp modelId="{4B9C0AEA-1B1D-4910-B5BC-CB66DBA0A1A8}">
      <dsp:nvSpPr>
        <dsp:cNvPr id="0" name=""/>
        <dsp:cNvSpPr/>
      </dsp:nvSpPr>
      <dsp:spPr>
        <a:xfrm>
          <a:off x="383546" y="1692676"/>
          <a:ext cx="1691960" cy="10151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使用するデータの加工、前処理</a:t>
          </a:r>
          <a:endParaRPr kumimoji="1" lang="ja-JP" altLang="en-US" sz="1800" kern="1200" dirty="0"/>
        </a:p>
      </dsp:txBody>
      <dsp:txXfrm>
        <a:off x="413279" y="1722409"/>
        <a:ext cx="1632494" cy="955710"/>
      </dsp:txXfrm>
    </dsp:sp>
    <dsp:sp modelId="{49316CE3-CB0D-4C53-AA55-84B480C10257}">
      <dsp:nvSpPr>
        <dsp:cNvPr id="0" name=""/>
        <dsp:cNvSpPr/>
      </dsp:nvSpPr>
      <dsp:spPr>
        <a:xfrm rot="5400000">
          <a:off x="1050178" y="2826290"/>
          <a:ext cx="358695" cy="4196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500" kern="1200"/>
        </a:p>
      </dsp:txBody>
      <dsp:txXfrm rot="-5400000">
        <a:off x="1103644" y="2856745"/>
        <a:ext cx="251764" cy="251087"/>
      </dsp:txXfrm>
    </dsp:sp>
    <dsp:sp modelId="{980D68EB-7AD2-45D5-9AB6-3A2C51087834}">
      <dsp:nvSpPr>
        <dsp:cNvPr id="0" name=""/>
        <dsp:cNvSpPr/>
      </dsp:nvSpPr>
      <dsp:spPr>
        <a:xfrm>
          <a:off x="383546" y="3384637"/>
          <a:ext cx="1691960" cy="10151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予測の実行</a:t>
          </a:r>
          <a:endParaRPr kumimoji="1" lang="ja-JP" altLang="en-US" sz="1800" kern="1200" dirty="0"/>
        </a:p>
      </dsp:txBody>
      <dsp:txXfrm>
        <a:off x="413279" y="3414370"/>
        <a:ext cx="1632494" cy="955710"/>
      </dsp:txXfrm>
    </dsp:sp>
    <dsp:sp modelId="{3AF26CC7-E201-4EC7-BE08-A3C0DD66868E}">
      <dsp:nvSpPr>
        <dsp:cNvPr id="0" name=""/>
        <dsp:cNvSpPr/>
      </dsp:nvSpPr>
      <dsp:spPr>
        <a:xfrm>
          <a:off x="2224399" y="3682422"/>
          <a:ext cx="358695" cy="4196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500" kern="1200"/>
        </a:p>
      </dsp:txBody>
      <dsp:txXfrm>
        <a:off x="2224399" y="3766343"/>
        <a:ext cx="251087" cy="251764"/>
      </dsp:txXfrm>
    </dsp:sp>
    <dsp:sp modelId="{ED8226A3-82EA-42A1-AFE4-2E4DA42BF4A0}">
      <dsp:nvSpPr>
        <dsp:cNvPr id="0" name=""/>
        <dsp:cNvSpPr/>
      </dsp:nvSpPr>
      <dsp:spPr>
        <a:xfrm>
          <a:off x="2752291" y="3384637"/>
          <a:ext cx="1691960" cy="10151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kern="1200" dirty="0" smtClean="0"/>
            <a:t>結果の評価</a:t>
          </a:r>
          <a:endParaRPr kumimoji="1" lang="ja-JP" altLang="en-US" sz="1800" kern="1200" dirty="0"/>
        </a:p>
      </dsp:txBody>
      <dsp:txXfrm>
        <a:off x="2782024" y="3414370"/>
        <a:ext cx="1632494" cy="9557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/>
          </a:p>
        </p:txBody>
      </p:sp>
      <p:sp>
        <p:nvSpPr>
          <p:cNvPr id="19" name="正方形/長方形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/>
          </a:p>
        </p:txBody>
      </p:sp>
      <p:sp>
        <p:nvSpPr>
          <p:cNvPr id="18" name="正方形/長方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/>
          </a:p>
        </p:txBody>
      </p:sp>
      <p:sp>
        <p:nvSpPr>
          <p:cNvPr id="16" name="正方形/長方形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/>
          </a:p>
        </p:txBody>
      </p:sp>
      <p:sp>
        <p:nvSpPr>
          <p:cNvPr id="12" name="正方形/長方形 11"/>
          <p:cNvSpPr>
            <a:spLocks noChangeArrowheads="1"/>
          </p:cNvSpPr>
          <p:nvPr/>
        </p:nvSpPr>
        <p:spPr bwMode="auto">
          <a:xfrm>
            <a:off x="146304" y="6391658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200" b="1" cap="all" spc="188" baseline="0">
                <a:solidFill>
                  <a:schemeClr val="tx2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FAF0-2E5A-483A-8E6F-380216CDCBF7}" type="datetimeFigureOut">
              <a:rPr kumimoji="1" lang="ja-JP" altLang="en-US" smtClean="0"/>
              <a:t>2018/11/23</a:t>
            </a:fld>
            <a:endParaRPr kumimoji="1"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/>
          </a:p>
        </p:txBody>
      </p:sp>
      <p:sp>
        <p:nvSpPr>
          <p:cNvPr id="10" name="正方形/長方形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 dirty="0"/>
          </a:p>
        </p:txBody>
      </p:sp>
      <p:sp>
        <p:nvSpPr>
          <p:cNvPr id="13" name="円/楕円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4" name="円/楕円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4343400" y="2199452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EA82B95-4194-454E-BE97-5F46CC77491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3150">
                <a:solidFill>
                  <a:schemeClr val="accent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856978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FAF0-2E5A-483A-8E6F-380216CDCBF7}" type="datetimeFigureOut">
              <a:rPr kumimoji="1" lang="ja-JP" altLang="en-US" smtClean="0"/>
              <a:t>2018/11/23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2B95-4194-454E-BE97-5F46CC7749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11976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/>
          </a:p>
        </p:txBody>
      </p:sp>
      <p:sp>
        <p:nvSpPr>
          <p:cNvPr id="8" name="正方形/長方形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/>
          </a:p>
        </p:txBody>
      </p:sp>
      <p:sp>
        <p:nvSpPr>
          <p:cNvPr id="9" name="正方形/長方形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/>
          </a:p>
        </p:txBody>
      </p:sp>
      <p:sp>
        <p:nvSpPr>
          <p:cNvPr id="10" name="正方形/長方形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/>
          </a:p>
        </p:txBody>
      </p:sp>
      <p:sp>
        <p:nvSpPr>
          <p:cNvPr id="11" name="正方形/長方形 10"/>
          <p:cNvSpPr>
            <a:spLocks noChangeArrowheads="1"/>
          </p:cNvSpPr>
          <p:nvPr/>
        </p:nvSpPr>
        <p:spPr bwMode="auto">
          <a:xfrm>
            <a:off x="146304" y="6391658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/>
          </a:p>
        </p:txBody>
      </p:sp>
      <p:sp>
        <p:nvSpPr>
          <p:cNvPr id="12" name="正方形/長方形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 dirty="0"/>
          </a:p>
        </p:txBody>
      </p:sp>
      <p:sp>
        <p:nvSpPr>
          <p:cNvPr id="13" name="直線コネクタ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/>
          </a:p>
        </p:txBody>
      </p:sp>
      <p:sp>
        <p:nvSpPr>
          <p:cNvPr id="14" name="円/楕円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5" name="円/楕円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915912" y="3009903"/>
            <a:ext cx="457200" cy="441325"/>
          </a:xfrm>
        </p:spPr>
        <p:txBody>
          <a:bodyPr/>
          <a:lstStyle/>
          <a:p>
            <a:fld id="{6EA82B95-4194-454E-BE97-5F46CC77491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FAF0-2E5A-483A-8E6F-380216CDCBF7}" type="datetimeFigureOut">
              <a:rPr kumimoji="1" lang="ja-JP" altLang="en-US" smtClean="0"/>
              <a:t>2018/11/23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391400" y="304803"/>
            <a:ext cx="1447800" cy="5851525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557049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FAF0-2E5A-483A-8E6F-380216CDCBF7}" type="datetimeFigureOut">
              <a:rPr kumimoji="1" lang="ja-JP" altLang="en-US" smtClean="0"/>
              <a:t>2018/11/23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4361688" y="1026374"/>
            <a:ext cx="457200" cy="441325"/>
          </a:xfrm>
        </p:spPr>
        <p:txBody>
          <a:bodyPr/>
          <a:lstStyle/>
          <a:p>
            <a:fld id="{6EA82B95-4194-454E-BE97-5F46CC77491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275964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/>
          </a:p>
        </p:txBody>
      </p:sp>
      <p:sp>
        <p:nvSpPr>
          <p:cNvPr id="15" name="正方形/長方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/>
          </a:p>
        </p:txBody>
      </p:sp>
      <p:sp>
        <p:nvSpPr>
          <p:cNvPr id="16" name="正方形/長方形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/>
          </a:p>
        </p:txBody>
      </p:sp>
      <p:sp>
        <p:nvSpPr>
          <p:cNvPr id="18" name="正方形/長方形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/>
          </a:p>
        </p:txBody>
      </p:sp>
      <p:sp>
        <p:nvSpPr>
          <p:cNvPr id="19" name="正方形/長方形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/>
          </a:p>
        </p:txBody>
      </p:sp>
      <p:sp>
        <p:nvSpPr>
          <p:cNvPr id="12" name="正方形/長方形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200" b="1" cap="all" spc="188" baseline="0">
                <a:solidFill>
                  <a:schemeClr val="tx2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13" name="正方形/長方形 12"/>
          <p:cNvSpPr>
            <a:spLocks noChangeArrowheads="1"/>
          </p:cNvSpPr>
          <p:nvPr/>
        </p:nvSpPr>
        <p:spPr bwMode="auto">
          <a:xfrm>
            <a:off x="146304" y="6391658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/>
          </a:p>
        </p:txBody>
      </p:sp>
      <p:sp>
        <p:nvSpPr>
          <p:cNvPr id="14" name="正方形/長方形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FAF0-2E5A-483A-8E6F-380216CDCBF7}" type="datetimeFigureOut">
              <a:rPr kumimoji="1" lang="ja-JP" altLang="en-US" smtClean="0"/>
              <a:t>2018/11/23</a:t>
            </a:fld>
            <a:endParaRPr kumimoji="1" lang="ja-JP" altLang="en-US"/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/>
          </a:p>
        </p:txBody>
      </p:sp>
      <p:sp>
        <p:nvSpPr>
          <p:cNvPr id="10" name="円/楕円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円/楕円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4343400" y="2199452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EA82B95-4194-454E-BE97-5F46CC77491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315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3160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8ECFAF0-2E5A-483A-8E6F-380216CDCBF7}" type="datetimeFigureOut">
              <a:rPr kumimoji="1" lang="ja-JP" altLang="en-US" smtClean="0"/>
              <a:t>2018/11/23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2B95-4194-454E-BE97-5F46CC77491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 flipV="1">
            <a:off x="4563081" y="1575654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/>
          </a:p>
        </p:txBody>
      </p:sp>
      <p:sp>
        <p:nvSpPr>
          <p:cNvPr id="10" name="コンテンツ プレースホルダー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1875"/>
            </a:lvl1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2" name="コンテンツ プレースホルダー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1875"/>
            </a:lvl1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080505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コネクタ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/>
          </a:p>
        </p:txBody>
      </p:sp>
      <p:sp>
        <p:nvSpPr>
          <p:cNvPr id="20" name="正方形/長方形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/>
          </a:p>
        </p:txBody>
      </p:sp>
      <p:sp>
        <p:nvSpPr>
          <p:cNvPr id="19" name="正方形/長方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/>
          </a:p>
        </p:txBody>
      </p:sp>
      <p:sp>
        <p:nvSpPr>
          <p:cNvPr id="21" name="正方形/長方形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/>
          </a:p>
        </p:txBody>
      </p:sp>
      <p:sp>
        <p:nvSpPr>
          <p:cNvPr id="22" name="正方形/長方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/>
          </a:p>
        </p:txBody>
      </p:sp>
      <p:sp>
        <p:nvSpPr>
          <p:cNvPr id="11" name="正方形/長方形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3" name="正方形/長方形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1650" b="1" dirty="0" smtClean="0">
                <a:solidFill>
                  <a:srgbClr val="FFFFFF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791331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1650" b="1"/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FAF0-2E5A-483A-8E6F-380216CDCBF7}" type="datetimeFigureOut">
              <a:rPr kumimoji="1" lang="ja-JP" altLang="en-US" smtClean="0"/>
              <a:t>2018/11/23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5" name="直線コネクタ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/>
          </a:p>
        </p:txBody>
      </p:sp>
      <p:sp>
        <p:nvSpPr>
          <p:cNvPr id="18" name="正方形/長方形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 dirty="0"/>
          </a:p>
        </p:txBody>
      </p:sp>
      <p:sp>
        <p:nvSpPr>
          <p:cNvPr id="24" name="コンテンツ プレースホルダー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6" name="コンテンツ プレースホルダー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5" name="円/楕円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27" name="円/楕円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>
          <a:xfrm>
            <a:off x="4343400" y="1042418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EA82B95-4194-454E-BE97-5F46CC77491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824141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FAF0-2E5A-483A-8E6F-380216CDCBF7}" type="datetimeFigureOut">
              <a:rPr kumimoji="1" lang="ja-JP" altLang="en-US" smtClean="0"/>
              <a:t>2018/11/23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4343400" y="1036022"/>
            <a:ext cx="457200" cy="441325"/>
          </a:xfrm>
        </p:spPr>
        <p:txBody>
          <a:bodyPr/>
          <a:lstStyle/>
          <a:p>
            <a:fld id="{6EA82B95-4194-454E-BE97-5F46CC7749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6483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/>
          </a:p>
        </p:txBody>
      </p:sp>
      <p:sp>
        <p:nvSpPr>
          <p:cNvPr id="8" name="正方形/長方形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/>
          </a:p>
        </p:txBody>
      </p:sp>
      <p:sp>
        <p:nvSpPr>
          <p:cNvPr id="10" name="正方形/長方形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/>
          </a:p>
        </p:txBody>
      </p:sp>
      <p:sp>
        <p:nvSpPr>
          <p:cNvPr id="9" name="正方形/長方形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/>
          </a:p>
        </p:txBody>
      </p:sp>
      <p:sp>
        <p:nvSpPr>
          <p:cNvPr id="5" name="正方形/長方形 4"/>
          <p:cNvSpPr>
            <a:spLocks noChangeArrowheads="1"/>
          </p:cNvSpPr>
          <p:nvPr/>
        </p:nvSpPr>
        <p:spPr bwMode="auto">
          <a:xfrm>
            <a:off x="146304" y="6391658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/>
          </a:p>
        </p:txBody>
      </p:sp>
      <p:sp>
        <p:nvSpPr>
          <p:cNvPr id="6" name="正方形/長方形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 dirty="0"/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FAF0-2E5A-483A-8E6F-380216CDCBF7}" type="datetimeFigureOut">
              <a:rPr kumimoji="1" lang="ja-JP" altLang="en-US" smtClean="0"/>
              <a:t>2018/11/23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A82B95-4194-454E-BE97-5F46CC7749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5346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正方形/長方形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/>
          </a:p>
        </p:txBody>
      </p:sp>
      <p:sp>
        <p:nvSpPr>
          <p:cNvPr id="15" name="正方形/長方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/>
          </a:p>
        </p:txBody>
      </p:sp>
      <p:sp>
        <p:nvSpPr>
          <p:cNvPr id="18" name="正方形/長方形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/>
          </a:p>
        </p:txBody>
      </p:sp>
      <p:sp>
        <p:nvSpPr>
          <p:cNvPr id="16" name="正方形/長方形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/>
          </a:p>
        </p:txBody>
      </p:sp>
      <p:sp>
        <p:nvSpPr>
          <p:cNvPr id="17" name="正方形/長方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/>
          </a:p>
        </p:txBody>
      </p:sp>
      <p:sp>
        <p:nvSpPr>
          <p:cNvPr id="13" name="正方形/長方形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1650" b="1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381000" y="1981202"/>
            <a:ext cx="2362200" cy="4144963"/>
          </a:xfrm>
        </p:spPr>
        <p:txBody>
          <a:bodyPr/>
          <a:lstStyle>
            <a:lvl1pPr marL="0" indent="0">
              <a:spcAft>
                <a:spcPts val="750"/>
              </a:spcAft>
              <a:buNone/>
              <a:defRPr sz="1200">
                <a:solidFill>
                  <a:srgbClr val="FFFFFF"/>
                </a:solidFill>
              </a:defRPr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8" name="正方形/長方形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 dirty="0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/>
          </a:p>
        </p:txBody>
      </p:sp>
      <p:sp>
        <p:nvSpPr>
          <p:cNvPr id="20" name="コンテンツ プレースホルダー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0" name="円/楕円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円/楕円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1371600" y="31274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EA82B95-4194-454E-BE97-5F46CC77491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1" name="正方形/長方形 20"/>
          <p:cNvSpPr>
            <a:spLocks noChangeArrowheads="1"/>
          </p:cNvSpPr>
          <p:nvPr/>
        </p:nvSpPr>
        <p:spPr bwMode="auto">
          <a:xfrm>
            <a:off x="149352" y="6388387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FAF0-2E5A-483A-8E6F-380216CDCBF7}" type="datetimeFigureOut">
              <a:rPr kumimoji="1" lang="ja-JP" altLang="en-US" smtClean="0"/>
              <a:t>2018/11/23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39226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直線コネクタ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/>
          </a:p>
        </p:txBody>
      </p:sp>
      <p:sp>
        <p:nvSpPr>
          <p:cNvPr id="19" name="正方形/長方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/>
          </a:p>
        </p:txBody>
      </p:sp>
      <p:sp>
        <p:nvSpPr>
          <p:cNvPr id="16" name="正方形/長方形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/>
          </a:p>
        </p:txBody>
      </p:sp>
      <p:sp>
        <p:nvSpPr>
          <p:cNvPr id="17" name="正方形/長方形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/>
          </a:p>
        </p:txBody>
      </p:sp>
      <p:sp>
        <p:nvSpPr>
          <p:cNvPr id="18" name="正方形/長方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 dirty="0"/>
          </a:p>
        </p:txBody>
      </p:sp>
      <p:sp>
        <p:nvSpPr>
          <p:cNvPr id="20" name="正方形/長方形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/>
          </a:p>
        </p:txBody>
      </p:sp>
      <p:sp>
        <p:nvSpPr>
          <p:cNvPr id="8" name="正方形/長方形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5" name="正方形/長方形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 dirty="0"/>
          </a:p>
        </p:txBody>
      </p:sp>
      <p:sp>
        <p:nvSpPr>
          <p:cNvPr id="12" name="円/楕円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3" name="円/楕円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1371600" y="312740"/>
            <a:ext cx="457200" cy="441325"/>
          </a:xfrm>
        </p:spPr>
        <p:txBody>
          <a:bodyPr/>
          <a:lstStyle/>
          <a:p>
            <a:fld id="{6EA82B95-4194-454E-BE97-5F46CC77491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r>
              <a:rPr kumimoji="0" lang="ja-JP" altLang="en-US" smtClean="0"/>
              <a:t>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750"/>
              </a:spcAft>
              <a:buFontTx/>
              <a:buNone/>
              <a:defRPr sz="1200">
                <a:solidFill>
                  <a:srgbClr val="FFFFFF"/>
                </a:solidFill>
              </a:defRPr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22" name="正方形/長方形 21"/>
          <p:cNvSpPr>
            <a:spLocks noChangeArrowheads="1"/>
          </p:cNvSpPr>
          <p:nvPr/>
        </p:nvSpPr>
        <p:spPr bwMode="auto">
          <a:xfrm>
            <a:off x="149352" y="6388387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8ECFAF0-2E5A-483A-8E6F-380216CDCBF7}" type="datetimeFigureOut">
              <a:rPr kumimoji="1" lang="ja-JP" altLang="en-US" smtClean="0"/>
              <a:t>2018/11/23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5158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/>
          </a:p>
        </p:txBody>
      </p:sp>
      <p:sp>
        <p:nvSpPr>
          <p:cNvPr id="16" name="正方形/長方形 15"/>
          <p:cNvSpPr>
            <a:spLocks noChangeArrowheads="1"/>
          </p:cNvSpPr>
          <p:nvPr/>
        </p:nvSpPr>
        <p:spPr bwMode="white">
          <a:xfrm>
            <a:off x="0" y="2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/>
          </a:p>
        </p:txBody>
      </p:sp>
      <p:sp>
        <p:nvSpPr>
          <p:cNvPr id="18" name="正方形/長方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/>
          </a:p>
        </p:txBody>
      </p:sp>
      <p:sp>
        <p:nvSpPr>
          <p:cNvPr id="19" name="正方形/長方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/>
          </a:p>
        </p:txBody>
      </p:sp>
      <p:sp>
        <p:nvSpPr>
          <p:cNvPr id="9" name="正方形/長方形 8"/>
          <p:cNvSpPr>
            <a:spLocks noChangeArrowheads="1"/>
          </p:cNvSpPr>
          <p:nvPr/>
        </p:nvSpPr>
        <p:spPr bwMode="auto">
          <a:xfrm>
            <a:off x="149352" y="6388387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050">
                <a:solidFill>
                  <a:srgbClr val="FFFFFF"/>
                </a:solidFill>
              </a:defRPr>
            </a:lvl1pPr>
          </a:lstStyle>
          <a:p>
            <a:fld id="{98ECFAF0-2E5A-483A-8E6F-380216CDCBF7}" type="datetimeFigureOut">
              <a:rPr kumimoji="1" lang="ja-JP" altLang="en-US" smtClean="0"/>
              <a:t>2018/11/23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90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8" name="正方形/長方形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 dirty="0"/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anchor="ctr" compatLnSpc="1"/>
          <a:lstStyle/>
          <a:p>
            <a:endParaRPr kumimoji="0" lang="en-US" sz="1350"/>
          </a:p>
        </p:txBody>
      </p:sp>
      <p:sp>
        <p:nvSpPr>
          <p:cNvPr id="12" name="円/楕円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5" name="円/楕円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4343400" y="1040176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2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EA82B95-4194-454E-BE97-5F46CC77491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1637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1" sz="2475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05740" indent="-20574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1"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20574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1" sz="1650" kern="1200">
          <a:solidFill>
            <a:schemeClr val="tx2"/>
          </a:solidFill>
          <a:latin typeface="+mn-lt"/>
          <a:ea typeface="+mn-ea"/>
          <a:cs typeface="+mn-cs"/>
        </a:defRPr>
      </a:lvl2pPr>
      <a:lvl3pPr marL="617220" indent="-17145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17145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1" sz="1500" kern="1200">
          <a:solidFill>
            <a:schemeClr val="tx2"/>
          </a:solidFill>
          <a:latin typeface="+mn-lt"/>
          <a:ea typeface="+mn-ea"/>
          <a:cs typeface="+mn-cs"/>
        </a:defRPr>
      </a:lvl4pPr>
      <a:lvl5pPr marL="1028700" indent="-17145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indent="-13716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1" sz="12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3716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83080" indent="-13716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1" sz="105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例題をといてデータ分析を体験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717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0582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実際の現場では</a:t>
            </a:r>
            <a:r>
              <a:rPr lang="ja-JP" altLang="en-US" dirty="0" err="1" smtClean="0"/>
              <a:t>、、、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b="1" u="sng" dirty="0" smtClean="0"/>
              <a:t>今回は機械学習を実行しやすいデータを準備したが、現実問題そのようなデータは、ほぼ存在しないので、</a:t>
            </a:r>
            <a:r>
              <a:rPr lang="ja-JP" altLang="en-US" b="1" u="sng" dirty="0" smtClean="0">
                <a:solidFill>
                  <a:srgbClr val="C00000"/>
                </a:solidFill>
              </a:rPr>
              <a:t>データの前処理が非常に重要</a:t>
            </a:r>
            <a:endParaRPr lang="en-US" altLang="ja-JP" b="1" u="sng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ja-JP" b="1" dirty="0" smtClean="0"/>
          </a:p>
          <a:p>
            <a:pPr marL="0" indent="0">
              <a:buNone/>
            </a:pPr>
            <a:r>
              <a:rPr lang="ja-JP" altLang="en-US" b="1" dirty="0" smtClean="0"/>
              <a:t>　・欠損値が多いデータ　→　どうやって欠損値をなくすか</a:t>
            </a:r>
            <a:endParaRPr lang="en-US" altLang="ja-JP" b="1" dirty="0" smtClean="0"/>
          </a:p>
          <a:p>
            <a:pPr marL="0" indent="0">
              <a:buNone/>
            </a:pPr>
            <a:r>
              <a:rPr lang="ja-JP" altLang="en-US" b="1" dirty="0" smtClean="0"/>
              <a:t>　・文字列の取り扱い方　→　どうやって数値化するか</a:t>
            </a:r>
            <a:endParaRPr lang="en-US" altLang="ja-JP" b="1" dirty="0" smtClean="0"/>
          </a:p>
          <a:p>
            <a:pPr marL="0" indent="0">
              <a:buNone/>
            </a:pPr>
            <a:r>
              <a:rPr lang="ja-JP" altLang="en-US" b="1" dirty="0"/>
              <a:t>　</a:t>
            </a:r>
            <a:r>
              <a:rPr lang="ja-JP" altLang="en-US" b="1" dirty="0" smtClean="0"/>
              <a:t>・何が使えるかわからない　→　どのようなデータを使うか</a:t>
            </a:r>
            <a:endParaRPr lang="en-US" altLang="ja-JP" b="1" dirty="0" smtClean="0"/>
          </a:p>
          <a:p>
            <a:pPr marL="0" indent="0">
              <a:buNone/>
            </a:pPr>
            <a:endParaRPr lang="en-US" altLang="ja-JP" b="1" u="sng" dirty="0" smtClean="0"/>
          </a:p>
          <a:p>
            <a:pPr marL="0" indent="0">
              <a:buNone/>
            </a:pPr>
            <a:r>
              <a:rPr lang="ja-JP" altLang="en-US" b="1" u="sng" dirty="0" smtClean="0"/>
              <a:t>また、以下のポイントも考える必要がある</a:t>
            </a:r>
            <a:endParaRPr lang="en-US" altLang="ja-JP" b="1" u="sng" dirty="0"/>
          </a:p>
          <a:p>
            <a:pPr marL="0" indent="0">
              <a:buNone/>
            </a:pPr>
            <a:endParaRPr lang="en-US" altLang="ja-JP" b="1" dirty="0" smtClean="0"/>
          </a:p>
          <a:p>
            <a:pPr marL="0" indent="0">
              <a:buNone/>
            </a:pPr>
            <a:r>
              <a:rPr lang="ja-JP" altLang="en-US" b="1" dirty="0"/>
              <a:t>　</a:t>
            </a:r>
            <a:r>
              <a:rPr lang="ja-JP" altLang="en-US" b="1" dirty="0" smtClean="0"/>
              <a:t>・新たな特徴量を作成した方がよいのではないか</a:t>
            </a:r>
            <a:endParaRPr lang="en-US" altLang="ja-JP" b="1" dirty="0" smtClean="0"/>
          </a:p>
          <a:p>
            <a:pPr marL="0" indent="0">
              <a:buNone/>
            </a:pPr>
            <a:r>
              <a:rPr lang="ja-JP" altLang="en-US" b="1" dirty="0" smtClean="0"/>
              <a:t>　・別の手法の方が良いのではないか</a:t>
            </a:r>
            <a:endParaRPr lang="en-US" altLang="ja-JP" b="1" dirty="0" smtClean="0"/>
          </a:p>
          <a:p>
            <a:pPr marL="0" indent="0">
              <a:buNone/>
            </a:pPr>
            <a:r>
              <a:rPr lang="ja-JP" altLang="en-US" b="1" dirty="0"/>
              <a:t>　</a:t>
            </a:r>
            <a:r>
              <a:rPr lang="ja-JP" altLang="en-US" b="1" dirty="0" smtClean="0"/>
              <a:t>・評価方法は正しいのか</a:t>
            </a:r>
            <a:endParaRPr lang="en-US" altLang="ja-JP" b="1" dirty="0" smtClean="0"/>
          </a:p>
        </p:txBody>
      </p:sp>
    </p:spTree>
    <p:extLst>
      <p:ext uri="{BB962C8B-B14F-4D97-AF65-F5344CB8AC3E}">
        <p14:creationId xmlns:p14="http://schemas.microsoft.com/office/powerpoint/2010/main" val="147724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基本の分析の流れ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82278535"/>
              </p:ext>
            </p:extLst>
          </p:nvPr>
        </p:nvGraphicFramePr>
        <p:xfrm>
          <a:off x="282558" y="1922633"/>
          <a:ext cx="7196544" cy="44005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U ターン矢印 13"/>
          <p:cNvSpPr/>
          <p:nvPr/>
        </p:nvSpPr>
        <p:spPr>
          <a:xfrm rot="16200000" flipV="1">
            <a:off x="5681131" y="3234271"/>
            <a:ext cx="2085162" cy="3512112"/>
          </a:xfrm>
          <a:prstGeom prst="uturnArrow">
            <a:avLst>
              <a:gd name="adj1" fmla="val 9020"/>
              <a:gd name="adj2" fmla="val 7606"/>
              <a:gd name="adj3" fmla="val 10758"/>
              <a:gd name="adj4" fmla="val 26506"/>
              <a:gd name="adj5" fmla="val 32152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円形吹き出し 14"/>
          <p:cNvSpPr/>
          <p:nvPr/>
        </p:nvSpPr>
        <p:spPr>
          <a:xfrm>
            <a:off x="5211350" y="5135991"/>
            <a:ext cx="3522453" cy="517585"/>
          </a:xfrm>
          <a:prstGeom prst="wedgeEllipseCallout">
            <a:avLst>
              <a:gd name="adj1" fmla="val -37486"/>
              <a:gd name="adj2" fmla="val 70833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このサイクルを繰り返す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8457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（参考）今回のデータのダウンロード元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 err="1" smtClean="0"/>
              <a:t>Kaggle</a:t>
            </a:r>
            <a:r>
              <a:rPr lang="ja-JP" altLang="en-US" dirty="0" smtClean="0"/>
              <a:t>という、データ分析のコンペサイトがあり、そこのチュートリアルの問題を利用しました（全て英語）</a:t>
            </a:r>
            <a:endParaRPr lang="en-US" altLang="ja-JP" dirty="0"/>
          </a:p>
          <a:p>
            <a:pPr marL="0" indent="0">
              <a:buNone/>
            </a:pPr>
            <a:endParaRPr lang="en-US" altLang="ja-JP" b="1" dirty="0" smtClean="0"/>
          </a:p>
          <a:p>
            <a:pPr marL="0" indent="0">
              <a:buNone/>
            </a:pPr>
            <a:r>
              <a:rPr lang="ja-JP" altLang="en-US" dirty="0"/>
              <a:t>参加</a:t>
            </a:r>
            <a:r>
              <a:rPr lang="ja-JP" altLang="en-US" dirty="0" smtClean="0"/>
              <a:t>することで、加工前のデータを落とせるのと、結果をアップロードするとスコアが返ってくる</a:t>
            </a:r>
            <a:endParaRPr lang="en-US" altLang="ja-JP" dirty="0"/>
          </a:p>
          <a:p>
            <a:pPr marL="0" indent="0">
              <a:buNone/>
            </a:pPr>
            <a:endParaRPr lang="en-US" altLang="ja-JP" b="1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47" y="3414980"/>
            <a:ext cx="8272130" cy="1056608"/>
          </a:xfrm>
          <a:prstGeom prst="rect">
            <a:avLst/>
          </a:prstGeom>
        </p:spPr>
      </p:pic>
      <p:sp>
        <p:nvSpPr>
          <p:cNvPr id="11" name="コンテンツ プレースホルダー 2"/>
          <p:cNvSpPr txBox="1">
            <a:spLocks/>
          </p:cNvSpPr>
          <p:nvPr/>
        </p:nvSpPr>
        <p:spPr>
          <a:xfrm>
            <a:off x="429297" y="4874969"/>
            <a:ext cx="8279310" cy="135853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1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1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025" u="sng" dirty="0" err="1" smtClean="0"/>
              <a:t>Kaggle</a:t>
            </a:r>
            <a:r>
              <a:rPr lang="ja-JP" altLang="en-US" sz="2025" u="sng" dirty="0" smtClean="0"/>
              <a:t>のことや、データ分析関連のことに興味があれば、聞いてください</a:t>
            </a:r>
            <a:endParaRPr lang="en-US" altLang="ja-JP" sz="2025" u="sng" dirty="0" smtClean="0"/>
          </a:p>
          <a:p>
            <a:pPr marL="0" indent="0">
              <a:buNone/>
            </a:pPr>
            <a:r>
              <a:rPr lang="ja-JP" altLang="en-US" sz="2025" u="sng" dirty="0" smtClean="0"/>
              <a:t>また、興味があれば、一緒に</a:t>
            </a:r>
            <a:r>
              <a:rPr lang="en-US" altLang="ja-JP" sz="2025" u="sng" dirty="0" err="1" smtClean="0"/>
              <a:t>kaggle</a:t>
            </a:r>
            <a:r>
              <a:rPr lang="ja-JP" altLang="en-US" sz="2025" u="sng" dirty="0" smtClean="0"/>
              <a:t>で高スコアを出すための手法の勉強などしましょう！！</a:t>
            </a:r>
            <a:endParaRPr lang="en-US" altLang="ja-JP" sz="2025" u="sng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885" y="1978859"/>
            <a:ext cx="1561011" cy="55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26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おわり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ja-JP" altLang="en-US" sz="3300" b="1" dirty="0"/>
              <a:t>おつかれさまでした！</a:t>
            </a:r>
            <a:endParaRPr lang="en-US" altLang="ja-JP" sz="3300" b="1" dirty="0"/>
          </a:p>
        </p:txBody>
      </p:sp>
    </p:spTree>
    <p:extLst>
      <p:ext uri="{BB962C8B-B14F-4D97-AF65-F5344CB8AC3E}">
        <p14:creationId xmlns:p14="http://schemas.microsoft.com/office/powerpoint/2010/main" val="192208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自己紹介</a:t>
            </a:r>
            <a:endParaRPr kumimoji="1" lang="ja-JP" altLang="en-US" dirty="0"/>
          </a:p>
        </p:txBody>
      </p:sp>
      <p:graphicFrame>
        <p:nvGraphicFramePr>
          <p:cNvPr id="10" name="コンテンツ プレースホルダー 9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063194892"/>
              </p:ext>
            </p:extLst>
          </p:nvPr>
        </p:nvGraphicFramePr>
        <p:xfrm>
          <a:off x="301625" y="1527174"/>
          <a:ext cx="5046552" cy="434199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48440"/>
                <a:gridCol w="3498112"/>
              </a:tblGrid>
              <a:tr h="513721">
                <a:tc>
                  <a:txBody>
                    <a:bodyPr/>
                    <a:lstStyle/>
                    <a:p>
                      <a:r>
                        <a:rPr kumimoji="1" lang="ja-JP" altLang="en-US" b="0" dirty="0" smtClean="0"/>
                        <a:t>名前</a:t>
                      </a:r>
                      <a:endParaRPr kumimoji="1" lang="ja-JP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b="0" dirty="0" smtClean="0"/>
                        <a:t>森本 貴尋</a:t>
                      </a:r>
                      <a:endParaRPr kumimoji="1" lang="ja-JP" altLang="en-US" b="0" dirty="0"/>
                    </a:p>
                  </a:txBody>
                  <a:tcPr/>
                </a:tc>
              </a:tr>
              <a:tr h="513721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入社月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2018</a:t>
                      </a:r>
                      <a:r>
                        <a:rPr kumimoji="1" lang="ja-JP" altLang="en-US" dirty="0" smtClean="0"/>
                        <a:t>年</a:t>
                      </a:r>
                      <a:r>
                        <a:rPr kumimoji="1" lang="en-US" altLang="ja-JP" dirty="0" smtClean="0"/>
                        <a:t>2</a:t>
                      </a:r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88669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就業先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（㈱）富士通総研様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　</a:t>
                      </a:r>
                      <a:r>
                        <a:rPr kumimoji="1" lang="en-US" altLang="ja-JP" dirty="0" smtClean="0"/>
                        <a:t>AI</a:t>
                      </a:r>
                      <a:r>
                        <a:rPr kumimoji="1" lang="ja-JP" altLang="en-US" dirty="0" smtClean="0"/>
                        <a:t>エンジニア育成プログラム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513721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趣味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体を動かすこと、ゲーム、料理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513721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特技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アメフト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886696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最近うれしかったこと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去年に比べて健康になった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やせたといわれることが増えた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513721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最近の悩み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お菓子を食べる手が止まらない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図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736" y="228600"/>
            <a:ext cx="3086100" cy="548640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736" y="4459019"/>
            <a:ext cx="30861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83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　</a:t>
            </a:r>
          </a:p>
        </p:txBody>
      </p:sp>
      <p:sp>
        <p:nvSpPr>
          <p:cNvPr id="13" name="コンテンツ プレースホルダー 2"/>
          <p:cNvSpPr txBox="1">
            <a:spLocks/>
          </p:cNvSpPr>
          <p:nvPr/>
        </p:nvSpPr>
        <p:spPr>
          <a:xfrm>
            <a:off x="416052" y="2116836"/>
            <a:ext cx="8503920" cy="3429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1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1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sz="2025" dirty="0"/>
          </a:p>
        </p:txBody>
      </p:sp>
      <p:graphicFrame>
        <p:nvGraphicFramePr>
          <p:cNvPr id="5" name="図表 4"/>
          <p:cNvGraphicFramePr/>
          <p:nvPr>
            <p:extLst>
              <p:ext uri="{D42A27DB-BD31-4B8C-83A1-F6EECF244321}">
                <p14:modId xmlns:p14="http://schemas.microsoft.com/office/powerpoint/2010/main" val="2785385955"/>
              </p:ext>
            </p:extLst>
          </p:nvPr>
        </p:nvGraphicFramePr>
        <p:xfrm>
          <a:off x="385572" y="1635599"/>
          <a:ext cx="8420100" cy="4677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54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今回の例題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301752" y="2455816"/>
            <a:ext cx="8503920" cy="2296451"/>
          </a:xfrm>
        </p:spPr>
        <p:txBody>
          <a:bodyPr/>
          <a:lstStyle/>
          <a:p>
            <a:endParaRPr lang="en-US" altLang="ja-JP" dirty="0" smtClean="0"/>
          </a:p>
          <a:p>
            <a:pPr marL="0" indent="0" algn="ctr">
              <a:buNone/>
            </a:pPr>
            <a:r>
              <a:rPr lang="ja-JP" altLang="en-US" sz="2400" b="1" dirty="0" smtClean="0"/>
              <a:t>生存したか、死亡したかを</a:t>
            </a:r>
            <a:r>
              <a:rPr lang="ja-JP" altLang="en-US" sz="2400" b="1" dirty="0"/>
              <a:t>当てる</a:t>
            </a:r>
            <a:r>
              <a:rPr lang="ja-JP" altLang="en-US" sz="2400" b="1" dirty="0">
                <a:solidFill>
                  <a:srgbClr val="FF0000"/>
                </a:solidFill>
              </a:rPr>
              <a:t>分類</a:t>
            </a:r>
            <a:r>
              <a:rPr lang="ja-JP" altLang="en-US" sz="2400" b="1" dirty="0" smtClean="0">
                <a:solidFill>
                  <a:srgbClr val="FF0000"/>
                </a:solidFill>
              </a:rPr>
              <a:t>問題</a:t>
            </a:r>
            <a:endParaRPr lang="en-US" altLang="ja-JP" sz="2400" b="1" dirty="0">
              <a:solidFill>
                <a:srgbClr val="FF0000"/>
              </a:solidFill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212272" y="1748662"/>
            <a:ext cx="8727620" cy="73478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000" b="1" dirty="0"/>
              <a:t>タイタニック号に乗っていた人の属性から、生存 </a:t>
            </a:r>
            <a:r>
              <a:rPr lang="en-US" altLang="ja-JP" sz="2000" b="1" dirty="0"/>
              <a:t>or </a:t>
            </a:r>
            <a:r>
              <a:rPr lang="ja-JP" altLang="en-US" sz="2000" b="1" dirty="0"/>
              <a:t>死亡をあてよう！</a:t>
            </a:r>
          </a:p>
        </p:txBody>
      </p:sp>
      <p:pic>
        <p:nvPicPr>
          <p:cNvPr id="1026" name="Picture 2" descr="「タイタニック」の画像検索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202" y="3646731"/>
            <a:ext cx="4506950" cy="2537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「タイタニック」の画像検索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52" y="3646731"/>
            <a:ext cx="3724267" cy="2537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54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データ</a:t>
            </a:r>
            <a:r>
              <a:rPr kumimoji="1" lang="ja-JP" altLang="en-US" dirty="0" smtClean="0"/>
              <a:t>の確認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0708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データの確認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546690"/>
              </p:ext>
            </p:extLst>
          </p:nvPr>
        </p:nvGraphicFramePr>
        <p:xfrm>
          <a:off x="435429" y="1670414"/>
          <a:ext cx="8325393" cy="3868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2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3613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28517"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列名</a:t>
                      </a:r>
                      <a:endParaRPr kumimoji="1" lang="ja-JP" altLang="en-US" sz="2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どのようなデータか</a:t>
                      </a:r>
                      <a:endParaRPr kumimoji="1" lang="ja-JP" altLang="en-US" sz="2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2191">
                <a:tc>
                  <a:txBody>
                    <a:bodyPr/>
                    <a:lstStyle/>
                    <a:p>
                      <a:pPr fontAlgn="base"/>
                      <a:r>
                        <a:rPr kumimoji="1" lang="en-US" altLang="ja-JP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PassengerId</a:t>
                      </a:r>
                      <a:r>
                        <a:rPr kumimoji="1" lang="en-US" altLang="ja-JP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1" lang="ja-JP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乗客識別ユニーク</a:t>
                      </a:r>
                      <a:r>
                        <a:rPr kumimoji="1" lang="en-US" altLang="ja-JP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2191">
                <a:tc>
                  <a:txBody>
                    <a:bodyPr/>
                    <a:lstStyle/>
                    <a:p>
                      <a:r>
                        <a:rPr kumimoji="1" lang="en-US" altLang="ja-JP" sz="1800" b="0" i="0" kern="120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Survived </a:t>
                      </a:r>
                      <a:endParaRPr kumimoji="1" lang="ja-JP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 smtClean="0">
                          <a:solidFill>
                            <a:srgbClr val="FF0000"/>
                          </a:solidFill>
                        </a:rPr>
                        <a:t>生存</a:t>
                      </a:r>
                      <a:r>
                        <a:rPr kumimoji="1" lang="ja-JP" altLang="en-US" sz="1800" dirty="0" smtClean="0">
                          <a:solidFill>
                            <a:srgbClr val="FF0000"/>
                          </a:solidFill>
                        </a:rPr>
                        <a:t>フラグ（</a:t>
                      </a:r>
                      <a:r>
                        <a:rPr kumimoji="1" lang="en-US" altLang="ja-JP" sz="1800" dirty="0" smtClean="0">
                          <a:solidFill>
                            <a:srgbClr val="FF0000"/>
                          </a:solidFill>
                        </a:rPr>
                        <a:t>0=</a:t>
                      </a:r>
                      <a:r>
                        <a:rPr kumimoji="1" lang="ja-JP" altLang="en-US" sz="1800" dirty="0" smtClean="0">
                          <a:solidFill>
                            <a:srgbClr val="FF0000"/>
                          </a:solidFill>
                        </a:rPr>
                        <a:t>死亡、</a:t>
                      </a:r>
                      <a:r>
                        <a:rPr kumimoji="1" lang="en-US" altLang="ja-JP" sz="1800" dirty="0" smtClean="0">
                          <a:solidFill>
                            <a:srgbClr val="FF0000"/>
                          </a:solidFill>
                        </a:rPr>
                        <a:t>1=</a:t>
                      </a:r>
                      <a:r>
                        <a:rPr kumimoji="1" lang="ja-JP" altLang="en-US" sz="1800" dirty="0" smtClean="0">
                          <a:solidFill>
                            <a:srgbClr val="FF0000"/>
                          </a:solidFill>
                        </a:rPr>
                        <a:t>生存）</a:t>
                      </a:r>
                      <a:endParaRPr kumimoji="1" lang="ja-JP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2191">
                <a:tc>
                  <a:txBody>
                    <a:bodyPr/>
                    <a:lstStyle/>
                    <a:p>
                      <a:r>
                        <a:rPr kumimoji="1" lang="en-US" altLang="ja-JP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Pclass </a:t>
                      </a:r>
                      <a:endParaRPr kumimoji="1" lang="ja-JP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チケットのランク（</a:t>
                      </a:r>
                      <a:r>
                        <a:rPr kumimoji="1" lang="en-US" altLang="ja-JP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1" lang="ja-JP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が高い）</a:t>
                      </a:r>
                      <a:endParaRPr kumimoji="1" lang="ja-JP" alt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2191">
                <a:tc>
                  <a:txBody>
                    <a:bodyPr/>
                    <a:lstStyle/>
                    <a:p>
                      <a:r>
                        <a:rPr kumimoji="1" lang="en-US" altLang="ja-JP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Sex</a:t>
                      </a:r>
                      <a:endParaRPr kumimoji="1" lang="ja-JP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性別（</a:t>
                      </a:r>
                      <a:r>
                        <a:rPr kumimoji="1" lang="en-US" altLang="ja-JP" sz="1800" dirty="0" smtClean="0"/>
                        <a:t>0=</a:t>
                      </a:r>
                      <a:r>
                        <a:rPr kumimoji="1" lang="ja-JP" altLang="en-US" sz="1800" dirty="0" smtClean="0"/>
                        <a:t>男性、</a:t>
                      </a:r>
                      <a:r>
                        <a:rPr kumimoji="1" lang="en-US" altLang="ja-JP" sz="1800" dirty="0" smtClean="0"/>
                        <a:t>1=</a:t>
                      </a:r>
                      <a:r>
                        <a:rPr kumimoji="1" lang="ja-JP" altLang="en-US" sz="1800" dirty="0" smtClean="0"/>
                        <a:t>女性）</a:t>
                      </a:r>
                      <a:endParaRPr kumimoji="1" lang="ja-JP" alt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82191">
                <a:tc>
                  <a:txBody>
                    <a:bodyPr/>
                    <a:lstStyle/>
                    <a:p>
                      <a:r>
                        <a:rPr kumimoji="1" lang="en-US" altLang="ja-JP" sz="1800" dirty="0" smtClean="0"/>
                        <a:t>Age</a:t>
                      </a:r>
                      <a:endParaRPr kumimoji="1" lang="ja-JP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年齢</a:t>
                      </a:r>
                      <a:endParaRPr kumimoji="1" lang="ja-JP" alt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82191">
                <a:tc>
                  <a:txBody>
                    <a:bodyPr/>
                    <a:lstStyle/>
                    <a:p>
                      <a:r>
                        <a:rPr kumimoji="1" lang="en-US" altLang="ja-JP" sz="1800" dirty="0" err="1" smtClean="0"/>
                        <a:t>SibSp</a:t>
                      </a:r>
                      <a:endParaRPr kumimoji="1" lang="ja-JP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タイタニックに同乗している兄弟</a:t>
                      </a:r>
                      <a:r>
                        <a:rPr kumimoji="1" lang="en-US" altLang="ja-JP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配偶者の数</a:t>
                      </a:r>
                      <a:endParaRPr kumimoji="1" lang="ja-JP" alt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82191">
                <a:tc>
                  <a:txBody>
                    <a:bodyPr/>
                    <a:lstStyle/>
                    <a:p>
                      <a:r>
                        <a:rPr kumimoji="1" lang="en-US" altLang="ja-JP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parch </a:t>
                      </a:r>
                      <a:endParaRPr kumimoji="1" lang="ja-JP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タイタニックに同乗している親</a:t>
                      </a:r>
                      <a:r>
                        <a:rPr kumimoji="1" lang="en-US" altLang="ja-JP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子供の数</a:t>
                      </a:r>
                      <a:endParaRPr kumimoji="1" lang="ja-JP" alt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82191">
                <a:tc>
                  <a:txBody>
                    <a:bodyPr/>
                    <a:lstStyle/>
                    <a:p>
                      <a:r>
                        <a:rPr kumimoji="1" lang="en-US" altLang="ja-JP" sz="1800" dirty="0" smtClean="0"/>
                        <a:t>fare</a:t>
                      </a:r>
                      <a:endParaRPr kumimoji="1" lang="ja-JP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料金</a:t>
                      </a:r>
                      <a:endParaRPr kumimoji="1" lang="ja-JP" alt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82191">
                <a:tc>
                  <a:txBody>
                    <a:bodyPr/>
                    <a:lstStyle/>
                    <a:p>
                      <a:r>
                        <a:rPr kumimoji="1" lang="en-US" altLang="ja-JP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Embarked</a:t>
                      </a:r>
                      <a:endParaRPr kumimoji="1" lang="ja-JP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出港地（タイタニックへ乗った</a:t>
                      </a:r>
                      <a:r>
                        <a:rPr kumimoji="1" lang="ja-JP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港、</a:t>
                      </a:r>
                      <a:r>
                        <a:rPr kumimoji="1" lang="en-US" altLang="ja-JP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1" lang="ja-JP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種類を数値で表している）</a:t>
                      </a:r>
                      <a:endParaRPr kumimoji="1" lang="ja-JP" alt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46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データの確認</a:t>
            </a: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marL="0" indent="0">
              <a:buNone/>
            </a:pPr>
            <a:r>
              <a:rPr lang="ja-JP" altLang="en-US" b="1" dirty="0"/>
              <a:t>生存者</a:t>
            </a:r>
            <a:r>
              <a:rPr lang="ja-JP" altLang="en-US" b="1" dirty="0" smtClean="0"/>
              <a:t>と性別、年齢の関係を見てみる</a:t>
            </a:r>
            <a:endParaRPr lang="en-US" altLang="ja-JP" dirty="0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51" y="2326979"/>
            <a:ext cx="4347361" cy="2988811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915" y="2318642"/>
            <a:ext cx="4347361" cy="2988811"/>
          </a:xfrm>
          <a:prstGeom prst="rect">
            <a:avLst/>
          </a:prstGeom>
        </p:spPr>
      </p:pic>
      <p:sp>
        <p:nvSpPr>
          <p:cNvPr id="20" name="角丸四角形吹き出し 19"/>
          <p:cNvSpPr/>
          <p:nvPr/>
        </p:nvSpPr>
        <p:spPr>
          <a:xfrm>
            <a:off x="744279" y="5465135"/>
            <a:ext cx="2881423" cy="776177"/>
          </a:xfrm>
          <a:prstGeom prst="wedgeRoundRectCallout">
            <a:avLst>
              <a:gd name="adj1" fmla="val -11608"/>
              <a:gd name="adj2" fmla="val -116952"/>
              <a:gd name="adj3" fmla="val 16667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男性は死亡、女性は生存の数が多い</a:t>
            </a:r>
            <a:endParaRPr kumimoji="1" lang="ja-JP" altLang="en-US" dirty="0"/>
          </a:p>
        </p:txBody>
      </p:sp>
      <p:sp>
        <p:nvSpPr>
          <p:cNvPr id="21" name="角丸四角形吹き出し 20"/>
          <p:cNvSpPr/>
          <p:nvPr/>
        </p:nvSpPr>
        <p:spPr>
          <a:xfrm>
            <a:off x="5192232" y="5465134"/>
            <a:ext cx="2881423" cy="776177"/>
          </a:xfrm>
          <a:prstGeom prst="wedgeRoundRectCallout">
            <a:avLst>
              <a:gd name="adj1" fmla="val -11608"/>
              <a:gd name="adj2" fmla="val -116952"/>
              <a:gd name="adj3" fmla="val 16667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死亡は</a:t>
            </a:r>
            <a:r>
              <a:rPr lang="en-US" altLang="ja-JP" dirty="0" smtClean="0"/>
              <a:t>20~30</a:t>
            </a:r>
            <a:r>
              <a:rPr lang="ja-JP" altLang="en-US" dirty="0" smtClean="0"/>
              <a:t>代が</a:t>
            </a:r>
            <a:r>
              <a:rPr kumimoji="1" lang="ja-JP" altLang="en-US" dirty="0" smtClean="0"/>
              <a:t>多い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190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実際にやってみる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315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Python</a:t>
            </a:r>
            <a:r>
              <a:rPr lang="ja-JP" altLang="en-US" dirty="0" err="1" smtClean="0"/>
              <a:t>での</a:t>
            </a:r>
            <a:r>
              <a:rPr lang="ja-JP" altLang="en-US" dirty="0" smtClean="0"/>
              <a:t>処理の流れ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722811" y="1654629"/>
            <a:ext cx="5468987" cy="48768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ファイルのアップロード</a:t>
            </a:r>
            <a:endParaRPr kumimoji="1" lang="ja-JP" altLang="en-US" b="1" dirty="0"/>
          </a:p>
        </p:txBody>
      </p:sp>
      <p:sp>
        <p:nvSpPr>
          <p:cNvPr id="6" name="角丸四角形 5"/>
          <p:cNvSpPr/>
          <p:nvPr/>
        </p:nvSpPr>
        <p:spPr>
          <a:xfrm>
            <a:off x="1071171" y="2334771"/>
            <a:ext cx="5468987" cy="48768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データ</a:t>
            </a:r>
            <a:r>
              <a:rPr lang="ja-JP" altLang="en-US" b="1" dirty="0"/>
              <a:t>読み込</a:t>
            </a:r>
            <a:r>
              <a:rPr lang="ja-JP" altLang="en-US" b="1" dirty="0" smtClean="0"/>
              <a:t>み</a:t>
            </a:r>
            <a:endParaRPr kumimoji="1" lang="ja-JP" altLang="en-US" b="1" dirty="0"/>
          </a:p>
        </p:txBody>
      </p:sp>
      <p:sp>
        <p:nvSpPr>
          <p:cNvPr id="8" name="角丸四角形 7"/>
          <p:cNvSpPr/>
          <p:nvPr/>
        </p:nvSpPr>
        <p:spPr>
          <a:xfrm>
            <a:off x="1419531" y="3014913"/>
            <a:ext cx="5468987" cy="48768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目的変数、説明変数の設定（まずは性別、年齢のみ）</a:t>
            </a:r>
            <a:endParaRPr kumimoji="1" lang="ja-JP" altLang="en-US" b="1" dirty="0"/>
          </a:p>
        </p:txBody>
      </p:sp>
      <p:sp>
        <p:nvSpPr>
          <p:cNvPr id="9" name="角丸四角形 8"/>
          <p:cNvSpPr/>
          <p:nvPr/>
        </p:nvSpPr>
        <p:spPr>
          <a:xfrm>
            <a:off x="1767891" y="3695055"/>
            <a:ext cx="5468987" cy="48768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学習処理の実行（決定木モデル）</a:t>
            </a:r>
            <a:endParaRPr kumimoji="1" lang="ja-JP" altLang="en-US" b="1" dirty="0"/>
          </a:p>
        </p:txBody>
      </p:sp>
      <p:sp>
        <p:nvSpPr>
          <p:cNvPr id="10" name="角丸四角形 9"/>
          <p:cNvSpPr/>
          <p:nvPr/>
        </p:nvSpPr>
        <p:spPr>
          <a:xfrm>
            <a:off x="2116251" y="4375197"/>
            <a:ext cx="5468987" cy="48768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予測処理の実行</a:t>
            </a:r>
            <a:endParaRPr kumimoji="1" lang="ja-JP" altLang="en-US" b="1" dirty="0"/>
          </a:p>
        </p:txBody>
      </p:sp>
      <p:sp>
        <p:nvSpPr>
          <p:cNvPr id="11" name="角丸四角形 10"/>
          <p:cNvSpPr/>
          <p:nvPr/>
        </p:nvSpPr>
        <p:spPr>
          <a:xfrm>
            <a:off x="2464611" y="5055339"/>
            <a:ext cx="5468987" cy="48768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結果の確認</a:t>
            </a:r>
            <a:endParaRPr kumimoji="1" lang="ja-JP" altLang="en-US" b="1" dirty="0"/>
          </a:p>
        </p:txBody>
      </p:sp>
      <p:sp>
        <p:nvSpPr>
          <p:cNvPr id="5" name="下矢印 4"/>
          <p:cNvSpPr/>
          <p:nvPr/>
        </p:nvSpPr>
        <p:spPr>
          <a:xfrm>
            <a:off x="5756367" y="2062192"/>
            <a:ext cx="330929" cy="366634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下矢印 12"/>
          <p:cNvSpPr/>
          <p:nvPr/>
        </p:nvSpPr>
        <p:spPr>
          <a:xfrm>
            <a:off x="6087296" y="2735365"/>
            <a:ext cx="330929" cy="366634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下矢印 13"/>
          <p:cNvSpPr/>
          <p:nvPr/>
        </p:nvSpPr>
        <p:spPr>
          <a:xfrm>
            <a:off x="6418225" y="3415507"/>
            <a:ext cx="330929" cy="366634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下矢印 14"/>
          <p:cNvSpPr/>
          <p:nvPr/>
        </p:nvSpPr>
        <p:spPr>
          <a:xfrm>
            <a:off x="6749154" y="4095649"/>
            <a:ext cx="330929" cy="366634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下矢印 15"/>
          <p:cNvSpPr/>
          <p:nvPr/>
        </p:nvSpPr>
        <p:spPr>
          <a:xfrm>
            <a:off x="7080083" y="4775791"/>
            <a:ext cx="330929" cy="366634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コンテンツ プレースホルダー 2"/>
          <p:cNvSpPr txBox="1">
            <a:spLocks/>
          </p:cNvSpPr>
          <p:nvPr/>
        </p:nvSpPr>
        <p:spPr>
          <a:xfrm>
            <a:off x="882777" y="5816471"/>
            <a:ext cx="7372350" cy="4671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1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1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2025" b="1" dirty="0" smtClean="0"/>
              <a:t>実際に一緒にコードを書いて実行してみましょう！</a:t>
            </a:r>
            <a:endParaRPr lang="en-US" altLang="ja-JP" sz="2025" b="1" dirty="0"/>
          </a:p>
        </p:txBody>
      </p:sp>
    </p:spTree>
    <p:extLst>
      <p:ext uri="{BB962C8B-B14F-4D97-AF65-F5344CB8AC3E}">
        <p14:creationId xmlns:p14="http://schemas.microsoft.com/office/powerpoint/2010/main" val="291603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ール">
  <a:themeElements>
    <a:clrScheme name="クール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クール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クール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>
        <a:solidFill>
          <a:schemeClr val="bg1">
            <a:lumMod val="65000"/>
          </a:schemeClr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1876</TotalTime>
  <Words>461</Words>
  <Application>Microsoft Office PowerPoint</Application>
  <PresentationFormat>画面に合わせる (4:3)</PresentationFormat>
  <Paragraphs>94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1" baseType="lpstr">
      <vt:lpstr>ＭＳ Ｐゴシック</vt:lpstr>
      <vt:lpstr>ＭＳ Ｐ明朝</vt:lpstr>
      <vt:lpstr>Arial</vt:lpstr>
      <vt:lpstr>Georgia</vt:lpstr>
      <vt:lpstr>Wingdings</vt:lpstr>
      <vt:lpstr>Wingdings 2</vt:lpstr>
      <vt:lpstr>クール</vt:lpstr>
      <vt:lpstr>例題をといてデータ分析を体験</vt:lpstr>
      <vt:lpstr>自己紹介</vt:lpstr>
      <vt:lpstr>目次</vt:lpstr>
      <vt:lpstr>今回の例題</vt:lpstr>
      <vt:lpstr>データの確認</vt:lpstr>
      <vt:lpstr>データの確認</vt:lpstr>
      <vt:lpstr>データの確認</vt:lpstr>
      <vt:lpstr>実際にやってみる</vt:lpstr>
      <vt:lpstr>Pythonでの処理の流れ</vt:lpstr>
      <vt:lpstr>まとめ</vt:lpstr>
      <vt:lpstr>実際の現場では、、、</vt:lpstr>
      <vt:lpstr>基本の分析の流れ</vt:lpstr>
      <vt:lpstr>（参考）今回のデータのダウンロード元</vt:lpstr>
      <vt:lpstr>おわり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Morimoto, Takahiro/森本 貴尋</dc:creator>
  <cp:lastModifiedBy>森本 貴尋</cp:lastModifiedBy>
  <cp:revision>86</cp:revision>
  <dcterms:created xsi:type="dcterms:W3CDTF">2018-10-12T09:17:27Z</dcterms:created>
  <dcterms:modified xsi:type="dcterms:W3CDTF">2018-11-23T05:58:05Z</dcterms:modified>
</cp:coreProperties>
</file>