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5E42-9332-482F-A8AF-458CD9EFD5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A3EC-7383-41EF-A446-4483788C8E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0063" y="282538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/>
              <a:t>基于深度学习的细胞类型聚类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0224" y="1247553"/>
            <a:ext cx="108800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现如今二代测序技术可以测得生物体大量的的组学数据信息，如基因组数据、转录组数据以及蛋白组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数据，其为了解生物体的调控机理提供了数据基础。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然而对于生物数据的标注一直是一个难题，对于转录组数据，其通常是来分析细胞群的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marker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基因来给细胞群体进行标注，但是这需要耗费大量的人力和财力 。机器学习为生物数据标注提供了很大的便捷，其可以通过一些算法（如最简单的层次聚类、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Kmeans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等）先为数据标注一个大致正确的伪标签，为后续生物学家进行真实细胞类型的标注提供了参考。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0" y="3180080"/>
            <a:ext cx="6769735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9195" y="1478415"/>
                <a:ext cx="10869930" cy="2035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     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 我们这次使用转录组数据作为数据集来完成这次任务，转录组数据本质上是一个稀疏矩阵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，其大小为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n*m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代表细胞总数，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代表基因表达的数量，其本质是一个基因表达矩阵，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代表第</a:t>
                </a:r>
                <a:r>
                  <a:rPr lang="en-US" altLang="zh-CN" dirty="0" err="1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个细胞在第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j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个基因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上的表达量。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       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此次需要提交一个细胞聚类的编号文件，（聚类编号从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到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为算法计算的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个潜在细胞群）。请按照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给定的基因表达矩阵的细胞数据顺序提交最后的结果。我们将会用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Times New Roman" panose="02020603050405020304" charset="0"/>
                    <a:cs typeface="Times New Roman" panose="02020603050405020304" charset="0"/>
                  </a:rPr>
                  <a:t>Adjusted Rand Score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Times New Roman" panose="02020603050405020304" charset="0"/>
                    <a:cs typeface="Times New Roman" panose="02020603050405020304" charset="0"/>
                  </a:rPr>
                  <a:t>来评价你的结果。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5" y="1478415"/>
                <a:ext cx="10869930" cy="2035175"/>
              </a:xfrm>
              <a:prstGeom prst="rect">
                <a:avLst/>
              </a:prstGeom>
              <a:blipFill rotWithShape="1">
                <a:blip r:embed="rId1"/>
                <a:stretch>
                  <a:fillRect l="-4" t="-7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4866"/>
          <a:stretch>
            <a:fillRect/>
          </a:stretch>
        </p:blipFill>
        <p:spPr>
          <a:xfrm>
            <a:off x="958215" y="4102100"/>
            <a:ext cx="71539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1649" y="1018953"/>
            <a:ext cx="108800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本次实验要求：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实验数据：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（无真实标签）、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（有真实细胞类型标签）。其中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基础要求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(20)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：使用简单的深度学习的方法对数据进行细胞类型聚类，得到多个亚群，完成实验报告（最好使用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ipynb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文件，包括但不限于代码、模型设计思路、模型架构图、聚类效果展示、实验分析等），并以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csv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文件提交最终的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数据聚类结果（聚类编号从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为算法计算的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个潜在细胞群）。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中级要求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(5)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：使用你的方法在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上做实验，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有真实的细胞类型标签，你可以对你的方法进行自我评估，并且分析结果，可以体现你的模型改进过程。展示你计算的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Adjusted Rand Score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指标。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高级要求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(5):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使用较为复杂的神经网络进行细胞类型聚类。如复现相关论文，用到你的网络中进行复现等。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加分项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(5)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：基础要求的结果会通过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Adjusted Rand Score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指标进行评分，排名靠前会有额外得分。</a:t>
            </a:r>
            <a:endParaRPr lang="en-US" altLang="zh-CN" b="0" i="0" dirty="0">
              <a:solidFill>
                <a:srgbClr val="222222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大作业最高分为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分，鼓励组队，最多五人一队，也可单人成队。注意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虽然是同属于转录组数据，但是之间存在批次效应，最好不要考虑参考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的真实标签来调整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dataset1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的结果。该任务是无监督的聚类任务，其训练集和测试集是一致的，不是传统的需要划分训练、验证和测试集的任务。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2338" y="332185"/>
            <a:ext cx="8067079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数据文件的格式是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h5ad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文件，在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中可以使用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scanpy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读入，推荐在编写代码之前，先学习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语言中的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scanpy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模块和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AnnData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数据结构。下面是一些代码示例：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15" y="1319809"/>
            <a:ext cx="5302523" cy="202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25" y="3409857"/>
            <a:ext cx="7130902" cy="23113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996" y="5879484"/>
            <a:ext cx="10819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注意你也可以使用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scanpy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的一些聚类方法得到一些初始注释信息，但是要使用深度学习完成这次作业，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如果要用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scanpy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的聚类方法，该方法仅能当作辅助。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kYjE3MGJiYTg3NmEyYjBkNWZjZmNkNjlkMzVhM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Source Code Pro</vt:lpstr>
      <vt:lpstr>NumberOnly</vt:lpstr>
      <vt:lpstr>等线</vt:lpstr>
      <vt:lpstr>微软雅黑</vt:lpstr>
      <vt:lpstr>Arial Unicode MS</vt:lpstr>
      <vt:lpstr>等线 Light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乘玮 闫</dc:creator>
  <cp:lastModifiedBy>WPS_1556683037</cp:lastModifiedBy>
  <cp:revision>11</cp:revision>
  <dcterms:created xsi:type="dcterms:W3CDTF">2023-11-23T03:04:00Z</dcterms:created>
  <dcterms:modified xsi:type="dcterms:W3CDTF">2023-11-24T06:59:08Z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4F43FE1B7ACE475793A7C301E0A8001B_12</vt:lpwstr>
  </property>
  <property fmtid="{D5CDD505-2E9C-101B-9397-08002B2CF9AE}" pid="3" name="KSOProductBuildVer">
    <vt:lpwstr>2052-12.1.0.15712</vt:lpwstr>
  </property>
</Properties>
</file>