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media/image14.svg" ContentType="image/svg+xml"/>
  <Override PartName="/ppt/media/image16.svg" ContentType="image/svg+xml"/>
  <Override PartName="/ppt/media/image19.svg" ContentType="image/svg+xml"/>
  <Override PartName="/ppt/media/image2.svg" ContentType="image/svg+xml"/>
  <Override PartName="/ppt/media/image2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71" r:id="rId3"/>
    <p:sldId id="372" r:id="rId4"/>
    <p:sldId id="270" r:id="rId5"/>
    <p:sldId id="373" r:id="rId6"/>
    <p:sldId id="374" r:id="rId7"/>
    <p:sldId id="376" r:id="rId8"/>
    <p:sldId id="271" r:id="rId9"/>
    <p:sldId id="272" r:id="rId11"/>
    <p:sldId id="287" r:id="rId12"/>
    <p:sldId id="278" r:id="rId13"/>
    <p:sldId id="277" r:id="rId14"/>
    <p:sldId id="394" r:id="rId15"/>
    <p:sldId id="279" r:id="rId16"/>
    <p:sldId id="395" r:id="rId17"/>
    <p:sldId id="396" r:id="rId18"/>
    <p:sldId id="397" r:id="rId19"/>
    <p:sldId id="398" r:id="rId20"/>
    <p:sldId id="399" r:id="rId21"/>
    <p:sldId id="401" r:id="rId22"/>
    <p:sldId id="400" r:id="rId23"/>
    <p:sldId id="402" r:id="rId24"/>
    <p:sldId id="273" r:id="rId25"/>
    <p:sldId id="274" r:id="rId26"/>
    <p:sldId id="275" r:id="rId27"/>
    <p:sldId id="276" r:id="rId28"/>
    <p:sldId id="286" r:id="rId29"/>
    <p:sldId id="280" r:id="rId30"/>
    <p:sldId id="281" r:id="rId31"/>
    <p:sldId id="283" r:id="rId32"/>
    <p:sldId id="282" r:id="rId33"/>
    <p:sldId id="284" r:id="rId34"/>
    <p:sldId id="285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91D6FCC-9EC5-472C-BA06-20993D1C5881}">
          <p14:sldIdLst/>
        </p14:section>
        <p14:section name="版权归木卫林所有" id="{1ACC5CC8-65C4-4E37-8337-ACE153B6D272}">
          <p14:sldIdLst>
            <p14:sldId id="371"/>
          </p14:sldIdLst>
        </p14:section>
        <p14:section name="请勿商用" id="{DB08DA32-F043-4B17-8893-D457EAECB551}">
          <p14:sldIdLst>
            <p14:sldId id="372"/>
          </p14:sldIdLst>
        </p14:section>
        <p14:section name="请尊重劳动成果" id="{AAC7C197-B5AD-4681-90E3-54C3DA0AADFC}">
          <p14:sldIdLst>
            <p14:sldId id="270"/>
            <p14:sldId id="373"/>
            <p14:sldId id="374"/>
            <p14:sldId id="376"/>
            <p14:sldId id="271"/>
            <p14:sldId id="272"/>
            <p14:sldId id="287"/>
            <p14:sldId id="278"/>
            <p14:sldId id="277"/>
            <p14:sldId id="394"/>
            <p14:sldId id="279"/>
            <p14:sldId id="395"/>
            <p14:sldId id="396"/>
            <p14:sldId id="397"/>
            <p14:sldId id="398"/>
            <p14:sldId id="399"/>
            <p14:sldId id="401"/>
            <p14:sldId id="400"/>
            <p14:sldId id="402"/>
            <p14:sldId id="273"/>
            <p14:sldId id="274"/>
            <p14:sldId id="275"/>
            <p14:sldId id="276"/>
            <p14:sldId id="286"/>
            <p14:sldId id="280"/>
            <p14:sldId id="281"/>
            <p14:sldId id="283"/>
            <p14:sldId id="282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C7CA0"/>
    <a:srgbClr val="92B6D0"/>
    <a:srgbClr val="D9D9D9"/>
    <a:srgbClr val="5E7A86"/>
    <a:srgbClr val="2673B7"/>
    <a:srgbClr val="0E58A3"/>
    <a:srgbClr val="122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45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diagrams/_rels/data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diagrams/_rels/data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diagrams/_rels/drawing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diagrams/_rels/drawing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97A08-8413-472E-8CCB-28DD28DF3BB1}" type="doc">
      <dgm:prSet loTypeId="urn:microsoft.com/office/officeart/2008/layout/BendingPictureSemiTransparentText" loCatId="picture" qsTypeId="urn:microsoft.com/office/officeart/2005/8/quickstyle/simple1#1" qsCatId="simple" csTypeId="urn:microsoft.com/office/officeart/2005/8/colors/accent1_2#1" csCatId="accent1" phldr="1"/>
      <dgm:spPr/>
    </dgm:pt>
    <dgm:pt modelId="{2DAB6826-11B8-4610-83C4-4E06397CCCCF}" type="pres">
      <dgm:prSet presAssocID="{FA297A08-8413-472E-8CCB-28DD28DF3BB1}" presName="Name0" presStyleCnt="0">
        <dgm:presLayoutVars>
          <dgm:dir/>
          <dgm:resizeHandles val="exact"/>
        </dgm:presLayoutVars>
      </dgm:prSet>
      <dgm:spPr/>
    </dgm:pt>
  </dgm:ptLst>
  <dgm:cxnLst>
    <dgm:cxn modelId="{779AEDE5-2905-44C6-B2FC-0D1C11933307}" type="presOf" srcId="{FA297A08-8413-472E-8CCB-28DD28DF3BB1}" destId="{2DAB6826-11B8-4610-83C4-4E06397CCCCF}" srcOrd="0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2239C-3B8D-4962-B382-D909844F97BF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1_2" csCatId="accent1" phldr="1"/>
      <dgm:spPr/>
    </dgm:pt>
    <dgm:pt modelId="{A180C562-F6DB-4FA9-BDD5-D2B1C9F1218C}">
      <dgm:prSet phldrT="[文本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48C002A6-6C54-48E8-8441-6A3A0A92213D}" cxnId="{242A01A1-B956-4812-AC88-953CD1FEF9DB}" type="parTrans">
      <dgm:prSet/>
      <dgm:spPr/>
      <dgm:t>
        <a:bodyPr/>
        <a:lstStyle/>
        <a:p>
          <a:endParaRPr lang="zh-CN" altLang="en-US"/>
        </a:p>
      </dgm:t>
    </dgm:pt>
    <dgm:pt modelId="{6343AA5A-C985-4CC0-8FAA-F42CBDCD5F43}" cxnId="{242A01A1-B956-4812-AC88-953CD1FEF9DB}" type="sibTrans">
      <dgm:prSet/>
      <dgm:spPr/>
      <dgm:t>
        <a:bodyPr/>
        <a:lstStyle/>
        <a:p>
          <a:endParaRPr lang="zh-CN" altLang="en-US"/>
        </a:p>
      </dgm:t>
    </dgm:pt>
    <dgm:pt modelId="{BE9B0945-9DBA-4959-84BF-8C0263CD373F}">
      <dgm:prSet phldrT="[文本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FA00503C-51AF-4582-AE9E-0FBC09BD4AFA}" cxnId="{F7650EE6-49CF-45E8-9892-1C3206C0A9F5}" type="parTrans">
      <dgm:prSet/>
      <dgm:spPr/>
      <dgm:t>
        <a:bodyPr/>
        <a:lstStyle/>
        <a:p>
          <a:endParaRPr lang="zh-CN" altLang="en-US"/>
        </a:p>
      </dgm:t>
    </dgm:pt>
    <dgm:pt modelId="{837393E3-3C9E-4C6C-A18D-36DF1345C586}" cxnId="{F7650EE6-49CF-45E8-9892-1C3206C0A9F5}" type="sibTrans">
      <dgm:prSet/>
      <dgm:spPr/>
      <dgm:t>
        <a:bodyPr/>
        <a:lstStyle/>
        <a:p>
          <a:endParaRPr lang="zh-CN" altLang="en-US"/>
        </a:p>
      </dgm:t>
    </dgm:pt>
    <dgm:pt modelId="{6A9767C2-30FD-4664-BBD7-0AEBD082DC7D}" type="pres">
      <dgm:prSet presAssocID="{F092239C-3B8D-4962-B382-D909844F97BF}" presName="linearFlow" presStyleCnt="0">
        <dgm:presLayoutVars>
          <dgm:dir/>
          <dgm:resizeHandles val="exact"/>
        </dgm:presLayoutVars>
      </dgm:prSet>
      <dgm:spPr/>
    </dgm:pt>
    <dgm:pt modelId="{2ED993FF-95A5-4E0D-9E86-B24195A76434}" type="pres">
      <dgm:prSet presAssocID="{A180C562-F6DB-4FA9-BDD5-D2B1C9F1218C}" presName="comp" presStyleCnt="0"/>
      <dgm:spPr/>
    </dgm:pt>
    <dgm:pt modelId="{377921B8-F9A3-4B4A-9225-4B0A30C1C0B7}" type="pres">
      <dgm:prSet presAssocID="{A180C562-F6DB-4FA9-BDD5-D2B1C9F1218C}" presName="rect2" presStyleLbl="node1" presStyleIdx="0" presStyleCnt="2" custScaleX="217478" custLinFactNeighborX="42489" custLinFactNeighborY="-1278">
        <dgm:presLayoutVars>
          <dgm:bulletEnabled val="1"/>
        </dgm:presLayoutVars>
      </dgm:prSet>
      <dgm:spPr/>
    </dgm:pt>
    <dgm:pt modelId="{D26708FB-0059-429E-838D-E42DA7B2E0E4}" type="pres">
      <dgm:prSet presAssocID="{A180C562-F6DB-4FA9-BDD5-D2B1C9F1218C}" presName="rect1" presStyleLbl="lnNode1" presStyleIdx="0" presStyleCnt="2" custScaleX="15977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7AF367CD-878B-4A2A-AB07-D3B0D4F6869E}" type="pres">
      <dgm:prSet presAssocID="{6343AA5A-C985-4CC0-8FAA-F42CBDCD5F43}" presName="sibTrans" presStyleCnt="0"/>
      <dgm:spPr/>
    </dgm:pt>
    <dgm:pt modelId="{205D1F46-6555-4A6C-8D96-B2C46C045285}" type="pres">
      <dgm:prSet presAssocID="{BE9B0945-9DBA-4959-84BF-8C0263CD373F}" presName="comp" presStyleCnt="0"/>
      <dgm:spPr/>
    </dgm:pt>
    <dgm:pt modelId="{4AC05BC5-EB14-4EAA-926E-9C3690A49641}" type="pres">
      <dgm:prSet presAssocID="{BE9B0945-9DBA-4959-84BF-8C0263CD373F}" presName="rect2" presStyleLbl="node1" presStyleIdx="1" presStyleCnt="2" custScaleX="213282">
        <dgm:presLayoutVars>
          <dgm:bulletEnabled val="1"/>
        </dgm:presLayoutVars>
      </dgm:prSet>
      <dgm:spPr/>
    </dgm:pt>
    <dgm:pt modelId="{C7A6443A-96DE-44B6-B2A4-A47B213F11F7}" type="pres">
      <dgm:prSet presAssocID="{BE9B0945-9DBA-4959-84BF-8C0263CD373F}" presName="rect1" presStyleLbl="lnNode1" presStyleIdx="1" presStyleCnt="2" custScaleX="17007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</dgm:ptLst>
  <dgm:cxnLst>
    <dgm:cxn modelId="{242A01A1-B956-4812-AC88-953CD1FEF9DB}" srcId="{F092239C-3B8D-4962-B382-D909844F97BF}" destId="{A180C562-F6DB-4FA9-BDD5-D2B1C9F1218C}" srcOrd="0" destOrd="0" parTransId="{48C002A6-6C54-48E8-8441-6A3A0A92213D}" sibTransId="{6343AA5A-C985-4CC0-8FAA-F42CBDCD5F43}"/>
    <dgm:cxn modelId="{B34996A5-AD77-47E6-9F5F-CD190DBE490D}" type="presOf" srcId="{BE9B0945-9DBA-4959-84BF-8C0263CD373F}" destId="{4AC05BC5-EB14-4EAA-926E-9C3690A49641}" srcOrd="0" destOrd="0" presId="urn:microsoft.com/office/officeart/2008/layout/AlternatingPictureBlocks"/>
    <dgm:cxn modelId="{D18D0ECA-3ECE-4DBD-B3C6-87723A95C64D}" type="presOf" srcId="{A180C562-F6DB-4FA9-BDD5-D2B1C9F1218C}" destId="{377921B8-F9A3-4B4A-9225-4B0A30C1C0B7}" srcOrd="0" destOrd="0" presId="urn:microsoft.com/office/officeart/2008/layout/AlternatingPictureBlocks"/>
    <dgm:cxn modelId="{F34CC6E3-D76F-4BCD-AF4E-D6C5AF6E6D99}" type="presOf" srcId="{F092239C-3B8D-4962-B382-D909844F97BF}" destId="{6A9767C2-30FD-4664-BBD7-0AEBD082DC7D}" srcOrd="0" destOrd="0" presId="urn:microsoft.com/office/officeart/2008/layout/AlternatingPictureBlocks"/>
    <dgm:cxn modelId="{F7650EE6-49CF-45E8-9892-1C3206C0A9F5}" srcId="{F092239C-3B8D-4962-B382-D909844F97BF}" destId="{BE9B0945-9DBA-4959-84BF-8C0263CD373F}" srcOrd="1" destOrd="0" parTransId="{FA00503C-51AF-4582-AE9E-0FBC09BD4AFA}" sibTransId="{837393E3-3C9E-4C6C-A18D-36DF1345C586}"/>
    <dgm:cxn modelId="{BFDC2694-4330-4C3B-A21B-849BB1DF91C6}" type="presParOf" srcId="{6A9767C2-30FD-4664-BBD7-0AEBD082DC7D}" destId="{2ED993FF-95A5-4E0D-9E86-B24195A76434}" srcOrd="0" destOrd="0" presId="urn:microsoft.com/office/officeart/2008/layout/AlternatingPictureBlocks"/>
    <dgm:cxn modelId="{4B8E714A-8786-41B9-9E08-E9E5AA3391EE}" type="presParOf" srcId="{2ED993FF-95A5-4E0D-9E86-B24195A76434}" destId="{377921B8-F9A3-4B4A-9225-4B0A30C1C0B7}" srcOrd="0" destOrd="0" presId="urn:microsoft.com/office/officeart/2008/layout/AlternatingPictureBlocks"/>
    <dgm:cxn modelId="{5B6B11AE-085A-40F4-AD3B-7270D84C0AA2}" type="presParOf" srcId="{2ED993FF-95A5-4E0D-9E86-B24195A76434}" destId="{D26708FB-0059-429E-838D-E42DA7B2E0E4}" srcOrd="1" destOrd="0" presId="urn:microsoft.com/office/officeart/2008/layout/AlternatingPictureBlocks"/>
    <dgm:cxn modelId="{F0E5750A-BF4F-476D-888F-E815D2BCA641}" type="presParOf" srcId="{6A9767C2-30FD-4664-BBD7-0AEBD082DC7D}" destId="{7AF367CD-878B-4A2A-AB07-D3B0D4F6869E}" srcOrd="1" destOrd="0" presId="urn:microsoft.com/office/officeart/2008/layout/AlternatingPictureBlocks"/>
    <dgm:cxn modelId="{CBEEA72C-4556-4069-B143-F219A5FBFD82}" type="presParOf" srcId="{6A9767C2-30FD-4664-BBD7-0AEBD082DC7D}" destId="{205D1F46-6555-4A6C-8D96-B2C46C045285}" srcOrd="2" destOrd="0" presId="urn:microsoft.com/office/officeart/2008/layout/AlternatingPictureBlocks"/>
    <dgm:cxn modelId="{914564C9-1353-4EFE-9566-F379A7364FAF}" type="presParOf" srcId="{205D1F46-6555-4A6C-8D96-B2C46C045285}" destId="{4AC05BC5-EB14-4EAA-926E-9C3690A49641}" srcOrd="0" destOrd="0" presId="urn:microsoft.com/office/officeart/2008/layout/AlternatingPictureBlocks"/>
    <dgm:cxn modelId="{E8286B09-9995-40BE-900E-B616ED659686}" type="presParOf" srcId="{205D1F46-6555-4A6C-8D96-B2C46C045285}" destId="{C7A6443A-96DE-44B6-B2A4-A47B213F11F7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92239C-3B8D-4962-B382-D909844F97BF}" type="doc">
      <dgm:prSet loTypeId="picture" loCatId="picture" qsTypeId="urn:microsoft.com/office/officeart/2005/8/quickstyle/simple1" qsCatId="simple" csTypeId="urn:microsoft.com/office/officeart/2005/8/colors/accent1_2" csCatId="accent1" phldr="1"/>
      <dgm:spPr/>
    </dgm:pt>
    <dgm:pt modelId="{A180C562-F6DB-4FA9-BDD5-D2B1C9F1218C}">
      <dgm:prSet phldrT="[文本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48C002A6-6C54-48E8-8441-6A3A0A92213D}" cxnId="{242A01A1-B956-4812-AC88-953CD1FEF9DB}" type="parTrans">
      <dgm:prSet/>
      <dgm:spPr/>
      <dgm:t>
        <a:bodyPr/>
        <a:lstStyle/>
        <a:p>
          <a:endParaRPr lang="zh-CN" altLang="en-US"/>
        </a:p>
      </dgm:t>
    </dgm:pt>
    <dgm:pt modelId="{6343AA5A-C985-4CC0-8FAA-F42CBDCD5F43}" cxnId="{242A01A1-B956-4812-AC88-953CD1FEF9DB}" type="sibTrans">
      <dgm:prSet/>
      <dgm:spPr/>
      <dgm:t>
        <a:bodyPr/>
        <a:lstStyle/>
        <a:p>
          <a:endParaRPr lang="zh-CN" altLang="en-US"/>
        </a:p>
      </dgm:t>
    </dgm:pt>
    <dgm:pt modelId="{BE9B0945-9DBA-4959-84BF-8C0263CD373F}">
      <dgm:prSet phldrT="[文本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FA00503C-51AF-4582-AE9E-0FBC09BD4AFA}" cxnId="{F7650EE6-49CF-45E8-9892-1C3206C0A9F5}" type="parTrans">
      <dgm:prSet/>
      <dgm:spPr/>
      <dgm:t>
        <a:bodyPr/>
        <a:lstStyle/>
        <a:p>
          <a:endParaRPr lang="zh-CN" altLang="en-US"/>
        </a:p>
      </dgm:t>
    </dgm:pt>
    <dgm:pt modelId="{837393E3-3C9E-4C6C-A18D-36DF1345C586}" cxnId="{F7650EE6-49CF-45E8-9892-1C3206C0A9F5}" type="sibTrans">
      <dgm:prSet/>
      <dgm:spPr/>
      <dgm:t>
        <a:bodyPr/>
        <a:lstStyle/>
        <a:p>
          <a:endParaRPr lang="zh-CN" altLang="en-US"/>
        </a:p>
      </dgm:t>
    </dgm:pt>
    <dgm:pt modelId="{6A9767C2-30FD-4664-BBD7-0AEBD082DC7D}" type="pres">
      <dgm:prSet presAssocID="{F092239C-3B8D-4962-B382-D909844F97BF}" presName="linearFlow" presStyleCnt="0">
        <dgm:presLayoutVars>
          <dgm:dir/>
          <dgm:resizeHandles val="exact"/>
        </dgm:presLayoutVars>
      </dgm:prSet>
      <dgm:spPr/>
    </dgm:pt>
    <dgm:pt modelId="{2ED993FF-95A5-4E0D-9E86-B24195A76434}" type="pres">
      <dgm:prSet presAssocID="{A180C562-F6DB-4FA9-BDD5-D2B1C9F1218C}" presName="comp" presStyleCnt="0"/>
      <dgm:spPr/>
    </dgm:pt>
    <dgm:pt modelId="{377921B8-F9A3-4B4A-9225-4B0A30C1C0B7}" type="pres">
      <dgm:prSet presAssocID="{A180C562-F6DB-4FA9-BDD5-D2B1C9F1218C}" presName="rect2" presStyleLbl="node1" presStyleIdx="0" presStyleCnt="2" custScaleX="217478" custLinFactNeighborX="42489" custLinFactNeighborY="-1278">
        <dgm:presLayoutVars>
          <dgm:bulletEnabled val="1"/>
        </dgm:presLayoutVars>
      </dgm:prSet>
      <dgm:spPr/>
    </dgm:pt>
    <dgm:pt modelId="{D26708FB-0059-429E-838D-E42DA7B2E0E4}" type="pres">
      <dgm:prSet presAssocID="{A180C562-F6DB-4FA9-BDD5-D2B1C9F1218C}" presName="rect1" presStyleLbl="lnNode1" presStyleIdx="0" presStyleCnt="2" custScaleX="15977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7AF367CD-878B-4A2A-AB07-D3B0D4F6869E}" type="pres">
      <dgm:prSet presAssocID="{6343AA5A-C985-4CC0-8FAA-F42CBDCD5F43}" presName="sibTrans" presStyleCnt="0"/>
      <dgm:spPr/>
    </dgm:pt>
    <dgm:pt modelId="{205D1F46-6555-4A6C-8D96-B2C46C045285}" type="pres">
      <dgm:prSet presAssocID="{BE9B0945-9DBA-4959-84BF-8C0263CD373F}" presName="comp" presStyleCnt="0"/>
      <dgm:spPr/>
    </dgm:pt>
    <dgm:pt modelId="{4AC05BC5-EB14-4EAA-926E-9C3690A49641}" type="pres">
      <dgm:prSet presAssocID="{BE9B0945-9DBA-4959-84BF-8C0263CD373F}" presName="rect2" presStyleLbl="node1" presStyleIdx="1" presStyleCnt="2" custScaleX="213282">
        <dgm:presLayoutVars>
          <dgm:bulletEnabled val="1"/>
        </dgm:presLayoutVars>
      </dgm:prSet>
      <dgm:spPr/>
    </dgm:pt>
    <dgm:pt modelId="{C7A6443A-96DE-44B6-B2A4-A47B213F11F7}" type="pres">
      <dgm:prSet presAssocID="{BE9B0945-9DBA-4959-84BF-8C0263CD373F}" presName="rect1" presStyleLbl="lnNode1" presStyleIdx="1" presStyleCnt="2" custScaleX="17007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</dgm:ptLst>
  <dgm:cxnLst>
    <dgm:cxn modelId="{242A01A1-B956-4812-AC88-953CD1FEF9DB}" srcId="{F092239C-3B8D-4962-B382-D909844F97BF}" destId="{A180C562-F6DB-4FA9-BDD5-D2B1C9F1218C}" srcOrd="0" destOrd="0" parTransId="{48C002A6-6C54-48E8-8441-6A3A0A92213D}" sibTransId="{6343AA5A-C985-4CC0-8FAA-F42CBDCD5F43}"/>
    <dgm:cxn modelId="{B34996A5-AD77-47E6-9F5F-CD190DBE490D}" type="presOf" srcId="{BE9B0945-9DBA-4959-84BF-8C0263CD373F}" destId="{4AC05BC5-EB14-4EAA-926E-9C3690A49641}" srcOrd="0" destOrd="0" presId="urn:microsoft.com/office/officeart/2008/layout/AlternatingPictureBlocks"/>
    <dgm:cxn modelId="{D18D0ECA-3ECE-4DBD-B3C6-87723A95C64D}" type="presOf" srcId="{A180C562-F6DB-4FA9-BDD5-D2B1C9F1218C}" destId="{377921B8-F9A3-4B4A-9225-4B0A30C1C0B7}" srcOrd="0" destOrd="0" presId="urn:microsoft.com/office/officeart/2008/layout/AlternatingPictureBlocks"/>
    <dgm:cxn modelId="{F34CC6E3-D76F-4BCD-AF4E-D6C5AF6E6D99}" type="presOf" srcId="{F092239C-3B8D-4962-B382-D909844F97BF}" destId="{6A9767C2-30FD-4664-BBD7-0AEBD082DC7D}" srcOrd="0" destOrd="0" presId="urn:microsoft.com/office/officeart/2008/layout/AlternatingPictureBlocks"/>
    <dgm:cxn modelId="{F7650EE6-49CF-45E8-9892-1C3206C0A9F5}" srcId="{F092239C-3B8D-4962-B382-D909844F97BF}" destId="{BE9B0945-9DBA-4959-84BF-8C0263CD373F}" srcOrd="1" destOrd="0" parTransId="{FA00503C-51AF-4582-AE9E-0FBC09BD4AFA}" sibTransId="{837393E3-3C9E-4C6C-A18D-36DF1345C586}"/>
    <dgm:cxn modelId="{BFDC2694-4330-4C3B-A21B-849BB1DF91C6}" type="presParOf" srcId="{6A9767C2-30FD-4664-BBD7-0AEBD082DC7D}" destId="{2ED993FF-95A5-4E0D-9E86-B24195A76434}" srcOrd="0" destOrd="0" presId="urn:microsoft.com/office/officeart/2008/layout/AlternatingPictureBlocks"/>
    <dgm:cxn modelId="{4B8E714A-8786-41B9-9E08-E9E5AA3391EE}" type="presParOf" srcId="{2ED993FF-95A5-4E0D-9E86-B24195A76434}" destId="{377921B8-F9A3-4B4A-9225-4B0A30C1C0B7}" srcOrd="0" destOrd="0" presId="urn:microsoft.com/office/officeart/2008/layout/AlternatingPictureBlocks"/>
    <dgm:cxn modelId="{5B6B11AE-085A-40F4-AD3B-7270D84C0AA2}" type="presParOf" srcId="{2ED993FF-95A5-4E0D-9E86-B24195A76434}" destId="{D26708FB-0059-429E-838D-E42DA7B2E0E4}" srcOrd="1" destOrd="0" presId="urn:microsoft.com/office/officeart/2008/layout/AlternatingPictureBlocks"/>
    <dgm:cxn modelId="{F0E5750A-BF4F-476D-888F-E815D2BCA641}" type="presParOf" srcId="{6A9767C2-30FD-4664-BBD7-0AEBD082DC7D}" destId="{7AF367CD-878B-4A2A-AB07-D3B0D4F6869E}" srcOrd="1" destOrd="0" presId="urn:microsoft.com/office/officeart/2008/layout/AlternatingPictureBlocks"/>
    <dgm:cxn modelId="{CBEEA72C-4556-4069-B143-F219A5FBFD82}" type="presParOf" srcId="{6A9767C2-30FD-4664-BBD7-0AEBD082DC7D}" destId="{205D1F46-6555-4A6C-8D96-B2C46C045285}" srcOrd="2" destOrd="0" presId="urn:microsoft.com/office/officeart/2008/layout/AlternatingPictureBlocks"/>
    <dgm:cxn modelId="{914564C9-1353-4EFE-9566-F379A7364FAF}" type="presParOf" srcId="{205D1F46-6555-4A6C-8D96-B2C46C045285}" destId="{4AC05BC5-EB14-4EAA-926E-9C3690A49641}" srcOrd="0" destOrd="0" presId="urn:microsoft.com/office/officeart/2008/layout/AlternatingPictureBlocks"/>
    <dgm:cxn modelId="{E8286B09-9995-40BE-900E-B616ED659686}" type="presParOf" srcId="{205D1F46-6555-4A6C-8D96-B2C46C045285}" destId="{C7A6443A-96DE-44B6-B2A4-A47B213F11F7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F3ECB4-EA2C-486E-9382-4980EE1D3035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</dgm:pt>
    <dgm:pt modelId="{390C8232-56EF-4582-9040-795FF4C4F710}">
      <dgm:prSet phldrT="[文本]" custT="1"/>
      <dgm:spPr/>
      <dgm:t>
        <a:bodyPr/>
        <a:lstStyle/>
        <a:p>
          <a:r>
            <a:rPr lang="zh-CN" altLang="en-US" sz="1400" dirty="0"/>
            <a:t>标题</a:t>
          </a:r>
        </a:p>
      </dgm:t>
    </dgm:pt>
    <dgm:pt modelId="{C463A442-10FD-443A-B662-C830E02A8CE2}" cxnId="{1EEB70DB-4D74-401A-A7C9-E4FF2EDA41FE}" type="parTrans">
      <dgm:prSet/>
      <dgm:spPr/>
      <dgm:t>
        <a:bodyPr/>
        <a:lstStyle/>
        <a:p>
          <a:endParaRPr lang="zh-CN" altLang="en-US"/>
        </a:p>
      </dgm:t>
    </dgm:pt>
    <dgm:pt modelId="{668E3794-80E3-4C04-9D42-28D29A9CA20E}" cxnId="{1EEB70DB-4D74-401A-A7C9-E4FF2EDA41FE}" type="sibTrans">
      <dgm:prSet/>
      <dgm:spPr/>
      <dgm:t>
        <a:bodyPr/>
        <a:lstStyle/>
        <a:p>
          <a:endParaRPr lang="zh-CN" altLang="en-US"/>
        </a:p>
      </dgm:t>
    </dgm:pt>
    <dgm:pt modelId="{FC8D882B-9B17-48F4-A2C9-B5C3E27E98BF}">
      <dgm:prSet phldrT="[文本]" custT="1"/>
      <dgm:spPr/>
      <dgm:t>
        <a:bodyPr/>
        <a:lstStyle/>
        <a:p>
          <a:r>
            <a:rPr lang="zh-CN" altLang="en-US" sz="1400" dirty="0"/>
            <a:t>标题</a:t>
          </a:r>
        </a:p>
      </dgm:t>
    </dgm:pt>
    <dgm:pt modelId="{42D7BF53-6363-4AA2-8EE7-379C871DBF63}" cxnId="{38EBA2B3-782D-4E59-ADFB-B5BDDB2B45DA}" type="parTrans">
      <dgm:prSet/>
      <dgm:spPr/>
      <dgm:t>
        <a:bodyPr/>
        <a:lstStyle/>
        <a:p>
          <a:endParaRPr lang="zh-CN" altLang="en-US"/>
        </a:p>
      </dgm:t>
    </dgm:pt>
    <dgm:pt modelId="{B4A8AFD6-5E1D-488C-AE78-4B43AC0C0492}" cxnId="{38EBA2B3-782D-4E59-ADFB-B5BDDB2B45DA}" type="sibTrans">
      <dgm:prSet/>
      <dgm:spPr/>
      <dgm:t>
        <a:bodyPr/>
        <a:lstStyle/>
        <a:p>
          <a:endParaRPr lang="zh-CN" altLang="en-US"/>
        </a:p>
      </dgm:t>
    </dgm:pt>
    <dgm:pt modelId="{DF198DA0-0121-46C8-BAC5-1D83BB580E17}">
      <dgm:prSet phldrT="[文本]" custT="1"/>
      <dgm:spPr/>
      <dgm:t>
        <a:bodyPr/>
        <a:lstStyle/>
        <a:p>
          <a:r>
            <a:rPr lang="zh-CN" altLang="en-US" sz="1400" dirty="0"/>
            <a:t>标题</a:t>
          </a:r>
        </a:p>
      </dgm:t>
    </dgm:pt>
    <dgm:pt modelId="{6FFBA11D-D6B0-44B9-8325-540B89BE7F25}" cxnId="{5527D305-67EA-4045-BBF9-811AB8CF77AB}" type="parTrans">
      <dgm:prSet/>
      <dgm:spPr/>
      <dgm:t>
        <a:bodyPr/>
        <a:lstStyle/>
        <a:p>
          <a:endParaRPr lang="zh-CN" altLang="en-US"/>
        </a:p>
      </dgm:t>
    </dgm:pt>
    <dgm:pt modelId="{BA486733-9545-49E7-BE70-EEF1142FF2D6}" cxnId="{5527D305-67EA-4045-BBF9-811AB8CF77AB}" type="sibTrans">
      <dgm:prSet/>
      <dgm:spPr/>
      <dgm:t>
        <a:bodyPr/>
        <a:lstStyle/>
        <a:p>
          <a:endParaRPr lang="zh-CN" altLang="en-US"/>
        </a:p>
      </dgm:t>
    </dgm:pt>
    <dgm:pt modelId="{1C665867-8A41-45D4-9098-9F99B14F4B97}">
      <dgm:prSet phldrT="[文本]" custT="1"/>
      <dgm:spPr/>
      <dgm:t>
        <a:bodyPr/>
        <a:lstStyle/>
        <a:p>
          <a:r>
            <a:rPr lang="zh-CN" altLang="en-US" sz="1400" dirty="0"/>
            <a:t>标题</a:t>
          </a:r>
        </a:p>
      </dgm:t>
    </dgm:pt>
    <dgm:pt modelId="{A055FE79-748E-4B61-B18C-1C8A3A01C3DE}" cxnId="{85E8FF5C-0E59-4D14-968D-232BDF7ACA4D}" type="parTrans">
      <dgm:prSet/>
      <dgm:spPr/>
      <dgm:t>
        <a:bodyPr/>
        <a:lstStyle/>
        <a:p>
          <a:endParaRPr lang="zh-CN" altLang="en-US"/>
        </a:p>
      </dgm:t>
    </dgm:pt>
    <dgm:pt modelId="{349AA811-C56B-4DB0-9DA0-D21450456106}" cxnId="{85E8FF5C-0E59-4D14-968D-232BDF7ACA4D}" type="sibTrans">
      <dgm:prSet/>
      <dgm:spPr/>
      <dgm:t>
        <a:bodyPr/>
        <a:lstStyle/>
        <a:p>
          <a:endParaRPr lang="zh-CN" altLang="en-US"/>
        </a:p>
      </dgm:t>
    </dgm:pt>
    <dgm:pt modelId="{A3BB8B9E-7FD2-4E83-87AC-8FDAAAA58198}" type="pres">
      <dgm:prSet presAssocID="{C1F3ECB4-EA2C-486E-9382-4980EE1D3035}" presName="Name0" presStyleCnt="0">
        <dgm:presLayoutVars>
          <dgm:dir/>
          <dgm:resizeHandles val="exact"/>
        </dgm:presLayoutVars>
      </dgm:prSet>
      <dgm:spPr/>
    </dgm:pt>
    <dgm:pt modelId="{CD0E4E5A-C7C8-4E01-988C-190998866462}" type="pres">
      <dgm:prSet presAssocID="{390C8232-56EF-4582-9040-795FF4C4F710}" presName="composite" presStyleCnt="0"/>
      <dgm:spPr/>
    </dgm:pt>
    <dgm:pt modelId="{1350403B-BF36-4591-A963-71D661185A99}" type="pres">
      <dgm:prSet presAssocID="{390C8232-56EF-4582-9040-795FF4C4F710}" presName="rect1" presStyleLbl="bgShp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</dgm:spPr>
    </dgm:pt>
    <dgm:pt modelId="{640F5748-BFC1-4DFD-B981-4B7274EE79AD}" type="pres">
      <dgm:prSet presAssocID="{390C8232-56EF-4582-9040-795FF4C4F710}" presName="rect2" presStyleLbl="trBgShp" presStyleIdx="0" presStyleCnt="4" custLinFactNeighborX="-54" custLinFactNeighborY="-1463">
        <dgm:presLayoutVars>
          <dgm:bulletEnabled val="1"/>
        </dgm:presLayoutVars>
      </dgm:prSet>
      <dgm:spPr/>
    </dgm:pt>
    <dgm:pt modelId="{000293F6-4006-4768-975F-36FB440142A5}" type="pres">
      <dgm:prSet presAssocID="{668E3794-80E3-4C04-9D42-28D29A9CA20E}" presName="sibTrans" presStyleCnt="0"/>
      <dgm:spPr/>
    </dgm:pt>
    <dgm:pt modelId="{D91CB354-EBC9-4657-8CDE-9D94B2E88275}" type="pres">
      <dgm:prSet presAssocID="{FC8D882B-9B17-48F4-A2C9-B5C3E27E98BF}" presName="composite" presStyleCnt="0"/>
      <dgm:spPr/>
    </dgm:pt>
    <dgm:pt modelId="{5304B52E-BF45-4D0A-8C73-54D2CB2BF452}" type="pres">
      <dgm:prSet presAssocID="{FC8D882B-9B17-48F4-A2C9-B5C3E27E98BF}" presName="rect1" presStyleLbl="bgShp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3CD75DD6-2F1C-47C6-9B97-C6F595DFEED7}" type="pres">
      <dgm:prSet presAssocID="{FC8D882B-9B17-48F4-A2C9-B5C3E27E98BF}" presName="rect2" presStyleLbl="trBgShp" presStyleIdx="1" presStyleCnt="4">
        <dgm:presLayoutVars>
          <dgm:bulletEnabled val="1"/>
        </dgm:presLayoutVars>
      </dgm:prSet>
      <dgm:spPr/>
    </dgm:pt>
    <dgm:pt modelId="{4616A071-2CB3-4ABB-8A8F-60DEAFE5AB94}" type="pres">
      <dgm:prSet presAssocID="{B4A8AFD6-5E1D-488C-AE78-4B43AC0C0492}" presName="sibTrans" presStyleCnt="0"/>
      <dgm:spPr/>
    </dgm:pt>
    <dgm:pt modelId="{B902D6B3-7E81-4E81-ADD7-9C12FE3AD91D}" type="pres">
      <dgm:prSet presAssocID="{DF198DA0-0121-46C8-BAC5-1D83BB580E17}" presName="composite" presStyleCnt="0"/>
      <dgm:spPr/>
    </dgm:pt>
    <dgm:pt modelId="{7639089A-F3B0-4518-AF84-211A8D845DAB}" type="pres">
      <dgm:prSet presAssocID="{DF198DA0-0121-46C8-BAC5-1D83BB580E17}" presName="rect1" presStyleLbl="bgShp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97EAACE5-2DB7-435E-A288-E6EB240B5F6D}" type="pres">
      <dgm:prSet presAssocID="{DF198DA0-0121-46C8-BAC5-1D83BB580E17}" presName="rect2" presStyleLbl="trBgShp" presStyleIdx="2" presStyleCnt="4">
        <dgm:presLayoutVars>
          <dgm:bulletEnabled val="1"/>
        </dgm:presLayoutVars>
      </dgm:prSet>
      <dgm:spPr/>
    </dgm:pt>
    <dgm:pt modelId="{2770CD72-A9E4-4602-8C86-D18F092705A3}" type="pres">
      <dgm:prSet presAssocID="{BA486733-9545-49E7-BE70-EEF1142FF2D6}" presName="sibTrans" presStyleCnt="0"/>
      <dgm:spPr/>
    </dgm:pt>
    <dgm:pt modelId="{18BF54BD-0B0A-4407-9A82-ED1F5D6A8B50}" type="pres">
      <dgm:prSet presAssocID="{1C665867-8A41-45D4-9098-9F99B14F4B97}" presName="composite" presStyleCnt="0"/>
      <dgm:spPr/>
    </dgm:pt>
    <dgm:pt modelId="{9BD7D2B9-F2C6-4FDB-BC8F-87B70ACAB1D0}" type="pres">
      <dgm:prSet presAssocID="{1C665867-8A41-45D4-9098-9F99B14F4B97}" presName="rect1" presStyleLbl="bgShp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F8BF1F46-3308-49F1-A425-236F266D2116}" type="pres">
      <dgm:prSet presAssocID="{1C665867-8A41-45D4-9098-9F99B14F4B97}" presName="rect2" presStyleLbl="trBgShp" presStyleIdx="3" presStyleCnt="4">
        <dgm:presLayoutVars>
          <dgm:bulletEnabled val="1"/>
        </dgm:presLayoutVars>
      </dgm:prSet>
      <dgm:spPr/>
    </dgm:pt>
  </dgm:ptLst>
  <dgm:cxnLst>
    <dgm:cxn modelId="{C321D101-0D4B-47E4-AA23-B31BDDFDE5DF}" type="presOf" srcId="{DF198DA0-0121-46C8-BAC5-1D83BB580E17}" destId="{97EAACE5-2DB7-435E-A288-E6EB240B5F6D}" srcOrd="0" destOrd="0" presId="urn:microsoft.com/office/officeart/2008/layout/BendingPictureSemiTransparentText"/>
    <dgm:cxn modelId="{5527D305-67EA-4045-BBF9-811AB8CF77AB}" srcId="{C1F3ECB4-EA2C-486E-9382-4980EE1D3035}" destId="{DF198DA0-0121-46C8-BAC5-1D83BB580E17}" srcOrd="2" destOrd="0" parTransId="{6FFBA11D-D6B0-44B9-8325-540B89BE7F25}" sibTransId="{BA486733-9545-49E7-BE70-EEF1142FF2D6}"/>
    <dgm:cxn modelId="{CF1FAB29-9744-4F03-87F0-BBA35E06E698}" type="presOf" srcId="{FC8D882B-9B17-48F4-A2C9-B5C3E27E98BF}" destId="{3CD75DD6-2F1C-47C6-9B97-C6F595DFEED7}" srcOrd="0" destOrd="0" presId="urn:microsoft.com/office/officeart/2008/layout/BendingPictureSemiTransparentText"/>
    <dgm:cxn modelId="{F2809A3A-EBB1-40B3-8F85-196A91EAF432}" type="presOf" srcId="{C1F3ECB4-EA2C-486E-9382-4980EE1D3035}" destId="{A3BB8B9E-7FD2-4E83-87AC-8FDAAAA58198}" srcOrd="0" destOrd="0" presId="urn:microsoft.com/office/officeart/2008/layout/BendingPictureSemiTransparentText"/>
    <dgm:cxn modelId="{85E8FF5C-0E59-4D14-968D-232BDF7ACA4D}" srcId="{C1F3ECB4-EA2C-486E-9382-4980EE1D3035}" destId="{1C665867-8A41-45D4-9098-9F99B14F4B97}" srcOrd="3" destOrd="0" parTransId="{A055FE79-748E-4B61-B18C-1C8A3A01C3DE}" sibTransId="{349AA811-C56B-4DB0-9DA0-D21450456106}"/>
    <dgm:cxn modelId="{38EBA2B3-782D-4E59-ADFB-B5BDDB2B45DA}" srcId="{C1F3ECB4-EA2C-486E-9382-4980EE1D3035}" destId="{FC8D882B-9B17-48F4-A2C9-B5C3E27E98BF}" srcOrd="1" destOrd="0" parTransId="{42D7BF53-6363-4AA2-8EE7-379C871DBF63}" sibTransId="{B4A8AFD6-5E1D-488C-AE78-4B43AC0C0492}"/>
    <dgm:cxn modelId="{1EEB70DB-4D74-401A-A7C9-E4FF2EDA41FE}" srcId="{C1F3ECB4-EA2C-486E-9382-4980EE1D3035}" destId="{390C8232-56EF-4582-9040-795FF4C4F710}" srcOrd="0" destOrd="0" parTransId="{C463A442-10FD-443A-B662-C830E02A8CE2}" sibTransId="{668E3794-80E3-4C04-9D42-28D29A9CA20E}"/>
    <dgm:cxn modelId="{1EE66EEC-4909-4E7E-8609-2B8DC4C917C6}" type="presOf" srcId="{1C665867-8A41-45D4-9098-9F99B14F4B97}" destId="{F8BF1F46-3308-49F1-A425-236F266D2116}" srcOrd="0" destOrd="0" presId="urn:microsoft.com/office/officeart/2008/layout/BendingPictureSemiTransparentText"/>
    <dgm:cxn modelId="{543C6EF3-E282-430F-B108-603EEBFA9E18}" type="presOf" srcId="{390C8232-56EF-4582-9040-795FF4C4F710}" destId="{640F5748-BFC1-4DFD-B981-4B7274EE79AD}" srcOrd="0" destOrd="0" presId="urn:microsoft.com/office/officeart/2008/layout/BendingPictureSemiTransparentText"/>
    <dgm:cxn modelId="{7A33C072-6ABC-4BFF-A916-706706207E5A}" type="presParOf" srcId="{A3BB8B9E-7FD2-4E83-87AC-8FDAAAA58198}" destId="{CD0E4E5A-C7C8-4E01-988C-190998866462}" srcOrd="0" destOrd="0" presId="urn:microsoft.com/office/officeart/2008/layout/BendingPictureSemiTransparentText"/>
    <dgm:cxn modelId="{56D12107-9F38-4A0C-B8CC-8B0A3DBEB407}" type="presParOf" srcId="{CD0E4E5A-C7C8-4E01-988C-190998866462}" destId="{1350403B-BF36-4591-A963-71D661185A99}" srcOrd="0" destOrd="0" presId="urn:microsoft.com/office/officeart/2008/layout/BendingPictureSemiTransparentText"/>
    <dgm:cxn modelId="{1D27CE31-83CF-4AD9-913B-DA9234BFD08C}" type="presParOf" srcId="{CD0E4E5A-C7C8-4E01-988C-190998866462}" destId="{640F5748-BFC1-4DFD-B981-4B7274EE79AD}" srcOrd="1" destOrd="0" presId="urn:microsoft.com/office/officeart/2008/layout/BendingPictureSemiTransparentText"/>
    <dgm:cxn modelId="{1890EE6E-CE6B-4E57-8B39-57F5E704041C}" type="presParOf" srcId="{A3BB8B9E-7FD2-4E83-87AC-8FDAAAA58198}" destId="{000293F6-4006-4768-975F-36FB440142A5}" srcOrd="1" destOrd="0" presId="urn:microsoft.com/office/officeart/2008/layout/BendingPictureSemiTransparentText"/>
    <dgm:cxn modelId="{F34992FA-A853-43D3-ACC6-A6B29308AD6E}" type="presParOf" srcId="{A3BB8B9E-7FD2-4E83-87AC-8FDAAAA58198}" destId="{D91CB354-EBC9-4657-8CDE-9D94B2E88275}" srcOrd="2" destOrd="0" presId="urn:microsoft.com/office/officeart/2008/layout/BendingPictureSemiTransparentText"/>
    <dgm:cxn modelId="{37F95D92-2A88-41F2-A646-3E60EBD512FC}" type="presParOf" srcId="{D91CB354-EBC9-4657-8CDE-9D94B2E88275}" destId="{5304B52E-BF45-4D0A-8C73-54D2CB2BF452}" srcOrd="0" destOrd="0" presId="urn:microsoft.com/office/officeart/2008/layout/BendingPictureSemiTransparentText"/>
    <dgm:cxn modelId="{BA54D7EC-B2E1-47F4-98B4-65BA06698E6D}" type="presParOf" srcId="{D91CB354-EBC9-4657-8CDE-9D94B2E88275}" destId="{3CD75DD6-2F1C-47C6-9B97-C6F595DFEED7}" srcOrd="1" destOrd="0" presId="urn:microsoft.com/office/officeart/2008/layout/BendingPictureSemiTransparentText"/>
    <dgm:cxn modelId="{25C25AF2-38BC-4011-95CD-6BC7C05A30E8}" type="presParOf" srcId="{A3BB8B9E-7FD2-4E83-87AC-8FDAAAA58198}" destId="{4616A071-2CB3-4ABB-8A8F-60DEAFE5AB94}" srcOrd="3" destOrd="0" presId="urn:microsoft.com/office/officeart/2008/layout/BendingPictureSemiTransparentText"/>
    <dgm:cxn modelId="{A19B4724-5E4F-43E5-8F36-43CA6A47DAB1}" type="presParOf" srcId="{A3BB8B9E-7FD2-4E83-87AC-8FDAAAA58198}" destId="{B902D6B3-7E81-4E81-ADD7-9C12FE3AD91D}" srcOrd="4" destOrd="0" presId="urn:microsoft.com/office/officeart/2008/layout/BendingPictureSemiTransparentText"/>
    <dgm:cxn modelId="{D500F6A1-B351-43F8-A183-7436D619C743}" type="presParOf" srcId="{B902D6B3-7E81-4E81-ADD7-9C12FE3AD91D}" destId="{7639089A-F3B0-4518-AF84-211A8D845DAB}" srcOrd="0" destOrd="0" presId="urn:microsoft.com/office/officeart/2008/layout/BendingPictureSemiTransparentText"/>
    <dgm:cxn modelId="{D8EAFEAE-9E66-4919-9E56-C8AA0F19E2B1}" type="presParOf" srcId="{B902D6B3-7E81-4E81-ADD7-9C12FE3AD91D}" destId="{97EAACE5-2DB7-435E-A288-E6EB240B5F6D}" srcOrd="1" destOrd="0" presId="urn:microsoft.com/office/officeart/2008/layout/BendingPictureSemiTransparentText"/>
    <dgm:cxn modelId="{7938E2D7-F003-46E2-8D24-5A72D0DE5889}" type="presParOf" srcId="{A3BB8B9E-7FD2-4E83-87AC-8FDAAAA58198}" destId="{2770CD72-A9E4-4602-8C86-D18F092705A3}" srcOrd="5" destOrd="0" presId="urn:microsoft.com/office/officeart/2008/layout/BendingPictureSemiTransparentText"/>
    <dgm:cxn modelId="{E2C82D66-9F0E-44FB-AA33-9B0460E3A3C6}" type="presParOf" srcId="{A3BB8B9E-7FD2-4E83-87AC-8FDAAAA58198}" destId="{18BF54BD-0B0A-4407-9A82-ED1F5D6A8B50}" srcOrd="6" destOrd="0" presId="urn:microsoft.com/office/officeart/2008/layout/BendingPictureSemiTransparentText"/>
    <dgm:cxn modelId="{17F0B75E-F60E-460C-97C2-BB426FE93BBD}" type="presParOf" srcId="{18BF54BD-0B0A-4407-9A82-ED1F5D6A8B50}" destId="{9BD7D2B9-F2C6-4FDB-BC8F-87B70ACAB1D0}" srcOrd="0" destOrd="0" presId="urn:microsoft.com/office/officeart/2008/layout/BendingPictureSemiTransparentText"/>
    <dgm:cxn modelId="{DDF4F4DE-154D-4DCD-A095-4550385C910F}" type="presParOf" srcId="{18BF54BD-0B0A-4407-9A82-ED1F5D6A8B50}" destId="{F8BF1F46-3308-49F1-A425-236F266D2116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297A08-8413-472E-8CCB-28DD28DF3BB1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</dgm:pt>
    <dgm:pt modelId="{20CACE9F-04AA-4660-A280-255088FDD659}">
      <dgm:prSet phldrT="[文本]"/>
      <dgm:spPr/>
      <dgm:t>
        <a:bodyPr/>
        <a:lstStyle/>
        <a:p>
          <a:r>
            <a:rPr lang="zh-CN" altLang="en-US" b="1" spc="600" dirty="0">
              <a:solidFill>
                <a:srgbClr val="122E66"/>
              </a:solidFill>
              <a:latin typeface="思源黑体 CN Bold"/>
            </a:rPr>
            <a:t>标题</a:t>
          </a:r>
        </a:p>
      </dgm:t>
    </dgm:pt>
    <dgm:pt modelId="{A8DD782D-0C04-46A5-8A62-2F4342EEFFA6}" cxnId="{38405FBD-2473-4364-BC22-86DD0E9776D2}" type="parTrans">
      <dgm:prSet/>
      <dgm:spPr/>
      <dgm:t>
        <a:bodyPr/>
        <a:lstStyle/>
        <a:p>
          <a:endParaRPr lang="zh-CN" altLang="en-US"/>
        </a:p>
      </dgm:t>
    </dgm:pt>
    <dgm:pt modelId="{86B901B9-8E50-4B90-99C7-6442E3EE482C}" cxnId="{38405FBD-2473-4364-BC22-86DD0E9776D2}" type="sibTrans">
      <dgm:prSet/>
      <dgm:spPr/>
      <dgm:t>
        <a:bodyPr/>
        <a:lstStyle/>
        <a:p>
          <a:endParaRPr lang="zh-CN" altLang="en-US"/>
        </a:p>
      </dgm:t>
    </dgm:pt>
    <dgm:pt modelId="{70345C77-BEC2-4E6A-B902-75B9C13B2AE4}">
      <dgm:prSet phldrT="[文本]"/>
      <dgm:spPr/>
      <dgm:t>
        <a:bodyPr/>
        <a:lstStyle/>
        <a:p>
          <a:r>
            <a:rPr lang="zh-CN" altLang="en-US" b="1" spc="600" dirty="0">
              <a:solidFill>
                <a:srgbClr val="122E66"/>
              </a:solidFill>
              <a:latin typeface="思源黑体 CN Bold"/>
            </a:rPr>
            <a:t>标题</a:t>
          </a:r>
          <a:endParaRPr lang="zh-CN" altLang="en-US" dirty="0"/>
        </a:p>
      </dgm:t>
    </dgm:pt>
    <dgm:pt modelId="{F8F1C9E5-4E24-4290-8D69-79AB0232D7BB}" cxnId="{9F60BBE4-215E-4D5F-9851-1F439620D394}" type="parTrans">
      <dgm:prSet/>
      <dgm:spPr/>
      <dgm:t>
        <a:bodyPr/>
        <a:lstStyle/>
        <a:p>
          <a:endParaRPr lang="zh-CN" altLang="en-US"/>
        </a:p>
      </dgm:t>
    </dgm:pt>
    <dgm:pt modelId="{5DBBA0C9-8B60-40D2-9D4A-1870BA917EBD}" cxnId="{9F60BBE4-215E-4D5F-9851-1F439620D394}" type="sibTrans">
      <dgm:prSet/>
      <dgm:spPr/>
      <dgm:t>
        <a:bodyPr/>
        <a:lstStyle/>
        <a:p>
          <a:endParaRPr lang="zh-CN" altLang="en-US"/>
        </a:p>
      </dgm:t>
    </dgm:pt>
    <dgm:pt modelId="{35BF9CEE-6D64-4FE0-B329-142A76FC0FF1}">
      <dgm:prSet phldrT="[文本]"/>
      <dgm:spPr/>
      <dgm:t>
        <a:bodyPr/>
        <a:lstStyle/>
        <a:p>
          <a:r>
            <a:rPr lang="zh-CN" altLang="en-US" b="1" spc="600" dirty="0">
              <a:solidFill>
                <a:srgbClr val="122E66"/>
              </a:solidFill>
              <a:latin typeface="思源黑体 CN Bold"/>
            </a:rPr>
            <a:t>标题</a:t>
          </a:r>
          <a:endParaRPr lang="zh-CN" altLang="en-US" dirty="0"/>
        </a:p>
      </dgm:t>
    </dgm:pt>
    <dgm:pt modelId="{9D1E5285-9693-488B-80B1-F68766BFEB3A}" cxnId="{31301300-307F-4E2A-9927-447921CAA833}" type="parTrans">
      <dgm:prSet/>
      <dgm:spPr/>
      <dgm:t>
        <a:bodyPr/>
        <a:lstStyle/>
        <a:p>
          <a:endParaRPr lang="zh-CN" altLang="en-US"/>
        </a:p>
      </dgm:t>
    </dgm:pt>
    <dgm:pt modelId="{B342DA42-1E0A-46D8-9085-2B76FEDE4C66}" cxnId="{31301300-307F-4E2A-9927-447921CAA833}" type="sibTrans">
      <dgm:prSet/>
      <dgm:spPr/>
      <dgm:t>
        <a:bodyPr/>
        <a:lstStyle/>
        <a:p>
          <a:endParaRPr lang="zh-CN" altLang="en-US"/>
        </a:p>
      </dgm:t>
    </dgm:pt>
    <dgm:pt modelId="{57F638BE-8E19-460A-AB8A-5C63F161CF63}">
      <dgm:prSet phldrT="[文本]"/>
      <dgm:spPr/>
      <dgm:t>
        <a:bodyPr/>
        <a:lstStyle/>
        <a:p>
          <a:r>
            <a:rPr lang="zh-CN" altLang="en-US" b="1" spc="600" dirty="0">
              <a:solidFill>
                <a:srgbClr val="122E66"/>
              </a:solidFill>
              <a:latin typeface="思源黑体 CN Bold"/>
            </a:rPr>
            <a:t>标题</a:t>
          </a:r>
          <a:endParaRPr lang="zh-CN" altLang="en-US" dirty="0"/>
        </a:p>
      </dgm:t>
    </dgm:pt>
    <dgm:pt modelId="{3C1CEBDC-FC89-42C8-99A6-07C08CC5CBCA}" cxnId="{7D71E458-A947-4F3B-9F0E-5F7313CE166D}" type="parTrans">
      <dgm:prSet/>
      <dgm:spPr/>
      <dgm:t>
        <a:bodyPr/>
        <a:lstStyle/>
        <a:p>
          <a:endParaRPr lang="zh-CN" altLang="en-US"/>
        </a:p>
      </dgm:t>
    </dgm:pt>
    <dgm:pt modelId="{0D8C5E93-3D14-4630-8338-6526BE831FD1}" cxnId="{7D71E458-A947-4F3B-9F0E-5F7313CE166D}" type="sibTrans">
      <dgm:prSet/>
      <dgm:spPr/>
      <dgm:t>
        <a:bodyPr/>
        <a:lstStyle/>
        <a:p>
          <a:endParaRPr lang="zh-CN" altLang="en-US"/>
        </a:p>
      </dgm:t>
    </dgm:pt>
    <dgm:pt modelId="{F5536A07-3500-4AA7-89B4-3278F82902A5}">
      <dgm:prSet phldrT="[文本]"/>
      <dgm:spPr/>
      <dgm:t>
        <a:bodyPr/>
        <a:lstStyle/>
        <a:p>
          <a:r>
            <a:rPr lang="zh-CN" altLang="en-US" b="1" spc="600" dirty="0">
              <a:solidFill>
                <a:srgbClr val="122E66"/>
              </a:solidFill>
              <a:latin typeface="思源黑体 CN Bold"/>
            </a:rPr>
            <a:t>标题</a:t>
          </a:r>
          <a:endParaRPr lang="zh-CN" altLang="en-US" dirty="0"/>
        </a:p>
      </dgm:t>
    </dgm:pt>
    <dgm:pt modelId="{05C9985E-758B-4495-870C-F14FA7801438}" cxnId="{5F39EDB7-3806-4BAD-B5BE-50C37E4E5085}" type="parTrans">
      <dgm:prSet/>
      <dgm:spPr/>
      <dgm:t>
        <a:bodyPr/>
        <a:lstStyle/>
        <a:p>
          <a:endParaRPr lang="zh-CN" altLang="en-US"/>
        </a:p>
      </dgm:t>
    </dgm:pt>
    <dgm:pt modelId="{60E3010E-2B54-44E0-AE58-B81CEA6F2FB9}" cxnId="{5F39EDB7-3806-4BAD-B5BE-50C37E4E5085}" type="sibTrans">
      <dgm:prSet/>
      <dgm:spPr/>
      <dgm:t>
        <a:bodyPr/>
        <a:lstStyle/>
        <a:p>
          <a:endParaRPr lang="zh-CN" altLang="en-US"/>
        </a:p>
      </dgm:t>
    </dgm:pt>
    <dgm:pt modelId="{2DAB6826-11B8-4610-83C4-4E06397CCCCF}" type="pres">
      <dgm:prSet presAssocID="{FA297A08-8413-472E-8CCB-28DD28DF3BB1}" presName="Name0" presStyleCnt="0">
        <dgm:presLayoutVars>
          <dgm:dir/>
          <dgm:resizeHandles val="exact"/>
        </dgm:presLayoutVars>
      </dgm:prSet>
      <dgm:spPr/>
    </dgm:pt>
    <dgm:pt modelId="{37D8B855-6F34-4A29-8E4C-7E8A08ACECCA}" type="pres">
      <dgm:prSet presAssocID="{20CACE9F-04AA-4660-A280-255088FDD659}" presName="composite" presStyleCnt="0"/>
      <dgm:spPr/>
    </dgm:pt>
    <dgm:pt modelId="{1A42486B-1FE9-401A-9C64-04C9620D80B1}" type="pres">
      <dgm:prSet presAssocID="{20CACE9F-04AA-4660-A280-255088FDD659}" presName="rect1" presStyleLbl="bgShp" presStyleIdx="0" presStyleCnt="5"/>
      <dgm:spPr>
        <a:blipFill>
          <a:blip xmlns:r="http://schemas.openxmlformats.org/officeDocument/2006/relationships"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9476EF67-EE19-43B1-A305-438D9872156B}" type="pres">
      <dgm:prSet presAssocID="{20CACE9F-04AA-4660-A280-255088FDD659}" presName="rect2" presStyleLbl="trBgShp" presStyleIdx="0" presStyleCnt="5">
        <dgm:presLayoutVars>
          <dgm:bulletEnabled val="1"/>
        </dgm:presLayoutVars>
      </dgm:prSet>
      <dgm:spPr/>
    </dgm:pt>
    <dgm:pt modelId="{53906BDA-084E-4B4F-9148-7808DC7C4F9B}" type="pres">
      <dgm:prSet presAssocID="{86B901B9-8E50-4B90-99C7-6442E3EE482C}" presName="sibTrans" presStyleCnt="0"/>
      <dgm:spPr/>
    </dgm:pt>
    <dgm:pt modelId="{22EE2974-5BE2-457B-8A56-A589785EB23E}" type="pres">
      <dgm:prSet presAssocID="{70345C77-BEC2-4E6A-B902-75B9C13B2AE4}" presName="composite" presStyleCnt="0"/>
      <dgm:spPr/>
    </dgm:pt>
    <dgm:pt modelId="{7533B561-A127-4CA6-8F2F-911A987A985C}" type="pres">
      <dgm:prSet presAssocID="{70345C77-BEC2-4E6A-B902-75B9C13B2AE4}" presName="rect1" presStyleLbl="bgShp" presStyleIdx="1" presStyleCnt="5"/>
      <dgm:spPr>
        <a:blipFill>
          <a:blip xmlns:r="http://schemas.openxmlformats.org/officeDocument/2006/relationships"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91F3B6C-2A16-4326-8333-FBF727286231}" type="pres">
      <dgm:prSet presAssocID="{70345C77-BEC2-4E6A-B902-75B9C13B2AE4}" presName="rect2" presStyleLbl="trBgShp" presStyleIdx="1" presStyleCnt="5">
        <dgm:presLayoutVars>
          <dgm:bulletEnabled val="1"/>
        </dgm:presLayoutVars>
      </dgm:prSet>
      <dgm:spPr/>
    </dgm:pt>
    <dgm:pt modelId="{3FE38C0C-589F-41A2-A6D9-1E0FEA0B5405}" type="pres">
      <dgm:prSet presAssocID="{5DBBA0C9-8B60-40D2-9D4A-1870BA917EBD}" presName="sibTrans" presStyleCnt="0"/>
      <dgm:spPr/>
    </dgm:pt>
    <dgm:pt modelId="{F6ECCC41-C263-436D-AAEA-DDC267A0AA32}" type="pres">
      <dgm:prSet presAssocID="{35BF9CEE-6D64-4FE0-B329-142A76FC0FF1}" presName="composite" presStyleCnt="0"/>
      <dgm:spPr/>
    </dgm:pt>
    <dgm:pt modelId="{4FB3F28D-BE3F-47DA-8643-6FB01B65D9EE}" type="pres">
      <dgm:prSet presAssocID="{35BF9CEE-6D64-4FE0-B329-142A76FC0FF1}" presName="rect1" presStyleLbl="bgShp" presStyleIdx="2" presStyleCnt="5"/>
      <dgm:spPr>
        <a:blipFill>
          <a:blip xmlns:r="http://schemas.openxmlformats.org/officeDocument/2006/relationships"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</dgm:pt>
    <dgm:pt modelId="{2158059C-6405-484C-8CCB-24C97DE7C4E1}" type="pres">
      <dgm:prSet presAssocID="{35BF9CEE-6D64-4FE0-B329-142A76FC0FF1}" presName="rect2" presStyleLbl="trBgShp" presStyleIdx="2" presStyleCnt="5">
        <dgm:presLayoutVars>
          <dgm:bulletEnabled val="1"/>
        </dgm:presLayoutVars>
      </dgm:prSet>
      <dgm:spPr/>
    </dgm:pt>
    <dgm:pt modelId="{D1E2DD8E-7EE5-4461-BB5C-12A6CD92D722}" type="pres">
      <dgm:prSet presAssocID="{B342DA42-1E0A-46D8-9085-2B76FEDE4C66}" presName="sibTrans" presStyleCnt="0"/>
      <dgm:spPr/>
    </dgm:pt>
    <dgm:pt modelId="{25AC47ED-A862-431E-8FA5-4282884D4171}" type="pres">
      <dgm:prSet presAssocID="{57F638BE-8E19-460A-AB8A-5C63F161CF63}" presName="composite" presStyleCnt="0"/>
      <dgm:spPr/>
    </dgm:pt>
    <dgm:pt modelId="{64C1F778-96DA-49DD-9AD3-45A5F446AA93}" type="pres">
      <dgm:prSet presAssocID="{57F638BE-8E19-460A-AB8A-5C63F161CF63}" presName="rect1" presStyleLbl="bgShp" presStyleIdx="3" presStyleCnt="5"/>
      <dgm:spPr>
        <a:blipFill>
          <a:blip xmlns:r="http://schemas.openxmlformats.org/officeDocument/2006/relationships"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gm:spPr>
    </dgm:pt>
    <dgm:pt modelId="{7A1EA843-0284-4BD1-88FD-3DC8AF3FE3D8}" type="pres">
      <dgm:prSet presAssocID="{57F638BE-8E19-460A-AB8A-5C63F161CF63}" presName="rect2" presStyleLbl="trBgShp" presStyleIdx="3" presStyleCnt="5">
        <dgm:presLayoutVars>
          <dgm:bulletEnabled val="1"/>
        </dgm:presLayoutVars>
      </dgm:prSet>
      <dgm:spPr/>
    </dgm:pt>
    <dgm:pt modelId="{82B1E814-B410-464A-91FE-F9F30A36870A}" type="pres">
      <dgm:prSet presAssocID="{0D8C5E93-3D14-4630-8338-6526BE831FD1}" presName="sibTrans" presStyleCnt="0"/>
      <dgm:spPr/>
    </dgm:pt>
    <dgm:pt modelId="{A4195D09-0A98-4E05-834E-69399E38F3F3}" type="pres">
      <dgm:prSet presAssocID="{F5536A07-3500-4AA7-89B4-3278F82902A5}" presName="composite" presStyleCnt="0"/>
      <dgm:spPr/>
    </dgm:pt>
    <dgm:pt modelId="{62716CB6-4B45-4360-B1DC-15A8F0224D5F}" type="pres">
      <dgm:prSet presAssocID="{F5536A07-3500-4AA7-89B4-3278F82902A5}" presName="rect1" presStyleLbl="bgShp" presStyleIdx="4" presStyleCnt="5"/>
      <dgm:spPr>
        <a:blipFill>
          <a:blip xmlns:r="http://schemas.openxmlformats.org/officeDocument/2006/relationships"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181146CC-9799-479D-9AF7-F418A2CD20CB}" type="pres">
      <dgm:prSet presAssocID="{F5536A07-3500-4AA7-89B4-3278F82902A5}" presName="rect2" presStyleLbl="trBgShp" presStyleIdx="4" presStyleCnt="5">
        <dgm:presLayoutVars>
          <dgm:bulletEnabled val="1"/>
        </dgm:presLayoutVars>
      </dgm:prSet>
      <dgm:spPr/>
    </dgm:pt>
  </dgm:ptLst>
  <dgm:cxnLst>
    <dgm:cxn modelId="{31301300-307F-4E2A-9927-447921CAA833}" srcId="{FA297A08-8413-472E-8CCB-28DD28DF3BB1}" destId="{35BF9CEE-6D64-4FE0-B329-142A76FC0FF1}" srcOrd="2" destOrd="0" parTransId="{9D1E5285-9693-488B-80B1-F68766BFEB3A}" sibTransId="{B342DA42-1E0A-46D8-9085-2B76FEDE4C66}"/>
    <dgm:cxn modelId="{4BF44900-18CA-425A-B13E-1658E7D04CE2}" type="presOf" srcId="{35BF9CEE-6D64-4FE0-B329-142A76FC0FF1}" destId="{2158059C-6405-484C-8CCB-24C97DE7C4E1}" srcOrd="0" destOrd="0" presId="urn:microsoft.com/office/officeart/2008/layout/BendingPictureSemiTransparentText"/>
    <dgm:cxn modelId="{52F9BC4E-7037-4ADB-9DE3-79C2D0F515C5}" type="presOf" srcId="{20CACE9F-04AA-4660-A280-255088FDD659}" destId="{9476EF67-EE19-43B1-A305-438D9872156B}" srcOrd="0" destOrd="0" presId="urn:microsoft.com/office/officeart/2008/layout/BendingPictureSemiTransparentText"/>
    <dgm:cxn modelId="{EF417B72-83DC-4D10-9E86-4C1DB4A478D4}" type="presOf" srcId="{FA297A08-8413-472E-8CCB-28DD28DF3BB1}" destId="{2DAB6826-11B8-4610-83C4-4E06397CCCCF}" srcOrd="0" destOrd="0" presId="urn:microsoft.com/office/officeart/2008/layout/BendingPictureSemiTransparentText"/>
    <dgm:cxn modelId="{7D71E458-A947-4F3B-9F0E-5F7313CE166D}" srcId="{FA297A08-8413-472E-8CCB-28DD28DF3BB1}" destId="{57F638BE-8E19-460A-AB8A-5C63F161CF63}" srcOrd="3" destOrd="0" parTransId="{3C1CEBDC-FC89-42C8-99A6-07C08CC5CBCA}" sibTransId="{0D8C5E93-3D14-4630-8338-6526BE831FD1}"/>
    <dgm:cxn modelId="{4B47ECAC-5350-477A-8E6A-E93C50C0B0C0}" type="presOf" srcId="{57F638BE-8E19-460A-AB8A-5C63F161CF63}" destId="{7A1EA843-0284-4BD1-88FD-3DC8AF3FE3D8}" srcOrd="0" destOrd="0" presId="urn:microsoft.com/office/officeart/2008/layout/BendingPictureSemiTransparentText"/>
    <dgm:cxn modelId="{5F39EDB7-3806-4BAD-B5BE-50C37E4E5085}" srcId="{FA297A08-8413-472E-8CCB-28DD28DF3BB1}" destId="{F5536A07-3500-4AA7-89B4-3278F82902A5}" srcOrd="4" destOrd="0" parTransId="{05C9985E-758B-4495-870C-F14FA7801438}" sibTransId="{60E3010E-2B54-44E0-AE58-B81CEA6F2FB9}"/>
    <dgm:cxn modelId="{38405FBD-2473-4364-BC22-86DD0E9776D2}" srcId="{FA297A08-8413-472E-8CCB-28DD28DF3BB1}" destId="{20CACE9F-04AA-4660-A280-255088FDD659}" srcOrd="0" destOrd="0" parTransId="{A8DD782D-0C04-46A5-8A62-2F4342EEFFA6}" sibTransId="{86B901B9-8E50-4B90-99C7-6442E3EE482C}"/>
    <dgm:cxn modelId="{FB12C1C1-8C0E-4917-9676-288DC6189C8A}" type="presOf" srcId="{70345C77-BEC2-4E6A-B902-75B9C13B2AE4}" destId="{B91F3B6C-2A16-4326-8333-FBF727286231}" srcOrd="0" destOrd="0" presId="urn:microsoft.com/office/officeart/2008/layout/BendingPictureSemiTransparentText"/>
    <dgm:cxn modelId="{9F60BBE4-215E-4D5F-9851-1F439620D394}" srcId="{FA297A08-8413-472E-8CCB-28DD28DF3BB1}" destId="{70345C77-BEC2-4E6A-B902-75B9C13B2AE4}" srcOrd="1" destOrd="0" parTransId="{F8F1C9E5-4E24-4290-8D69-79AB0232D7BB}" sibTransId="{5DBBA0C9-8B60-40D2-9D4A-1870BA917EBD}"/>
    <dgm:cxn modelId="{575CD7FF-6F35-4F2C-848F-29BBB701ACF3}" type="presOf" srcId="{F5536A07-3500-4AA7-89B4-3278F82902A5}" destId="{181146CC-9799-479D-9AF7-F418A2CD20CB}" srcOrd="0" destOrd="0" presId="urn:microsoft.com/office/officeart/2008/layout/BendingPictureSemiTransparentText"/>
    <dgm:cxn modelId="{58AADC01-7790-4F08-B3A2-BAF683C3EC8E}" type="presParOf" srcId="{2DAB6826-11B8-4610-83C4-4E06397CCCCF}" destId="{37D8B855-6F34-4A29-8E4C-7E8A08ACECCA}" srcOrd="0" destOrd="0" presId="urn:microsoft.com/office/officeart/2008/layout/BendingPictureSemiTransparentText"/>
    <dgm:cxn modelId="{E2F1C160-6701-4D2C-ADF7-CA1394D3E4D6}" type="presParOf" srcId="{37D8B855-6F34-4A29-8E4C-7E8A08ACECCA}" destId="{1A42486B-1FE9-401A-9C64-04C9620D80B1}" srcOrd="0" destOrd="0" presId="urn:microsoft.com/office/officeart/2008/layout/BendingPictureSemiTransparentText"/>
    <dgm:cxn modelId="{A3F7F216-0E9B-48C8-A194-58B1D94FD6D5}" type="presParOf" srcId="{37D8B855-6F34-4A29-8E4C-7E8A08ACECCA}" destId="{9476EF67-EE19-43B1-A305-438D9872156B}" srcOrd="1" destOrd="0" presId="urn:microsoft.com/office/officeart/2008/layout/BendingPictureSemiTransparentText"/>
    <dgm:cxn modelId="{31E5C0F5-C1EE-4D73-BE62-27826796019A}" type="presParOf" srcId="{2DAB6826-11B8-4610-83C4-4E06397CCCCF}" destId="{53906BDA-084E-4B4F-9148-7808DC7C4F9B}" srcOrd="1" destOrd="0" presId="urn:microsoft.com/office/officeart/2008/layout/BendingPictureSemiTransparentText"/>
    <dgm:cxn modelId="{938F7DC8-E3FD-457D-8A98-8D9B096970A8}" type="presParOf" srcId="{2DAB6826-11B8-4610-83C4-4E06397CCCCF}" destId="{22EE2974-5BE2-457B-8A56-A589785EB23E}" srcOrd="2" destOrd="0" presId="urn:microsoft.com/office/officeart/2008/layout/BendingPictureSemiTransparentText"/>
    <dgm:cxn modelId="{528AE1E0-B4B4-4160-94AF-2713EECCF193}" type="presParOf" srcId="{22EE2974-5BE2-457B-8A56-A589785EB23E}" destId="{7533B561-A127-4CA6-8F2F-911A987A985C}" srcOrd="0" destOrd="0" presId="urn:microsoft.com/office/officeart/2008/layout/BendingPictureSemiTransparentText"/>
    <dgm:cxn modelId="{D98C9189-4EAC-4CA4-9686-B6630032DA57}" type="presParOf" srcId="{22EE2974-5BE2-457B-8A56-A589785EB23E}" destId="{B91F3B6C-2A16-4326-8333-FBF727286231}" srcOrd="1" destOrd="0" presId="urn:microsoft.com/office/officeart/2008/layout/BendingPictureSemiTransparentText"/>
    <dgm:cxn modelId="{88A3B248-C42C-453E-8DB8-705705E3C8E1}" type="presParOf" srcId="{2DAB6826-11B8-4610-83C4-4E06397CCCCF}" destId="{3FE38C0C-589F-41A2-A6D9-1E0FEA0B5405}" srcOrd="3" destOrd="0" presId="urn:microsoft.com/office/officeart/2008/layout/BendingPictureSemiTransparentText"/>
    <dgm:cxn modelId="{831ADDC9-FC84-45C4-AC7C-6078FBDE32E0}" type="presParOf" srcId="{2DAB6826-11B8-4610-83C4-4E06397CCCCF}" destId="{F6ECCC41-C263-436D-AAEA-DDC267A0AA32}" srcOrd="4" destOrd="0" presId="urn:microsoft.com/office/officeart/2008/layout/BendingPictureSemiTransparentText"/>
    <dgm:cxn modelId="{29BBA4FF-6CDC-4B83-B8C8-A516227F7DF7}" type="presParOf" srcId="{F6ECCC41-C263-436D-AAEA-DDC267A0AA32}" destId="{4FB3F28D-BE3F-47DA-8643-6FB01B65D9EE}" srcOrd="0" destOrd="0" presId="urn:microsoft.com/office/officeart/2008/layout/BendingPictureSemiTransparentText"/>
    <dgm:cxn modelId="{F7BCFB46-E370-4E63-96E7-B6D3B30311C8}" type="presParOf" srcId="{F6ECCC41-C263-436D-AAEA-DDC267A0AA32}" destId="{2158059C-6405-484C-8CCB-24C97DE7C4E1}" srcOrd="1" destOrd="0" presId="urn:microsoft.com/office/officeart/2008/layout/BendingPictureSemiTransparentText"/>
    <dgm:cxn modelId="{1B308011-7228-48B0-B239-86107A82E46A}" type="presParOf" srcId="{2DAB6826-11B8-4610-83C4-4E06397CCCCF}" destId="{D1E2DD8E-7EE5-4461-BB5C-12A6CD92D722}" srcOrd="5" destOrd="0" presId="urn:microsoft.com/office/officeart/2008/layout/BendingPictureSemiTransparentText"/>
    <dgm:cxn modelId="{49311751-3448-4FFF-83D9-7C3358ED66EE}" type="presParOf" srcId="{2DAB6826-11B8-4610-83C4-4E06397CCCCF}" destId="{25AC47ED-A862-431E-8FA5-4282884D4171}" srcOrd="6" destOrd="0" presId="urn:microsoft.com/office/officeart/2008/layout/BendingPictureSemiTransparentText"/>
    <dgm:cxn modelId="{0F84FD7B-E86E-4761-911F-16FEB059A2C1}" type="presParOf" srcId="{25AC47ED-A862-431E-8FA5-4282884D4171}" destId="{64C1F778-96DA-49DD-9AD3-45A5F446AA93}" srcOrd="0" destOrd="0" presId="urn:microsoft.com/office/officeart/2008/layout/BendingPictureSemiTransparentText"/>
    <dgm:cxn modelId="{5FA68FF7-04D1-4968-9E8D-5102D5AC5F8F}" type="presParOf" srcId="{25AC47ED-A862-431E-8FA5-4282884D4171}" destId="{7A1EA843-0284-4BD1-88FD-3DC8AF3FE3D8}" srcOrd="1" destOrd="0" presId="urn:microsoft.com/office/officeart/2008/layout/BendingPictureSemiTransparentText"/>
    <dgm:cxn modelId="{605F286B-4C19-46C8-96D9-54A815784F30}" type="presParOf" srcId="{2DAB6826-11B8-4610-83C4-4E06397CCCCF}" destId="{82B1E814-B410-464A-91FE-F9F30A36870A}" srcOrd="7" destOrd="0" presId="urn:microsoft.com/office/officeart/2008/layout/BendingPictureSemiTransparentText"/>
    <dgm:cxn modelId="{69446F7E-B064-44D9-A9AC-965DEE5A3AB2}" type="presParOf" srcId="{2DAB6826-11B8-4610-83C4-4E06397CCCCF}" destId="{A4195D09-0A98-4E05-834E-69399E38F3F3}" srcOrd="8" destOrd="0" presId="urn:microsoft.com/office/officeart/2008/layout/BendingPictureSemiTransparentText"/>
    <dgm:cxn modelId="{5B4DEDB3-C512-4284-8E6E-8FE0336DFD3B}" type="presParOf" srcId="{A4195D09-0A98-4E05-834E-69399E38F3F3}" destId="{62716CB6-4B45-4360-B1DC-15A8F0224D5F}" srcOrd="0" destOrd="0" presId="urn:microsoft.com/office/officeart/2008/layout/BendingPictureSemiTransparentText"/>
    <dgm:cxn modelId="{A313DBC5-0DF2-4698-9BFD-2845AD2B1C84}" type="presParOf" srcId="{A4195D09-0A98-4E05-834E-69399E38F3F3}" destId="{181146CC-9799-479D-9AF7-F418A2CD20CB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816394" cy="4328807"/>
        <a:chOff x="0" y="0"/>
        <a:chExt cx="8816394" cy="4328807"/>
      </a:xfrm>
    </dsp:grpSpPr>
    <dsp:sp modelId="{377921B8-F9A3-4B4A-9225-4B0A30C1C0B7}">
      <dsp:nvSpPr>
        <dsp:cNvPr id="3" name="矩形 2"/>
        <dsp:cNvSpPr/>
      </dsp:nvSpPr>
      <dsp:spPr bwMode="white">
        <a:xfrm>
          <a:off x="4150201" y="0"/>
          <a:ext cx="4420782" cy="1999449"/>
        </a:xfrm>
        <a:prstGeom prst="rect">
          <a:avLst/>
        </a:prstGeom>
        <a:solidFill>
          <a:schemeClr val="bg1">
            <a:lumMod val="9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 </a:t>
          </a:r>
          <a:endParaRPr lang="zh-CN" altLang="en-US" dirty="0"/>
        </a:p>
      </dsp:txBody>
      <dsp:txXfrm>
        <a:off x="4150201" y="0"/>
        <a:ext cx="4420782" cy="1999449"/>
      </dsp:txXfrm>
    </dsp:sp>
    <dsp:sp modelId="{D26708FB-0059-429E-838D-E42DA7B2E0E4}">
      <dsp:nvSpPr>
        <dsp:cNvPr id="4" name="矩形 3"/>
        <dsp:cNvSpPr/>
      </dsp:nvSpPr>
      <dsp:spPr bwMode="white">
        <a:xfrm>
          <a:off x="1109106" y="0"/>
          <a:ext cx="1979454" cy="1999449"/>
        </a:xfrm>
        <a:prstGeom prst="rect">
          <a:avLst/>
        </a:prstGeom>
        <a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109106" y="0"/>
        <a:ext cx="1979454" cy="1999449"/>
      </dsp:txXfrm>
    </dsp:sp>
    <dsp:sp modelId="{4AC05BC5-EB14-4EAA-926E-9C3690A49641}">
      <dsp:nvSpPr>
        <dsp:cNvPr id="5" name="矩形 4"/>
        <dsp:cNvSpPr/>
      </dsp:nvSpPr>
      <dsp:spPr bwMode="white">
        <a:xfrm>
          <a:off x="1109106" y="2329358"/>
          <a:ext cx="4420782" cy="1999449"/>
        </a:xfrm>
        <a:prstGeom prst="rect">
          <a:avLst/>
        </a:prstGeom>
        <a:solidFill>
          <a:schemeClr val="bg1">
            <a:lumMod val="9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 </a:t>
          </a:r>
          <a:endParaRPr lang="zh-CN" altLang="en-US" dirty="0"/>
        </a:p>
      </dsp:txBody>
      <dsp:txXfrm>
        <a:off x="1109106" y="2329358"/>
        <a:ext cx="4420782" cy="1999449"/>
      </dsp:txXfrm>
    </dsp:sp>
    <dsp:sp modelId="{C7A6443A-96DE-44B6-B2A4-A47B213F11F7}">
      <dsp:nvSpPr>
        <dsp:cNvPr id="6" name="矩形 5"/>
        <dsp:cNvSpPr/>
      </dsp:nvSpPr>
      <dsp:spPr bwMode="white">
        <a:xfrm>
          <a:off x="5727833" y="2329358"/>
          <a:ext cx="1979454" cy="1999449"/>
        </a:xfrm>
        <a:prstGeom prst="rect">
          <a:avLst/>
        </a:prstGeom>
        <a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727833" y="2329358"/>
        <a:ext cx="1979454" cy="19994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816394" cy="4328807"/>
        <a:chOff x="0" y="0"/>
        <a:chExt cx="8816394" cy="4328807"/>
      </a:xfrm>
    </dsp:grpSpPr>
    <dsp:sp modelId="{377921B8-F9A3-4B4A-9225-4B0A30C1C0B7}">
      <dsp:nvSpPr>
        <dsp:cNvPr id="3" name="矩形 2"/>
        <dsp:cNvSpPr/>
      </dsp:nvSpPr>
      <dsp:spPr bwMode="white">
        <a:xfrm>
          <a:off x="4150201" y="0"/>
          <a:ext cx="4420782" cy="1999449"/>
        </a:xfrm>
        <a:prstGeom prst="rect">
          <a:avLst/>
        </a:prstGeom>
        <a:solidFill>
          <a:schemeClr val="bg1">
            <a:lumMod val="9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 </a:t>
          </a:r>
          <a:endParaRPr lang="zh-CN" altLang="en-US" dirty="0"/>
        </a:p>
      </dsp:txBody>
      <dsp:txXfrm>
        <a:off x="4150201" y="0"/>
        <a:ext cx="4420782" cy="1999449"/>
      </dsp:txXfrm>
    </dsp:sp>
    <dsp:sp modelId="{D26708FB-0059-429E-838D-E42DA7B2E0E4}">
      <dsp:nvSpPr>
        <dsp:cNvPr id="4" name="矩形 3"/>
        <dsp:cNvSpPr/>
      </dsp:nvSpPr>
      <dsp:spPr bwMode="white">
        <a:xfrm>
          <a:off x="1109106" y="0"/>
          <a:ext cx="1979454" cy="1999449"/>
        </a:xfrm>
        <a:prstGeom prst="rect">
          <a:avLst/>
        </a:prstGeom>
        <a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109106" y="0"/>
        <a:ext cx="1979454" cy="1999449"/>
      </dsp:txXfrm>
    </dsp:sp>
    <dsp:sp modelId="{4AC05BC5-EB14-4EAA-926E-9C3690A49641}">
      <dsp:nvSpPr>
        <dsp:cNvPr id="5" name="矩形 4"/>
        <dsp:cNvSpPr/>
      </dsp:nvSpPr>
      <dsp:spPr bwMode="white">
        <a:xfrm>
          <a:off x="1109106" y="2329358"/>
          <a:ext cx="4420782" cy="1999449"/>
        </a:xfrm>
        <a:prstGeom prst="rect">
          <a:avLst/>
        </a:prstGeom>
        <a:solidFill>
          <a:schemeClr val="bg1">
            <a:lumMod val="9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47650" tIns="247650" rIns="247650" bIns="2476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 </a:t>
          </a:r>
          <a:endParaRPr lang="zh-CN" altLang="en-US" dirty="0"/>
        </a:p>
      </dsp:txBody>
      <dsp:txXfrm>
        <a:off x="1109106" y="2329358"/>
        <a:ext cx="4420782" cy="1999449"/>
      </dsp:txXfrm>
    </dsp:sp>
    <dsp:sp modelId="{C7A6443A-96DE-44B6-B2A4-A47B213F11F7}">
      <dsp:nvSpPr>
        <dsp:cNvPr id="6" name="矩形 5"/>
        <dsp:cNvSpPr/>
      </dsp:nvSpPr>
      <dsp:spPr bwMode="white">
        <a:xfrm>
          <a:off x="5727833" y="2329358"/>
          <a:ext cx="1979454" cy="1999449"/>
        </a:xfrm>
        <a:prstGeom prst="rect">
          <a:avLst/>
        </a:prstGeom>
        <a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727833" y="2329358"/>
        <a:ext cx="1979454" cy="19994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707525" cy="4008475"/>
        <a:chOff x="0" y="0"/>
        <a:chExt cx="9707525" cy="4008475"/>
      </a:xfrm>
    </dsp:grpSpPr>
    <dsp:sp modelId="{1350403B-BF36-4591-A963-71D661185A99}">
      <dsp:nvSpPr>
        <dsp:cNvPr id="3" name="矩形 2"/>
        <dsp:cNvSpPr/>
      </dsp:nvSpPr>
      <dsp:spPr bwMode="white">
        <a:xfrm>
          <a:off x="6143" y="1038328"/>
          <a:ext cx="2253853" cy="1931819"/>
        </a:xfrm>
        <a:prstGeom prst="rect">
          <a:avLst/>
        </a:prstGeom>
        <a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6143" y="1038328"/>
        <a:ext cx="2253853" cy="1931819"/>
      </dsp:txXfrm>
    </dsp:sp>
    <dsp:sp modelId="{640F5748-BFC1-4DFD-B981-4B7274EE79AD}">
      <dsp:nvSpPr>
        <dsp:cNvPr id="4" name="矩形 3"/>
        <dsp:cNvSpPr/>
      </dsp:nvSpPr>
      <dsp:spPr bwMode="white">
        <a:xfrm>
          <a:off x="4926" y="2383818"/>
          <a:ext cx="2253853" cy="463637"/>
        </a:xfrm>
        <a:prstGeom prst="rect">
          <a:avLst/>
        </a:prstGeom>
      </dsp:spPr>
      <dsp:style>
        <a:lnRef idx="0">
          <a:schemeClr val="accent1"/>
        </a:lnRef>
        <a:fillRef idx="1">
          <a:schemeClr val="accent1">
            <a:tint val="50000"/>
            <a:alpha val="40000"/>
          </a:schemeClr>
        </a:fillRef>
        <a:effectRef idx="0">
          <a:scrgbClr r="0" g="0" b="0"/>
        </a:effectRef>
        <a:fontRef idx="minor"/>
      </dsp:style>
      <dsp:txBody>
        <a:bodyPr lIns="35560" tIns="35560" rIns="35560" bIns="355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>
              <a:solidFill>
                <a:schemeClr val="lt1"/>
              </a:solidFill>
            </a:rPr>
            <a:t>标题</a:t>
          </a:r>
          <a:endParaRPr>
            <a:solidFill>
              <a:schemeClr val="lt1"/>
            </a:solidFill>
          </a:endParaRPr>
        </a:p>
      </dsp:txBody>
      <dsp:txXfrm>
        <a:off x="4926" y="2383818"/>
        <a:ext cx="2253853" cy="463637"/>
      </dsp:txXfrm>
    </dsp:sp>
    <dsp:sp modelId="{5304B52E-BF45-4D0A-8C73-54D2CB2BF452}">
      <dsp:nvSpPr>
        <dsp:cNvPr id="5" name="矩形 4"/>
        <dsp:cNvSpPr/>
      </dsp:nvSpPr>
      <dsp:spPr bwMode="white">
        <a:xfrm>
          <a:off x="2489883" y="1038328"/>
          <a:ext cx="2253853" cy="1931819"/>
        </a:xfrm>
        <a:prstGeom prst="rect">
          <a:avLst/>
        </a:prstGeom>
        <a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2489883" y="1038328"/>
        <a:ext cx="2253853" cy="1931819"/>
      </dsp:txXfrm>
    </dsp:sp>
    <dsp:sp modelId="{3CD75DD6-2F1C-47C6-9B97-C6F595DFEED7}">
      <dsp:nvSpPr>
        <dsp:cNvPr id="6" name="矩形 5"/>
        <dsp:cNvSpPr/>
      </dsp:nvSpPr>
      <dsp:spPr bwMode="white">
        <a:xfrm>
          <a:off x="2489883" y="2390601"/>
          <a:ext cx="2253853" cy="463637"/>
        </a:xfrm>
        <a:prstGeom prst="rect">
          <a:avLst/>
        </a:prstGeom>
      </dsp:spPr>
      <dsp:style>
        <a:lnRef idx="0">
          <a:schemeClr val="accent1"/>
        </a:lnRef>
        <a:fillRef idx="1">
          <a:schemeClr val="accent1">
            <a:tint val="50000"/>
            <a:alpha val="40000"/>
          </a:schemeClr>
        </a:fillRef>
        <a:effectRef idx="0">
          <a:scrgbClr r="0" g="0" b="0"/>
        </a:effectRef>
        <a:fontRef idx="minor"/>
      </dsp:style>
      <dsp:txBody>
        <a:bodyPr lIns="35560" tIns="35560" rIns="35560" bIns="355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>
              <a:solidFill>
                <a:schemeClr val="lt1"/>
              </a:solidFill>
            </a:rPr>
            <a:t>标题</a:t>
          </a:r>
          <a:endParaRPr>
            <a:solidFill>
              <a:schemeClr val="lt1"/>
            </a:solidFill>
          </a:endParaRPr>
        </a:p>
      </dsp:txBody>
      <dsp:txXfrm>
        <a:off x="2489883" y="2390601"/>
        <a:ext cx="2253853" cy="463637"/>
      </dsp:txXfrm>
    </dsp:sp>
    <dsp:sp modelId="{7639089A-F3B0-4518-AF84-211A8D845DAB}">
      <dsp:nvSpPr>
        <dsp:cNvPr id="7" name="矩形 6"/>
        <dsp:cNvSpPr/>
      </dsp:nvSpPr>
      <dsp:spPr bwMode="white">
        <a:xfrm>
          <a:off x="4973622" y="1038328"/>
          <a:ext cx="2253853" cy="1931819"/>
        </a:xfrm>
        <a:prstGeom prst="rect">
          <a:avLst/>
        </a:prstGeom>
        <a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4973622" y="1038328"/>
        <a:ext cx="2253853" cy="1931819"/>
      </dsp:txXfrm>
    </dsp:sp>
    <dsp:sp modelId="{97EAACE5-2DB7-435E-A288-E6EB240B5F6D}">
      <dsp:nvSpPr>
        <dsp:cNvPr id="8" name="矩形 7"/>
        <dsp:cNvSpPr/>
      </dsp:nvSpPr>
      <dsp:spPr bwMode="white">
        <a:xfrm>
          <a:off x="4973622" y="2390601"/>
          <a:ext cx="2253853" cy="463637"/>
        </a:xfrm>
        <a:prstGeom prst="rect">
          <a:avLst/>
        </a:prstGeom>
      </dsp:spPr>
      <dsp:style>
        <a:lnRef idx="0">
          <a:schemeClr val="accent1"/>
        </a:lnRef>
        <a:fillRef idx="1">
          <a:schemeClr val="accent1">
            <a:tint val="50000"/>
            <a:alpha val="40000"/>
          </a:schemeClr>
        </a:fillRef>
        <a:effectRef idx="0">
          <a:scrgbClr r="0" g="0" b="0"/>
        </a:effectRef>
        <a:fontRef idx="minor"/>
      </dsp:style>
      <dsp:txBody>
        <a:bodyPr lIns="35560" tIns="35560" rIns="35560" bIns="355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>
              <a:solidFill>
                <a:schemeClr val="lt1"/>
              </a:solidFill>
            </a:rPr>
            <a:t>标题</a:t>
          </a:r>
          <a:endParaRPr>
            <a:solidFill>
              <a:schemeClr val="lt1"/>
            </a:solidFill>
          </a:endParaRPr>
        </a:p>
      </dsp:txBody>
      <dsp:txXfrm>
        <a:off x="4973622" y="2390601"/>
        <a:ext cx="2253853" cy="463637"/>
      </dsp:txXfrm>
    </dsp:sp>
    <dsp:sp modelId="{9BD7D2B9-F2C6-4FDB-BC8F-87B70ACAB1D0}">
      <dsp:nvSpPr>
        <dsp:cNvPr id="9" name="矩形 8"/>
        <dsp:cNvSpPr/>
      </dsp:nvSpPr>
      <dsp:spPr bwMode="white">
        <a:xfrm>
          <a:off x="7457362" y="1038328"/>
          <a:ext cx="2253853" cy="1931819"/>
        </a:xfrm>
        <a:prstGeom prst="rect">
          <a:avLst/>
        </a:prstGeom>
        <a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7457362" y="1038328"/>
        <a:ext cx="2253853" cy="1931819"/>
      </dsp:txXfrm>
    </dsp:sp>
    <dsp:sp modelId="{F8BF1F46-3308-49F1-A425-236F266D2116}">
      <dsp:nvSpPr>
        <dsp:cNvPr id="10" name="矩形 9"/>
        <dsp:cNvSpPr/>
      </dsp:nvSpPr>
      <dsp:spPr bwMode="white">
        <a:xfrm>
          <a:off x="7457362" y="2390601"/>
          <a:ext cx="2253853" cy="463637"/>
        </a:xfrm>
        <a:prstGeom prst="rect">
          <a:avLst/>
        </a:prstGeom>
      </dsp:spPr>
      <dsp:style>
        <a:lnRef idx="0">
          <a:schemeClr val="accent1"/>
        </a:lnRef>
        <a:fillRef idx="1">
          <a:schemeClr val="accent1">
            <a:tint val="50000"/>
            <a:alpha val="40000"/>
          </a:schemeClr>
        </a:fillRef>
        <a:effectRef idx="0">
          <a:scrgbClr r="0" g="0" b="0"/>
        </a:effectRef>
        <a:fontRef idx="minor"/>
      </dsp:style>
      <dsp:txBody>
        <a:bodyPr lIns="35560" tIns="35560" rIns="35560" bIns="355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>
              <a:solidFill>
                <a:schemeClr val="lt1"/>
              </a:solidFill>
            </a:rPr>
            <a:t>标题</a:t>
          </a:r>
          <a:endParaRPr>
            <a:solidFill>
              <a:schemeClr val="lt1"/>
            </a:solidFill>
          </a:endParaRPr>
        </a:p>
      </dsp:txBody>
      <dsp:txXfrm>
        <a:off x="7457362" y="2390601"/>
        <a:ext cx="2253853" cy="4636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536079" cy="5211297"/>
        <a:chOff x="0" y="0"/>
        <a:chExt cx="8536079" cy="5211297"/>
      </a:xfrm>
    </dsp:grpSpPr>
    <dsp:sp modelId="{1A42486B-1FE9-401A-9C64-04C9620D80B1}">
      <dsp:nvSpPr>
        <dsp:cNvPr id="3" name="矩形 2"/>
        <dsp:cNvSpPr/>
      </dsp:nvSpPr>
      <dsp:spPr bwMode="white">
        <a:xfrm>
          <a:off x="1957" y="186642"/>
          <a:ext cx="2664462" cy="2283759"/>
        </a:xfrm>
        <a:prstGeom prst="rect">
          <a:avLst/>
        </a:prstGeom>
        <a:blipFill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1957" y="186642"/>
        <a:ext cx="2664462" cy="2283759"/>
      </dsp:txXfrm>
    </dsp:sp>
    <dsp:sp modelId="{9476EF67-EE19-43B1-A305-438D9872156B}">
      <dsp:nvSpPr>
        <dsp:cNvPr id="4" name="矩形 3"/>
        <dsp:cNvSpPr/>
      </dsp:nvSpPr>
      <dsp:spPr bwMode="white">
        <a:xfrm>
          <a:off x="1957" y="1785273"/>
          <a:ext cx="2664462" cy="548102"/>
        </a:xfrm>
        <a:prstGeom prst="rect">
          <a:avLst/>
        </a:prstGeom>
      </dsp:spPr>
      <dsp:style>
        <a:lnRef idx="0">
          <a:schemeClr val="accent1"/>
        </a:lnRef>
        <a:fillRef idx="1">
          <a:schemeClr val="accent1">
            <a:tint val="50000"/>
            <a:alpha val="40000"/>
          </a:schemeClr>
        </a:fillRef>
        <a:effectRef idx="0">
          <a:scrgbClr r="0" g="0" b="0"/>
        </a:effectRef>
        <a:fontRef idx="minor"/>
      </dsp:style>
      <dsp:txBody>
        <a:bodyPr lIns="66040" tIns="66040" rIns="66040" bIns="6604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spc="600" dirty="0">
              <a:solidFill>
                <a:srgbClr val="122E66"/>
              </a:solidFill>
              <a:latin typeface="思源黑体 CN Bold"/>
            </a:rPr>
            <a:t>标题</a:t>
          </a:r>
          <a:endParaRPr>
            <a:solidFill>
              <a:schemeClr val="lt1"/>
            </a:solidFill>
          </a:endParaRPr>
        </a:p>
      </dsp:txBody>
      <dsp:txXfrm>
        <a:off x="1957" y="1785273"/>
        <a:ext cx="2664462" cy="548102"/>
      </dsp:txXfrm>
    </dsp:sp>
    <dsp:sp modelId="{7533B561-A127-4CA6-8F2F-911A987A985C}">
      <dsp:nvSpPr>
        <dsp:cNvPr id="5" name="矩形 4"/>
        <dsp:cNvSpPr/>
      </dsp:nvSpPr>
      <dsp:spPr bwMode="white">
        <a:xfrm>
          <a:off x="2938186" y="186642"/>
          <a:ext cx="2664462" cy="2283759"/>
        </a:xfrm>
        <a:prstGeom prst="rect">
          <a:avLst/>
        </a:prstGeom>
        <a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2938186" y="186642"/>
        <a:ext cx="2664462" cy="2283759"/>
      </dsp:txXfrm>
    </dsp:sp>
    <dsp:sp modelId="{B91F3B6C-2A16-4326-8333-FBF727286231}">
      <dsp:nvSpPr>
        <dsp:cNvPr id="6" name="矩形 5"/>
        <dsp:cNvSpPr/>
      </dsp:nvSpPr>
      <dsp:spPr bwMode="white">
        <a:xfrm>
          <a:off x="2938186" y="1785273"/>
          <a:ext cx="2664462" cy="548102"/>
        </a:xfrm>
        <a:prstGeom prst="rect">
          <a:avLst/>
        </a:prstGeom>
      </dsp:spPr>
      <dsp:style>
        <a:lnRef idx="0">
          <a:schemeClr val="accent1"/>
        </a:lnRef>
        <a:fillRef idx="1">
          <a:schemeClr val="accent1">
            <a:tint val="50000"/>
            <a:alpha val="40000"/>
          </a:schemeClr>
        </a:fillRef>
        <a:effectRef idx="0">
          <a:scrgbClr r="0" g="0" b="0"/>
        </a:effectRef>
        <a:fontRef idx="minor"/>
      </dsp:style>
      <dsp:txBody>
        <a:bodyPr lIns="66040" tIns="66040" rIns="66040" bIns="6604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spc="600" dirty="0">
              <a:solidFill>
                <a:srgbClr val="122E66"/>
              </a:solidFill>
              <a:latin typeface="思源黑体 CN Bold"/>
            </a:rPr>
            <a:t>标题</a:t>
          </a:r>
          <a:endParaRPr lang="zh-CN" altLang="en-US" dirty="0">
            <a:solidFill>
              <a:schemeClr val="lt1"/>
            </a:solidFill>
          </a:endParaRPr>
        </a:p>
      </dsp:txBody>
      <dsp:txXfrm>
        <a:off x="2938186" y="1785273"/>
        <a:ext cx="2664462" cy="548102"/>
      </dsp:txXfrm>
    </dsp:sp>
    <dsp:sp modelId="{4FB3F28D-BE3F-47DA-8643-6FB01B65D9EE}">
      <dsp:nvSpPr>
        <dsp:cNvPr id="7" name="矩形 6"/>
        <dsp:cNvSpPr/>
      </dsp:nvSpPr>
      <dsp:spPr bwMode="white">
        <a:xfrm>
          <a:off x="5874416" y="186642"/>
          <a:ext cx="2664462" cy="2283759"/>
        </a:xfrm>
        <a:prstGeom prst="rect">
          <a:avLst/>
        </a:prstGeom>
        <a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5874416" y="186642"/>
        <a:ext cx="2664462" cy="2283759"/>
      </dsp:txXfrm>
    </dsp:sp>
    <dsp:sp modelId="{2158059C-6405-484C-8CCB-24C97DE7C4E1}">
      <dsp:nvSpPr>
        <dsp:cNvPr id="8" name="矩形 7"/>
        <dsp:cNvSpPr/>
      </dsp:nvSpPr>
      <dsp:spPr bwMode="white">
        <a:xfrm>
          <a:off x="5874416" y="1785273"/>
          <a:ext cx="2664462" cy="548102"/>
        </a:xfrm>
        <a:prstGeom prst="rect">
          <a:avLst/>
        </a:prstGeom>
      </dsp:spPr>
      <dsp:style>
        <a:lnRef idx="0">
          <a:schemeClr val="accent1"/>
        </a:lnRef>
        <a:fillRef idx="1">
          <a:schemeClr val="accent1">
            <a:tint val="50000"/>
            <a:alpha val="40000"/>
          </a:schemeClr>
        </a:fillRef>
        <a:effectRef idx="0">
          <a:scrgbClr r="0" g="0" b="0"/>
        </a:effectRef>
        <a:fontRef idx="minor"/>
      </dsp:style>
      <dsp:txBody>
        <a:bodyPr lIns="66040" tIns="66040" rIns="66040" bIns="6604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spc="600" dirty="0">
              <a:solidFill>
                <a:srgbClr val="122E66"/>
              </a:solidFill>
              <a:latin typeface="思源黑体 CN Bold"/>
            </a:rPr>
            <a:t>标题</a:t>
          </a:r>
          <a:endParaRPr lang="zh-CN" altLang="en-US" dirty="0">
            <a:solidFill>
              <a:schemeClr val="lt1"/>
            </a:solidFill>
          </a:endParaRPr>
        </a:p>
      </dsp:txBody>
      <dsp:txXfrm>
        <a:off x="5874416" y="1785273"/>
        <a:ext cx="2664462" cy="548102"/>
      </dsp:txXfrm>
    </dsp:sp>
    <dsp:sp modelId="{64C1F778-96DA-49DD-9AD3-45A5F446AA93}">
      <dsp:nvSpPr>
        <dsp:cNvPr id="9" name="矩形 8"/>
        <dsp:cNvSpPr/>
      </dsp:nvSpPr>
      <dsp:spPr bwMode="white">
        <a:xfrm>
          <a:off x="1469254" y="2740896"/>
          <a:ext cx="2664462" cy="2283759"/>
        </a:xfrm>
        <a:prstGeom prst="rect">
          <a:avLst/>
        </a:prstGeom>
        <a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1469254" y="2740896"/>
        <a:ext cx="2664462" cy="2283759"/>
      </dsp:txXfrm>
    </dsp:sp>
    <dsp:sp modelId="{7A1EA843-0284-4BD1-88FD-3DC8AF3FE3D8}">
      <dsp:nvSpPr>
        <dsp:cNvPr id="10" name="矩形 9"/>
        <dsp:cNvSpPr/>
      </dsp:nvSpPr>
      <dsp:spPr bwMode="white">
        <a:xfrm>
          <a:off x="1469254" y="4339528"/>
          <a:ext cx="2664462" cy="548102"/>
        </a:xfrm>
        <a:prstGeom prst="rect">
          <a:avLst/>
        </a:prstGeom>
      </dsp:spPr>
      <dsp:style>
        <a:lnRef idx="0">
          <a:schemeClr val="accent1"/>
        </a:lnRef>
        <a:fillRef idx="1">
          <a:schemeClr val="accent1">
            <a:tint val="50000"/>
            <a:alpha val="40000"/>
          </a:schemeClr>
        </a:fillRef>
        <a:effectRef idx="0">
          <a:scrgbClr r="0" g="0" b="0"/>
        </a:effectRef>
        <a:fontRef idx="minor"/>
      </dsp:style>
      <dsp:txBody>
        <a:bodyPr lIns="66040" tIns="66040" rIns="66040" bIns="6604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spc="600" dirty="0">
              <a:solidFill>
                <a:srgbClr val="122E66"/>
              </a:solidFill>
              <a:latin typeface="思源黑体 CN Bold"/>
            </a:rPr>
            <a:t>标题</a:t>
          </a:r>
          <a:endParaRPr lang="zh-CN" altLang="en-US" dirty="0">
            <a:solidFill>
              <a:schemeClr val="lt1"/>
            </a:solidFill>
          </a:endParaRPr>
        </a:p>
      </dsp:txBody>
      <dsp:txXfrm>
        <a:off x="1469254" y="4339528"/>
        <a:ext cx="2664462" cy="548102"/>
      </dsp:txXfrm>
    </dsp:sp>
    <dsp:sp modelId="{62716CB6-4B45-4360-B1DC-15A8F0224D5F}">
      <dsp:nvSpPr>
        <dsp:cNvPr id="11" name="矩形 10"/>
        <dsp:cNvSpPr/>
      </dsp:nvSpPr>
      <dsp:spPr bwMode="white">
        <a:xfrm>
          <a:off x="4405483" y="2740896"/>
          <a:ext cx="2664462" cy="2283759"/>
        </a:xfrm>
        <a:prstGeom prst="rect">
          <a:avLst/>
        </a:prstGeom>
        <a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4405483" y="2740896"/>
        <a:ext cx="2664462" cy="2283759"/>
      </dsp:txXfrm>
    </dsp:sp>
    <dsp:sp modelId="{181146CC-9799-479D-9AF7-F418A2CD20CB}">
      <dsp:nvSpPr>
        <dsp:cNvPr id="12" name="矩形 11"/>
        <dsp:cNvSpPr/>
      </dsp:nvSpPr>
      <dsp:spPr bwMode="white">
        <a:xfrm>
          <a:off x="4405483" y="4339528"/>
          <a:ext cx="2664462" cy="548102"/>
        </a:xfrm>
        <a:prstGeom prst="rect">
          <a:avLst/>
        </a:prstGeom>
      </dsp:spPr>
      <dsp:style>
        <a:lnRef idx="0">
          <a:schemeClr val="accent1"/>
        </a:lnRef>
        <a:fillRef idx="1">
          <a:schemeClr val="accent1">
            <a:tint val="50000"/>
            <a:alpha val="40000"/>
          </a:schemeClr>
        </a:fillRef>
        <a:effectRef idx="0">
          <a:scrgbClr r="0" g="0" b="0"/>
        </a:effectRef>
        <a:fontRef idx="minor"/>
      </dsp:style>
      <dsp:txBody>
        <a:bodyPr lIns="66040" tIns="66040" rIns="66040" bIns="6604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spc="600" dirty="0">
              <a:solidFill>
                <a:srgbClr val="122E66"/>
              </a:solidFill>
              <a:latin typeface="思源黑体 CN Bold"/>
            </a:rPr>
            <a:t>标题</a:t>
          </a:r>
          <a:endParaRPr lang="zh-CN" altLang="en-US" dirty="0">
            <a:solidFill>
              <a:schemeClr val="lt1"/>
            </a:solidFill>
          </a:endParaRPr>
        </a:p>
      </dsp:txBody>
      <dsp:txXfrm>
        <a:off x="4405483" y="4339528"/>
        <a:ext cx="2664462" cy="548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木卫林制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木卫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0" y="0"/>
            <a:ext cx="13574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solidFill>
                  <a:schemeClr val="bg1"/>
                </a:solidFill>
              </a:rPr>
              <a:t>木卫林</a:t>
            </a:r>
            <a:endParaRPr lang="zh-CN" altLang="en-US" sz="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0" y="-11947"/>
            <a:ext cx="273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dirty="0">
                <a:solidFill>
                  <a:schemeClr val="bg1"/>
                </a:solidFill>
              </a:rPr>
              <a:t>木卫林</a:t>
            </a:r>
            <a:endParaRPr lang="zh-CN" altLang="en-US" sz="4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hemeOverride" Target="../theme/themeOverride10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16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4" Type="http://schemas.openxmlformats.org/officeDocument/2006/relationships/slideLayout" Target="../slideLayouts/slideLayout12.xml"/><Relationship Id="rId33" Type="http://schemas.openxmlformats.org/officeDocument/2006/relationships/themeOverride" Target="../theme/themeOverride18.xml"/><Relationship Id="rId32" Type="http://schemas.openxmlformats.org/officeDocument/2006/relationships/tags" Target="../tags/tag44.xml"/><Relationship Id="rId31" Type="http://schemas.openxmlformats.org/officeDocument/2006/relationships/tags" Target="../tags/tag43.xml"/><Relationship Id="rId30" Type="http://schemas.openxmlformats.org/officeDocument/2006/relationships/tags" Target="../tags/tag42.xml"/><Relationship Id="rId3" Type="http://schemas.openxmlformats.org/officeDocument/2006/relationships/tags" Target="../tags/tag15.xml"/><Relationship Id="rId29" Type="http://schemas.openxmlformats.org/officeDocument/2006/relationships/tags" Target="../tags/tag41.xml"/><Relationship Id="rId28" Type="http://schemas.openxmlformats.org/officeDocument/2006/relationships/tags" Target="../tags/tag40.xml"/><Relationship Id="rId27" Type="http://schemas.openxmlformats.org/officeDocument/2006/relationships/tags" Target="../tags/tag39.xml"/><Relationship Id="rId26" Type="http://schemas.openxmlformats.org/officeDocument/2006/relationships/tags" Target="../tags/tag38.xml"/><Relationship Id="rId25" Type="http://schemas.openxmlformats.org/officeDocument/2006/relationships/tags" Target="../tags/tag37.xml"/><Relationship Id="rId24" Type="http://schemas.openxmlformats.org/officeDocument/2006/relationships/tags" Target="../tags/tag36.xml"/><Relationship Id="rId23" Type="http://schemas.openxmlformats.org/officeDocument/2006/relationships/tags" Target="../tags/tag35.xml"/><Relationship Id="rId22" Type="http://schemas.openxmlformats.org/officeDocument/2006/relationships/tags" Target="../tags/tag34.xml"/><Relationship Id="rId21" Type="http://schemas.openxmlformats.org/officeDocument/2006/relationships/tags" Target="../tags/tag33.xml"/><Relationship Id="rId20" Type="http://schemas.openxmlformats.org/officeDocument/2006/relationships/tags" Target="../tags/tag32.xml"/><Relationship Id="rId2" Type="http://schemas.openxmlformats.org/officeDocument/2006/relationships/tags" Target="../tags/tag14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hemeOverride" Target="../theme/themeOverride19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hemeOverride" Target="../theme/themeOverride20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hemeOverride" Target="../theme/themeOverride21.xml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22.xml"/><Relationship Id="rId1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3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hemeOverride" Target="../theme/themeOverride24.xml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hemeOverride" Target="../theme/themeOverride25.xml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7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hemeOverride" Target="../theme/themeOverride28.xml"/><Relationship Id="rId2" Type="http://schemas.openxmlformats.org/officeDocument/2006/relationships/image" Target="../media/image3.png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hemeOverride" Target="../theme/themeOverride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9485" y="2855406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latin typeface="+mn-ea"/>
                <a:cs typeface="+mn-ea"/>
              </a:rPr>
              <a:t>毕业论文答辩模板</a:t>
            </a:r>
            <a:endParaRPr lang="zh-CN" altLang="en-US" sz="4800" spc="6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9485" y="3782884"/>
            <a:ext cx="562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600" dirty="0">
                <a:solidFill>
                  <a:schemeClr val="bg1"/>
                </a:solidFill>
                <a:latin typeface="Arial" panose="020B0604020202020204" pitchFamily="34" charset="0"/>
                <a:cs typeface="+mn-ea"/>
              </a:rPr>
              <a:t>Graduation thesis defense template</a:t>
            </a:r>
            <a:endParaRPr lang="zh-CN" altLang="en-US" sz="1400" spc="60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207260" y="2411095"/>
            <a:ext cx="7950835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WAV</a:t>
            </a:r>
            <a:r>
              <a:rPr lang="zh-CN" altLang="en-US" sz="6000" b="1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文件格式剖析</a:t>
            </a:r>
            <a:endParaRPr lang="zh-CN" altLang="en-US" sz="6000" b="1" spc="600" dirty="0">
              <a:solidFill>
                <a:srgbClr val="122E66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816843" y="4130605"/>
            <a:ext cx="23545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rgbClr val="122E66"/>
                </a:solidFill>
                <a:latin typeface="+mn-ea"/>
                <a:cs typeface="+mn-ea"/>
              </a:rPr>
              <a:t>南开大学丨信息安全</a:t>
            </a:r>
            <a:endParaRPr lang="zh-CN" altLang="en-US" sz="1600" spc="300" dirty="0">
              <a:solidFill>
                <a:srgbClr val="122E66"/>
              </a:solidFill>
              <a:latin typeface="+mn-ea"/>
              <a:cs typeface="+mn-ea"/>
            </a:endParaRPr>
          </a:p>
        </p:txBody>
      </p:sp>
      <p:sp>
        <p:nvSpPr>
          <p:cNvPr id="65" name="流程图: 离页连接符 64"/>
          <p:cNvSpPr/>
          <p:nvPr/>
        </p:nvSpPr>
        <p:spPr>
          <a:xfrm>
            <a:off x="5519936" y="0"/>
            <a:ext cx="1152128" cy="1152128"/>
          </a:xfrm>
          <a:prstGeom prst="flowChartOffpageConnector">
            <a:avLst/>
          </a:pr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6" name="graduate-man-hand-drawn-person_57251"/>
          <p:cNvSpPr/>
          <p:nvPr/>
        </p:nvSpPr>
        <p:spPr>
          <a:xfrm>
            <a:off x="5877134" y="209548"/>
            <a:ext cx="437729" cy="609685"/>
          </a:xfrm>
          <a:custGeom>
            <a:avLst/>
            <a:gdLst>
              <a:gd name="connsiteX0" fmla="*/ 83809 w 434872"/>
              <a:gd name="connsiteY0" fmla="*/ 581569 h 605705"/>
              <a:gd name="connsiteX1" fmla="*/ 82167 w 434872"/>
              <a:gd name="connsiteY1" fmla="*/ 583678 h 605705"/>
              <a:gd name="connsiteX2" fmla="*/ 88503 w 434872"/>
              <a:gd name="connsiteY2" fmla="*/ 584146 h 605705"/>
              <a:gd name="connsiteX3" fmla="*/ 86156 w 434872"/>
              <a:gd name="connsiteY3" fmla="*/ 581569 h 605705"/>
              <a:gd name="connsiteX4" fmla="*/ 83809 w 434872"/>
              <a:gd name="connsiteY4" fmla="*/ 581569 h 605705"/>
              <a:gd name="connsiteX5" fmla="*/ 337748 w 434872"/>
              <a:gd name="connsiteY5" fmla="*/ 504504 h 605705"/>
              <a:gd name="connsiteX6" fmla="*/ 314252 w 434872"/>
              <a:gd name="connsiteY6" fmla="*/ 509630 h 605705"/>
              <a:gd name="connsiteX7" fmla="*/ 290786 w 434872"/>
              <a:gd name="connsiteY7" fmla="*/ 521112 h 605705"/>
              <a:gd name="connsiteX8" fmla="*/ 283746 w 434872"/>
              <a:gd name="connsiteY8" fmla="*/ 528611 h 605705"/>
              <a:gd name="connsiteX9" fmla="*/ 314487 w 434872"/>
              <a:gd name="connsiteY9" fmla="*/ 529783 h 605705"/>
              <a:gd name="connsiteX10" fmla="*/ 359308 w 434872"/>
              <a:gd name="connsiteY10" fmla="*/ 510802 h 605705"/>
              <a:gd name="connsiteX11" fmla="*/ 337748 w 434872"/>
              <a:gd name="connsiteY11" fmla="*/ 504504 h 605705"/>
              <a:gd name="connsiteX12" fmla="*/ 88737 w 434872"/>
              <a:gd name="connsiteY12" fmla="*/ 451049 h 605705"/>
              <a:gd name="connsiteX13" fmla="*/ 70668 w 434872"/>
              <a:gd name="connsiteY13" fmla="*/ 462999 h 605705"/>
              <a:gd name="connsiteX14" fmla="*/ 72076 w 434872"/>
              <a:gd name="connsiteY14" fmla="*/ 462296 h 605705"/>
              <a:gd name="connsiteX15" fmla="*/ 88972 w 434872"/>
              <a:gd name="connsiteY15" fmla="*/ 451517 h 605705"/>
              <a:gd name="connsiteX16" fmla="*/ 88737 w 434872"/>
              <a:gd name="connsiteY16" fmla="*/ 451049 h 605705"/>
              <a:gd name="connsiteX17" fmla="*/ 109153 w 434872"/>
              <a:gd name="connsiteY17" fmla="*/ 408635 h 605705"/>
              <a:gd name="connsiteX18" fmla="*/ 117367 w 434872"/>
              <a:gd name="connsiteY18" fmla="*/ 409104 h 605705"/>
              <a:gd name="connsiteX19" fmla="*/ 195511 w 434872"/>
              <a:gd name="connsiteY19" fmla="*/ 466280 h 605705"/>
              <a:gd name="connsiteX20" fmla="*/ 180023 w 434872"/>
              <a:gd name="connsiteY20" fmla="*/ 430428 h 605705"/>
              <a:gd name="connsiteX21" fmla="*/ 187532 w 434872"/>
              <a:gd name="connsiteY21" fmla="*/ 413556 h 605705"/>
              <a:gd name="connsiteX22" fmla="*/ 191052 w 434872"/>
              <a:gd name="connsiteY22" fmla="*/ 413322 h 605705"/>
              <a:gd name="connsiteX23" fmla="*/ 191521 w 434872"/>
              <a:gd name="connsiteY23" fmla="*/ 412619 h 605705"/>
              <a:gd name="connsiteX24" fmla="*/ 219212 w 434872"/>
              <a:gd name="connsiteY24" fmla="*/ 410510 h 605705"/>
              <a:gd name="connsiteX25" fmla="*/ 244087 w 434872"/>
              <a:gd name="connsiteY25" fmla="*/ 410744 h 605705"/>
              <a:gd name="connsiteX26" fmla="*/ 252535 w 434872"/>
              <a:gd name="connsiteY26" fmla="*/ 421523 h 605705"/>
              <a:gd name="connsiteX27" fmla="*/ 233527 w 434872"/>
              <a:gd name="connsiteY27" fmla="*/ 464405 h 605705"/>
              <a:gd name="connsiteX28" fmla="*/ 295948 w 434872"/>
              <a:gd name="connsiteY28" fmla="*/ 417305 h 605705"/>
              <a:gd name="connsiteX29" fmla="*/ 306508 w 434872"/>
              <a:gd name="connsiteY29" fmla="*/ 412150 h 605705"/>
              <a:gd name="connsiteX30" fmla="*/ 344524 w 434872"/>
              <a:gd name="connsiteY30" fmla="*/ 416837 h 605705"/>
              <a:gd name="connsiteX31" fmla="*/ 412578 w 434872"/>
              <a:gd name="connsiteY31" fmla="*/ 445190 h 605705"/>
              <a:gd name="connsiteX32" fmla="*/ 420556 w 434872"/>
              <a:gd name="connsiteY32" fmla="*/ 591411 h 605705"/>
              <a:gd name="connsiteX33" fmla="*/ 411404 w 434872"/>
              <a:gd name="connsiteY33" fmla="*/ 600549 h 605705"/>
              <a:gd name="connsiteX34" fmla="*/ 7543 w 434872"/>
              <a:gd name="connsiteY34" fmla="*/ 592582 h 605705"/>
              <a:gd name="connsiteX35" fmla="*/ 737 w 434872"/>
              <a:gd name="connsiteY35" fmla="*/ 583678 h 605705"/>
              <a:gd name="connsiteX36" fmla="*/ 10359 w 434872"/>
              <a:gd name="connsiteY36" fmla="*/ 466514 h 605705"/>
              <a:gd name="connsiteX37" fmla="*/ 104929 w 434872"/>
              <a:gd name="connsiteY37" fmla="*/ 409104 h 605705"/>
              <a:gd name="connsiteX38" fmla="*/ 109153 w 434872"/>
              <a:gd name="connsiteY38" fmla="*/ 408635 h 605705"/>
              <a:gd name="connsiteX39" fmla="*/ 303187 w 434872"/>
              <a:gd name="connsiteY39" fmla="*/ 227980 h 605705"/>
              <a:gd name="connsiteX40" fmla="*/ 205113 w 434872"/>
              <a:gd name="connsiteY40" fmla="*/ 235947 h 605705"/>
              <a:gd name="connsiteX41" fmla="*/ 119005 w 434872"/>
              <a:gd name="connsiteY41" fmla="*/ 235244 h 605705"/>
              <a:gd name="connsiteX42" fmla="*/ 125340 w 434872"/>
              <a:gd name="connsiteY42" fmla="*/ 264531 h 605705"/>
              <a:gd name="connsiteX43" fmla="*/ 175785 w 434872"/>
              <a:gd name="connsiteY43" fmla="*/ 353097 h 605705"/>
              <a:gd name="connsiteX44" fmla="*/ 286764 w 434872"/>
              <a:gd name="connsiteY44" fmla="*/ 322872 h 605705"/>
              <a:gd name="connsiteX45" fmla="*/ 301780 w 434872"/>
              <a:gd name="connsiteY45" fmla="*/ 239461 h 605705"/>
              <a:gd name="connsiteX46" fmla="*/ 303187 w 434872"/>
              <a:gd name="connsiteY46" fmla="*/ 227980 h 605705"/>
              <a:gd name="connsiteX47" fmla="*/ 216581 w 434872"/>
              <a:gd name="connsiteY47" fmla="*/ 118943 h 605705"/>
              <a:gd name="connsiteX48" fmla="*/ 347063 w 434872"/>
              <a:gd name="connsiteY48" fmla="*/ 119968 h 605705"/>
              <a:gd name="connsiteX49" fmla="*/ 354336 w 434872"/>
              <a:gd name="connsiteY49" fmla="*/ 134729 h 605705"/>
              <a:gd name="connsiteX50" fmla="*/ 347063 w 434872"/>
              <a:gd name="connsiteY50" fmla="*/ 144335 h 605705"/>
              <a:gd name="connsiteX51" fmla="*/ 346828 w 434872"/>
              <a:gd name="connsiteY51" fmla="*/ 178074 h 605705"/>
              <a:gd name="connsiteX52" fmla="*/ 345420 w 434872"/>
              <a:gd name="connsiteY52" fmla="*/ 197287 h 605705"/>
              <a:gd name="connsiteX53" fmla="*/ 322662 w 434872"/>
              <a:gd name="connsiteY53" fmla="*/ 220014 h 605705"/>
              <a:gd name="connsiteX54" fmla="*/ 320081 w 434872"/>
              <a:gd name="connsiteY54" fmla="*/ 239461 h 605705"/>
              <a:gd name="connsiteX55" fmla="*/ 306003 w 434872"/>
              <a:gd name="connsiteY55" fmla="*/ 326152 h 605705"/>
              <a:gd name="connsiteX56" fmla="*/ 191036 w 434872"/>
              <a:gd name="connsiteY56" fmla="*/ 385196 h 605705"/>
              <a:gd name="connsiteX57" fmla="*/ 118067 w 434872"/>
              <a:gd name="connsiteY57" fmla="*/ 296162 h 605705"/>
              <a:gd name="connsiteX58" fmla="*/ 102816 w 434872"/>
              <a:gd name="connsiteY58" fmla="*/ 230323 h 605705"/>
              <a:gd name="connsiteX59" fmla="*/ 94604 w 434872"/>
              <a:gd name="connsiteY59" fmla="*/ 226106 h 605705"/>
              <a:gd name="connsiteX60" fmla="*/ 76538 w 434872"/>
              <a:gd name="connsiteY60" fmla="*/ 143867 h 605705"/>
              <a:gd name="connsiteX61" fmla="*/ 77241 w 434872"/>
              <a:gd name="connsiteY61" fmla="*/ 134026 h 605705"/>
              <a:gd name="connsiteX62" fmla="*/ 86392 w 434872"/>
              <a:gd name="connsiteY62" fmla="*/ 131683 h 605705"/>
              <a:gd name="connsiteX63" fmla="*/ 86627 w 434872"/>
              <a:gd name="connsiteY63" fmla="*/ 132152 h 605705"/>
              <a:gd name="connsiteX64" fmla="*/ 216581 w 434872"/>
              <a:gd name="connsiteY64" fmla="*/ 118943 h 605705"/>
              <a:gd name="connsiteX65" fmla="*/ 210722 w 434872"/>
              <a:gd name="connsiteY65" fmla="*/ 19876 h 605705"/>
              <a:gd name="connsiteX66" fmla="*/ 201804 w 434872"/>
              <a:gd name="connsiteY66" fmla="*/ 21048 h 605705"/>
              <a:gd name="connsiteX67" fmla="*/ 209783 w 434872"/>
              <a:gd name="connsiteY67" fmla="*/ 22454 h 605705"/>
              <a:gd name="connsiteX68" fmla="*/ 210722 w 434872"/>
              <a:gd name="connsiteY68" fmla="*/ 19876 h 605705"/>
              <a:gd name="connsiteX69" fmla="*/ 197815 w 434872"/>
              <a:gd name="connsiteY69" fmla="*/ 2064 h 605705"/>
              <a:gd name="connsiteX70" fmla="*/ 374759 w 434872"/>
              <a:gd name="connsiteY70" fmla="*/ 90186 h 605705"/>
              <a:gd name="connsiteX71" fmla="*/ 378983 w 434872"/>
              <a:gd name="connsiteY71" fmla="*/ 99795 h 605705"/>
              <a:gd name="connsiteX72" fmla="*/ 394237 w 434872"/>
              <a:gd name="connsiteY72" fmla="*/ 175260 h 605705"/>
              <a:gd name="connsiteX73" fmla="*/ 396819 w 434872"/>
              <a:gd name="connsiteY73" fmla="*/ 213696 h 605705"/>
              <a:gd name="connsiteX74" fmla="*/ 395645 w 434872"/>
              <a:gd name="connsiteY74" fmla="*/ 240648 h 605705"/>
              <a:gd name="connsiteX75" fmla="*/ 400339 w 434872"/>
              <a:gd name="connsiteY75" fmla="*/ 247210 h 605705"/>
              <a:gd name="connsiteX76" fmla="*/ 398696 w 434872"/>
              <a:gd name="connsiteY76" fmla="*/ 256351 h 605705"/>
              <a:gd name="connsiteX77" fmla="*/ 385554 w 434872"/>
              <a:gd name="connsiteY77" fmla="*/ 261741 h 605705"/>
              <a:gd name="connsiteX78" fmla="*/ 378983 w 434872"/>
              <a:gd name="connsiteY78" fmla="*/ 242757 h 605705"/>
              <a:gd name="connsiteX79" fmla="*/ 377575 w 434872"/>
              <a:gd name="connsiteY79" fmla="*/ 194478 h 605705"/>
              <a:gd name="connsiteX80" fmla="*/ 368658 w 434872"/>
              <a:gd name="connsiteY80" fmla="*/ 109638 h 605705"/>
              <a:gd name="connsiteX81" fmla="*/ 359740 w 434872"/>
              <a:gd name="connsiteY81" fmla="*/ 107763 h 605705"/>
              <a:gd name="connsiteX82" fmla="*/ 355751 w 434872"/>
              <a:gd name="connsiteY82" fmla="*/ 106826 h 605705"/>
              <a:gd name="connsiteX83" fmla="*/ 340027 w 434872"/>
              <a:gd name="connsiteY83" fmla="*/ 104482 h 605705"/>
              <a:gd name="connsiteX84" fmla="*/ 312570 w 434872"/>
              <a:gd name="connsiteY84" fmla="*/ 102607 h 605705"/>
              <a:gd name="connsiteX85" fmla="*/ 235128 w 434872"/>
              <a:gd name="connsiteY85" fmla="*/ 99795 h 605705"/>
              <a:gd name="connsiteX86" fmla="*/ 40583 w 434872"/>
              <a:gd name="connsiteY86" fmla="*/ 109404 h 605705"/>
              <a:gd name="connsiteX87" fmla="*/ 33543 w 434872"/>
              <a:gd name="connsiteY87" fmla="*/ 92998 h 605705"/>
              <a:gd name="connsiteX88" fmla="*/ 34012 w 434872"/>
              <a:gd name="connsiteY88" fmla="*/ 90654 h 605705"/>
              <a:gd name="connsiteX89" fmla="*/ 62642 w 434872"/>
              <a:gd name="connsiteY89" fmla="*/ 75421 h 605705"/>
              <a:gd name="connsiteX90" fmla="*/ 109812 w 434872"/>
              <a:gd name="connsiteY90" fmla="*/ 48000 h 605705"/>
              <a:gd name="connsiteX91" fmla="*/ 197815 w 434872"/>
              <a:gd name="connsiteY91" fmla="*/ 2064 h 60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34872" h="605705">
                <a:moveTo>
                  <a:pt x="83809" y="581569"/>
                </a:moveTo>
                <a:cubicBezTo>
                  <a:pt x="83340" y="582272"/>
                  <a:pt x="82871" y="582975"/>
                  <a:pt x="82167" y="583678"/>
                </a:cubicBezTo>
                <a:cubicBezTo>
                  <a:pt x="84279" y="583678"/>
                  <a:pt x="86391" y="583912"/>
                  <a:pt x="88503" y="584146"/>
                </a:cubicBezTo>
                <a:cubicBezTo>
                  <a:pt x="87564" y="583209"/>
                  <a:pt x="86860" y="582506"/>
                  <a:pt x="86156" y="581569"/>
                </a:cubicBezTo>
                <a:cubicBezTo>
                  <a:pt x="85452" y="581569"/>
                  <a:pt x="84748" y="581569"/>
                  <a:pt x="83809" y="581569"/>
                </a:cubicBezTo>
                <a:close/>
                <a:moveTo>
                  <a:pt x="337748" y="504504"/>
                </a:moveTo>
                <a:cubicBezTo>
                  <a:pt x="328860" y="505236"/>
                  <a:pt x="319649" y="507872"/>
                  <a:pt x="314252" y="509630"/>
                </a:cubicBezTo>
                <a:cubicBezTo>
                  <a:pt x="306039" y="512442"/>
                  <a:pt x="297826" y="515723"/>
                  <a:pt x="290786" y="521112"/>
                </a:cubicBezTo>
                <a:cubicBezTo>
                  <a:pt x="287735" y="523221"/>
                  <a:pt x="285623" y="526033"/>
                  <a:pt x="283746" y="528611"/>
                </a:cubicBezTo>
                <a:cubicBezTo>
                  <a:pt x="294071" y="527674"/>
                  <a:pt x="306039" y="529548"/>
                  <a:pt x="314487" y="529783"/>
                </a:cubicBezTo>
                <a:cubicBezTo>
                  <a:pt x="323404" y="530251"/>
                  <a:pt x="374796" y="532829"/>
                  <a:pt x="359308" y="510802"/>
                </a:cubicBezTo>
                <a:cubicBezTo>
                  <a:pt x="355201" y="504944"/>
                  <a:pt x="346636" y="503772"/>
                  <a:pt x="337748" y="504504"/>
                </a:cubicBezTo>
                <a:close/>
                <a:moveTo>
                  <a:pt x="88737" y="451049"/>
                </a:moveTo>
                <a:cubicBezTo>
                  <a:pt x="82167" y="454798"/>
                  <a:pt x="76065" y="458547"/>
                  <a:pt x="70668" y="462999"/>
                </a:cubicBezTo>
                <a:cubicBezTo>
                  <a:pt x="71137" y="462765"/>
                  <a:pt x="71607" y="462531"/>
                  <a:pt x="72076" y="462296"/>
                </a:cubicBezTo>
                <a:cubicBezTo>
                  <a:pt x="77239" y="458313"/>
                  <a:pt x="82871" y="454798"/>
                  <a:pt x="88972" y="451517"/>
                </a:cubicBezTo>
                <a:cubicBezTo>
                  <a:pt x="88737" y="451517"/>
                  <a:pt x="88737" y="451283"/>
                  <a:pt x="88737" y="451049"/>
                </a:cubicBezTo>
                <a:close/>
                <a:moveTo>
                  <a:pt x="109153" y="408635"/>
                </a:moveTo>
                <a:cubicBezTo>
                  <a:pt x="111031" y="406292"/>
                  <a:pt x="114785" y="405589"/>
                  <a:pt x="117367" y="409104"/>
                </a:cubicBezTo>
                <a:cubicBezTo>
                  <a:pt x="137079" y="435583"/>
                  <a:pt x="162657" y="460890"/>
                  <a:pt x="195511" y="466280"/>
                </a:cubicBezTo>
                <a:cubicBezTo>
                  <a:pt x="185185" y="458313"/>
                  <a:pt x="179553" y="444253"/>
                  <a:pt x="180023" y="430428"/>
                </a:cubicBezTo>
                <a:cubicBezTo>
                  <a:pt x="180257" y="424570"/>
                  <a:pt x="180257" y="415431"/>
                  <a:pt x="187532" y="413556"/>
                </a:cubicBezTo>
                <a:cubicBezTo>
                  <a:pt x="188705" y="413322"/>
                  <a:pt x="189879" y="413322"/>
                  <a:pt x="191052" y="413322"/>
                </a:cubicBezTo>
                <a:cubicBezTo>
                  <a:pt x="191287" y="413087"/>
                  <a:pt x="191287" y="412853"/>
                  <a:pt x="191521" y="412619"/>
                </a:cubicBezTo>
                <a:cubicBezTo>
                  <a:pt x="197857" y="407229"/>
                  <a:pt x="211468" y="410510"/>
                  <a:pt x="219212" y="410510"/>
                </a:cubicBezTo>
                <a:cubicBezTo>
                  <a:pt x="227426" y="410510"/>
                  <a:pt x="235874" y="410510"/>
                  <a:pt x="244087" y="410744"/>
                </a:cubicBezTo>
                <a:cubicBezTo>
                  <a:pt x="250188" y="410744"/>
                  <a:pt x="253474" y="416134"/>
                  <a:pt x="252535" y="421523"/>
                </a:cubicBezTo>
                <a:cubicBezTo>
                  <a:pt x="250423" y="434646"/>
                  <a:pt x="244791" y="453626"/>
                  <a:pt x="233527" y="464405"/>
                </a:cubicBezTo>
                <a:cubicBezTo>
                  <a:pt x="260983" y="458313"/>
                  <a:pt x="285388" y="444487"/>
                  <a:pt x="295948" y="417305"/>
                </a:cubicBezTo>
                <a:cubicBezTo>
                  <a:pt x="297591" y="413087"/>
                  <a:pt x="302754" y="410979"/>
                  <a:pt x="306508" y="412150"/>
                </a:cubicBezTo>
                <a:cubicBezTo>
                  <a:pt x="317772" y="407698"/>
                  <a:pt x="335372" y="414025"/>
                  <a:pt x="344524" y="416837"/>
                </a:cubicBezTo>
                <a:cubicBezTo>
                  <a:pt x="367287" y="423632"/>
                  <a:pt x="392866" y="431599"/>
                  <a:pt x="412578" y="445190"/>
                </a:cubicBezTo>
                <a:cubicBezTo>
                  <a:pt x="456695" y="475184"/>
                  <a:pt x="421964" y="549935"/>
                  <a:pt x="420556" y="591411"/>
                </a:cubicBezTo>
                <a:cubicBezTo>
                  <a:pt x="420322" y="596331"/>
                  <a:pt x="416567" y="600549"/>
                  <a:pt x="411404" y="600549"/>
                </a:cubicBezTo>
                <a:cubicBezTo>
                  <a:pt x="276940" y="601018"/>
                  <a:pt x="141068" y="616015"/>
                  <a:pt x="7543" y="592582"/>
                </a:cubicBezTo>
                <a:cubicBezTo>
                  <a:pt x="3553" y="591879"/>
                  <a:pt x="737" y="587427"/>
                  <a:pt x="737" y="583678"/>
                </a:cubicBezTo>
                <a:cubicBezTo>
                  <a:pt x="737" y="546185"/>
                  <a:pt x="-3956" y="502132"/>
                  <a:pt x="10359" y="466514"/>
                </a:cubicBezTo>
                <a:cubicBezTo>
                  <a:pt x="24908" y="430662"/>
                  <a:pt x="77239" y="429490"/>
                  <a:pt x="104929" y="409104"/>
                </a:cubicBezTo>
                <a:cubicBezTo>
                  <a:pt x="106103" y="408167"/>
                  <a:pt x="107745" y="408167"/>
                  <a:pt x="109153" y="408635"/>
                </a:cubicBezTo>
                <a:close/>
                <a:moveTo>
                  <a:pt x="303187" y="227980"/>
                </a:moveTo>
                <a:cubicBezTo>
                  <a:pt x="271982" y="237352"/>
                  <a:pt x="237023" y="235009"/>
                  <a:pt x="205113" y="235947"/>
                </a:cubicBezTo>
                <a:cubicBezTo>
                  <a:pt x="180008" y="236649"/>
                  <a:pt x="146691" y="241101"/>
                  <a:pt x="119005" y="235244"/>
                </a:cubicBezTo>
                <a:cubicBezTo>
                  <a:pt x="119474" y="245319"/>
                  <a:pt x="122055" y="255159"/>
                  <a:pt x="125340" y="264531"/>
                </a:cubicBezTo>
                <a:cubicBezTo>
                  <a:pt x="136133" y="295927"/>
                  <a:pt x="151618" y="329901"/>
                  <a:pt x="175785" y="353097"/>
                </a:cubicBezTo>
                <a:cubicBezTo>
                  <a:pt x="210510" y="386133"/>
                  <a:pt x="265882" y="361297"/>
                  <a:pt x="286764" y="322872"/>
                </a:cubicBezTo>
                <a:cubicBezTo>
                  <a:pt x="301310" y="296396"/>
                  <a:pt x="300841" y="268749"/>
                  <a:pt x="301780" y="239461"/>
                </a:cubicBezTo>
                <a:cubicBezTo>
                  <a:pt x="301780" y="235947"/>
                  <a:pt x="302484" y="231963"/>
                  <a:pt x="303187" y="227980"/>
                </a:cubicBezTo>
                <a:close/>
                <a:moveTo>
                  <a:pt x="216581" y="118943"/>
                </a:moveTo>
                <a:cubicBezTo>
                  <a:pt x="260485" y="117098"/>
                  <a:pt x="304478" y="117625"/>
                  <a:pt x="347063" y="119968"/>
                </a:cubicBezTo>
                <a:cubicBezTo>
                  <a:pt x="355275" y="120437"/>
                  <a:pt x="357621" y="129574"/>
                  <a:pt x="354336" y="134729"/>
                </a:cubicBezTo>
                <a:cubicBezTo>
                  <a:pt x="355275" y="139181"/>
                  <a:pt x="352225" y="144569"/>
                  <a:pt x="347063" y="144335"/>
                </a:cubicBezTo>
                <a:cubicBezTo>
                  <a:pt x="354336" y="144804"/>
                  <a:pt x="346828" y="169405"/>
                  <a:pt x="346828" y="178074"/>
                </a:cubicBezTo>
                <a:cubicBezTo>
                  <a:pt x="346828" y="184635"/>
                  <a:pt x="347063" y="190961"/>
                  <a:pt x="345420" y="197287"/>
                </a:cubicBezTo>
                <a:cubicBezTo>
                  <a:pt x="343074" y="207128"/>
                  <a:pt x="332281" y="214859"/>
                  <a:pt x="322662" y="220014"/>
                </a:cubicBezTo>
                <a:cubicBezTo>
                  <a:pt x="321723" y="227512"/>
                  <a:pt x="320315" y="234775"/>
                  <a:pt x="320081" y="239461"/>
                </a:cubicBezTo>
                <a:cubicBezTo>
                  <a:pt x="320081" y="268280"/>
                  <a:pt x="320315" y="300145"/>
                  <a:pt x="306003" y="326152"/>
                </a:cubicBezTo>
                <a:cubicBezTo>
                  <a:pt x="286998" y="361297"/>
                  <a:pt x="234442" y="403471"/>
                  <a:pt x="191036" y="385196"/>
                </a:cubicBezTo>
                <a:cubicBezTo>
                  <a:pt x="154903" y="370200"/>
                  <a:pt x="133083" y="330369"/>
                  <a:pt x="118067" y="296162"/>
                </a:cubicBezTo>
                <a:cubicBezTo>
                  <a:pt x="110559" y="279058"/>
                  <a:pt x="99062" y="251879"/>
                  <a:pt x="102816" y="230323"/>
                </a:cubicBezTo>
                <a:cubicBezTo>
                  <a:pt x="100000" y="228917"/>
                  <a:pt x="97185" y="227746"/>
                  <a:pt x="94604" y="226106"/>
                </a:cubicBezTo>
                <a:cubicBezTo>
                  <a:pt x="68091" y="210408"/>
                  <a:pt x="74191" y="172451"/>
                  <a:pt x="76538" y="143867"/>
                </a:cubicBezTo>
                <a:cubicBezTo>
                  <a:pt x="73018" y="141289"/>
                  <a:pt x="72549" y="135432"/>
                  <a:pt x="77241" y="134026"/>
                </a:cubicBezTo>
                <a:cubicBezTo>
                  <a:pt x="77476" y="129574"/>
                  <a:pt x="84046" y="126997"/>
                  <a:pt x="86392" y="131683"/>
                </a:cubicBezTo>
                <a:cubicBezTo>
                  <a:pt x="86392" y="131917"/>
                  <a:pt x="86627" y="131917"/>
                  <a:pt x="86627" y="132152"/>
                </a:cubicBezTo>
                <a:cubicBezTo>
                  <a:pt x="128860" y="125006"/>
                  <a:pt x="172676" y="120788"/>
                  <a:pt x="216581" y="118943"/>
                </a:cubicBezTo>
                <a:close/>
                <a:moveTo>
                  <a:pt x="210722" y="19876"/>
                </a:moveTo>
                <a:cubicBezTo>
                  <a:pt x="207671" y="20110"/>
                  <a:pt x="204855" y="20579"/>
                  <a:pt x="201804" y="21048"/>
                </a:cubicBezTo>
                <a:cubicBezTo>
                  <a:pt x="204620" y="21517"/>
                  <a:pt x="207202" y="21985"/>
                  <a:pt x="209783" y="22454"/>
                </a:cubicBezTo>
                <a:cubicBezTo>
                  <a:pt x="210018" y="21517"/>
                  <a:pt x="210252" y="20579"/>
                  <a:pt x="210722" y="19876"/>
                </a:cubicBezTo>
                <a:close/>
                <a:moveTo>
                  <a:pt x="197815" y="2064"/>
                </a:moveTo>
                <a:cubicBezTo>
                  <a:pt x="266809" y="-12935"/>
                  <a:pt x="322427" y="57609"/>
                  <a:pt x="374759" y="90186"/>
                </a:cubicBezTo>
                <a:cubicBezTo>
                  <a:pt x="378749" y="92764"/>
                  <a:pt x="379687" y="96513"/>
                  <a:pt x="378983" y="99795"/>
                </a:cubicBezTo>
                <a:cubicBezTo>
                  <a:pt x="387901" y="123934"/>
                  <a:pt x="392125" y="149714"/>
                  <a:pt x="394237" y="175260"/>
                </a:cubicBezTo>
                <a:cubicBezTo>
                  <a:pt x="395410" y="188150"/>
                  <a:pt x="396349" y="201040"/>
                  <a:pt x="396819" y="213696"/>
                </a:cubicBezTo>
                <a:cubicBezTo>
                  <a:pt x="396819" y="216743"/>
                  <a:pt x="395645" y="231742"/>
                  <a:pt x="395645" y="240648"/>
                </a:cubicBezTo>
                <a:cubicBezTo>
                  <a:pt x="398461" y="241585"/>
                  <a:pt x="400808" y="243695"/>
                  <a:pt x="400339" y="247210"/>
                </a:cubicBezTo>
                <a:cubicBezTo>
                  <a:pt x="400104" y="250491"/>
                  <a:pt x="399635" y="253069"/>
                  <a:pt x="398696" y="256351"/>
                </a:cubicBezTo>
                <a:cubicBezTo>
                  <a:pt x="397288" y="261507"/>
                  <a:pt x="390482" y="265022"/>
                  <a:pt x="385554" y="261741"/>
                </a:cubicBezTo>
                <a:cubicBezTo>
                  <a:pt x="377810" y="256351"/>
                  <a:pt x="378983" y="252132"/>
                  <a:pt x="378983" y="242757"/>
                </a:cubicBezTo>
                <a:cubicBezTo>
                  <a:pt x="378749" y="226586"/>
                  <a:pt x="378514" y="210649"/>
                  <a:pt x="377575" y="194478"/>
                </a:cubicBezTo>
                <a:cubicBezTo>
                  <a:pt x="375933" y="166120"/>
                  <a:pt x="371474" y="137762"/>
                  <a:pt x="368658" y="109638"/>
                </a:cubicBezTo>
                <a:cubicBezTo>
                  <a:pt x="365607" y="111279"/>
                  <a:pt x="361852" y="110341"/>
                  <a:pt x="359740" y="107763"/>
                </a:cubicBezTo>
                <a:cubicBezTo>
                  <a:pt x="359036" y="107529"/>
                  <a:pt x="357863" y="107294"/>
                  <a:pt x="355751" y="106826"/>
                </a:cubicBezTo>
                <a:cubicBezTo>
                  <a:pt x="350588" y="105888"/>
                  <a:pt x="345190" y="104951"/>
                  <a:pt x="340027" y="104482"/>
                </a:cubicBezTo>
                <a:cubicBezTo>
                  <a:pt x="330875" y="103544"/>
                  <a:pt x="321723" y="103076"/>
                  <a:pt x="312570" y="102607"/>
                </a:cubicBezTo>
                <a:cubicBezTo>
                  <a:pt x="286756" y="101670"/>
                  <a:pt x="260942" y="99795"/>
                  <a:pt x="235128" y="99795"/>
                </a:cubicBezTo>
                <a:cubicBezTo>
                  <a:pt x="170592" y="99326"/>
                  <a:pt x="104649" y="97685"/>
                  <a:pt x="40583" y="109404"/>
                </a:cubicBezTo>
                <a:cubicBezTo>
                  <a:pt x="30257" y="111279"/>
                  <a:pt x="25329" y="96982"/>
                  <a:pt x="33543" y="92998"/>
                </a:cubicBezTo>
                <a:cubicBezTo>
                  <a:pt x="33543" y="92061"/>
                  <a:pt x="33543" y="91357"/>
                  <a:pt x="34012" y="90654"/>
                </a:cubicBezTo>
                <a:cubicBezTo>
                  <a:pt x="40583" y="81749"/>
                  <a:pt x="53255" y="80342"/>
                  <a:pt x="62642" y="75421"/>
                </a:cubicBezTo>
                <a:cubicBezTo>
                  <a:pt x="78835" y="66983"/>
                  <a:pt x="94323" y="57375"/>
                  <a:pt x="109812" y="48000"/>
                </a:cubicBezTo>
                <a:cubicBezTo>
                  <a:pt x="136565" y="31594"/>
                  <a:pt x="166603" y="8861"/>
                  <a:pt x="197815" y="20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972828" y="4911164"/>
            <a:ext cx="7745406" cy="1043655"/>
            <a:chOff x="2771310" y="4940657"/>
            <a:chExt cx="7745406" cy="1043655"/>
          </a:xfrm>
        </p:grpSpPr>
        <p:grpSp>
          <p:nvGrpSpPr>
            <p:cNvPr id="68" name="组合 67"/>
            <p:cNvGrpSpPr/>
            <p:nvPr/>
          </p:nvGrpSpPr>
          <p:grpSpPr>
            <a:xfrm>
              <a:off x="3141417" y="4941936"/>
              <a:ext cx="7375299" cy="1042376"/>
              <a:chOff x="3531016" y="4322788"/>
              <a:chExt cx="7375299" cy="1042376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3531016" y="4322788"/>
                <a:ext cx="58102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n-ea"/>
                    <a:cs typeface="+mn-ea"/>
                  </a:rPr>
                  <a:t>汇报人：孙蕗、李晓彤、姜涵、胡亚飞、丁奕可</a:t>
                </a:r>
                <a:endParaRPr lang="zh-CN" altLang="en-US" b="1" spc="300" dirty="0">
                  <a:solidFill>
                    <a:srgbClr val="122E66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596435" y="4996864"/>
                <a:ext cx="3098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b="1" spc="300" dirty="0">
                  <a:solidFill>
                    <a:srgbClr val="122E66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5326751" y="4996864"/>
                <a:ext cx="179070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n-ea"/>
                    <a:cs typeface="+mn-ea"/>
                  </a:rPr>
                  <a:t>导师：李朝晖</a:t>
                </a:r>
                <a:endParaRPr lang="zh-CN" altLang="en-US" b="1" spc="300" dirty="0">
                  <a:solidFill>
                    <a:srgbClr val="122E66"/>
                  </a:solidFill>
                  <a:latin typeface="+mn-ea"/>
                  <a:cs typeface="+mn-ea"/>
                </a:endParaRPr>
              </a:p>
            </p:txBody>
          </p:sp>
        </p:grpSp>
        <p:pic>
          <p:nvPicPr>
            <p:cNvPr id="70" name="图形 6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771310" y="4940657"/>
              <a:ext cx="369332" cy="369332"/>
            </a:xfrm>
            <a:prstGeom prst="rect">
              <a:avLst/>
            </a:prstGeom>
          </p:spPr>
        </p:pic>
        <p:pic>
          <p:nvPicPr>
            <p:cNvPr id="71" name="图形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10886" y="5640228"/>
              <a:ext cx="292924" cy="2929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707718" y="856366"/>
            <a:ext cx="0" cy="355445"/>
          </a:xfrm>
          <a:prstGeom prst="line">
            <a:avLst/>
          </a:prstGeom>
          <a:ln w="793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960642" y="2497257"/>
            <a:ext cx="8323142" cy="1816661"/>
            <a:chOff x="2377440" y="2692400"/>
            <a:chExt cx="2741369" cy="589280"/>
          </a:xfrm>
        </p:grpSpPr>
        <p:sp>
          <p:nvSpPr>
            <p:cNvPr id="26" name="矩形: 圆角 25"/>
            <p:cNvSpPr/>
            <p:nvPr/>
          </p:nvSpPr>
          <p:spPr>
            <a:xfrm>
              <a:off x="2377440" y="2692400"/>
              <a:ext cx="2741369" cy="589280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313378" y="2879840"/>
              <a:ext cx="1161190" cy="22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300" dirty="0">
                  <a:latin typeface="+mn-ea"/>
                  <a:cs typeface="+mn-ea"/>
                  <a:sym typeface="+mn-ea"/>
                </a:rPr>
                <a:t>信息隐藏方法</a:t>
              </a:r>
              <a:endParaRPr lang="zh-CN" altLang="en-US" sz="4000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60642" y="2121849"/>
            <a:ext cx="2587647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85000"/>
                    <a:alpha val="62000"/>
                  </a:schemeClr>
                </a:solidFill>
                <a:latin typeface="Impact" panose="020B0806030902050204" pitchFamily="34" charset="0"/>
                <a:cs typeface="+mn-ea"/>
              </a:rPr>
              <a:t>02</a:t>
            </a:r>
            <a:endParaRPr lang="zh-CN" altLang="en-US" sz="16600" dirty="0">
              <a:solidFill>
                <a:schemeClr val="bg1">
                  <a:lumMod val="85000"/>
                  <a:alpha val="62000"/>
                </a:schemeClr>
              </a:solidFill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32363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663501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信息隐藏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位置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28076" y="6437793"/>
            <a:ext cx="7310122" cy="373478"/>
            <a:chOff x="-213588" y="6467383"/>
            <a:chExt cx="7310122" cy="373478"/>
          </a:xfrm>
        </p:grpSpPr>
        <p:sp>
          <p:nvSpPr>
            <p:cNvPr id="60" name="箭头: 五边形 7"/>
            <p:cNvSpPr/>
            <p:nvPr/>
          </p:nvSpPr>
          <p:spPr>
            <a:xfrm>
              <a:off x="1652051" y="6467383"/>
              <a:ext cx="1753655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-213588" y="6490313"/>
              <a:ext cx="7310122" cy="350548"/>
              <a:chOff x="3007697" y="336150"/>
              <a:chExt cx="7310122" cy="350548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6664984" y="343365"/>
                <a:ext cx="140970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信息隐藏实现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379958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007697" y="336150"/>
                <a:ext cx="183769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WAV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文件格式剖析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6628109" y="372594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4925397" y="349513"/>
                <a:ext cx="14446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信息隐藏方法</a:t>
                </a:r>
                <a:endPara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84225" y="1423670"/>
            <a:ext cx="4611370" cy="1420495"/>
            <a:chOff x="3120851" y="1767022"/>
            <a:chExt cx="8600729" cy="142067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音频样本数据：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WAV 文件的主要部分是音频样本数据，其中包含了实际的音频波形信息。最常见的信息隐藏方法是在音频样本数据中修改部分位，例如使用 LSB（Least Significant Bit）算法，在最低有效位中嵌入隐藏信息。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4225" y="4805680"/>
            <a:ext cx="4610100" cy="1420495"/>
            <a:chOff x="3120851" y="1767022"/>
            <a:chExt cx="8600729" cy="1420678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采样点之间的时间差异：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在音频数据的时间域中，可以通过微调每个采样点之间的时间差异，来嵌入隐藏信息。这种方法可以提供相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对较高的容量和隐蔽性，但会对音频的质量产生一定的影响。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4225" y="3174365"/>
            <a:ext cx="4611370" cy="1420495"/>
            <a:chOff x="3120851" y="1767022"/>
            <a:chExt cx="8603098" cy="1420678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3177715" y="1767022"/>
              <a:ext cx="8546234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文件头部信息：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WAV 文件的文件头部包含了关于音频格式、采样率、通道数等信息。这些信息通常不直接影响音频的听觉质量，因此可以在其中嵌入隐藏信息，例如通过修改某些标记或者元数据来隐藏信息。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982460" y="1423670"/>
            <a:ext cx="4611370" cy="1420495"/>
            <a:chOff x="3120851" y="1767022"/>
            <a:chExt cx="8600729" cy="1420678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附加数据块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：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WAV 文件格式支持在音频数据块之外添加附加数据块，如 LIST、INFO 等。这些附加数据块可以用于存储额外的信息，如作者、专辑信息等。隐藏信息可以通过修改或添加这些附加数据块来实现。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51980" y="3174365"/>
            <a:ext cx="4641850" cy="1420495"/>
            <a:chOff x="3120851" y="1767022"/>
            <a:chExt cx="8657578" cy="142067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3234850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频谱信息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：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WAV 文件的频谱信息也是隐藏信息的潜在位置。通过在音频频谱中嵌入隐藏信息，可以利用人类听觉系统对频谱变化的较低敏感度来实现隐秘传输。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982460" y="4819015"/>
            <a:ext cx="4611370" cy="1420495"/>
            <a:chOff x="3120851" y="1767022"/>
            <a:chExt cx="8600729" cy="1420678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添加噪声信号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：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</a:rPr>
                <a:t>可以在 WAV 文件中添加噪声信号来隐藏信息。这种方法通常称为扩频法。噪声信号可以与原始音频信号混合，以实现信息的隐藏和传输。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32363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663501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常见隐藏方法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28076" y="6437793"/>
            <a:ext cx="7310122" cy="373478"/>
            <a:chOff x="-213588" y="6467383"/>
            <a:chExt cx="7310122" cy="373478"/>
          </a:xfrm>
        </p:grpSpPr>
        <p:sp>
          <p:nvSpPr>
            <p:cNvPr id="60" name="箭头: 五边形 7"/>
            <p:cNvSpPr/>
            <p:nvPr/>
          </p:nvSpPr>
          <p:spPr>
            <a:xfrm>
              <a:off x="1652051" y="6467383"/>
              <a:ext cx="1753655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-213588" y="6490313"/>
              <a:ext cx="7310122" cy="350548"/>
              <a:chOff x="3007697" y="336150"/>
              <a:chExt cx="7310122" cy="350548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6664984" y="343365"/>
                <a:ext cx="140970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信息隐藏实现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379958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007697" y="336150"/>
                <a:ext cx="183769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WAV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文件格式剖析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6628109" y="372594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4925397" y="349513"/>
                <a:ext cx="14446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信息隐藏方法</a:t>
                </a:r>
                <a:endPara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84225" y="1423670"/>
            <a:ext cx="4611370" cy="1420495"/>
            <a:chOff x="3120851" y="1767022"/>
            <a:chExt cx="8600729" cy="142067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LSB（Least Significant Bit）算法：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LSB算法通过修改音频信号中的最低有效位来嵌入隐藏信息。这些最低有效位的变化通常对音频质量几乎没有影响，因此可以用来隐藏秘密信息。优点：简单易实现，计算成本低。对音频质量的影响较小，通常不容易被察觉。缺点：安全性较低，容易受到攻击。对某些音频处理操作可能会破坏隐藏的信息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4225" y="4805680"/>
            <a:ext cx="4610100" cy="1420495"/>
            <a:chOff x="3120851" y="1767022"/>
            <a:chExt cx="8600729" cy="1420678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相位隐藏算法：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相位隐藏算法通过微调音频信号的相位来隐藏信息。由于人类听觉对音频相位变化的敏感度较低，因此可以通过调整相位来嵌入秘密信息。优点：对音频质量的影响较小，隐藏效果较好。隐藏信息的安全性较高。缺点：隐藏信息量有限。相位调整可能会引起音频信号的畸变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84225" y="3174365"/>
            <a:ext cx="4611370" cy="1420495"/>
            <a:chOff x="3120851" y="1767022"/>
            <a:chExt cx="8603098" cy="1420678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3177715" y="1767022"/>
              <a:ext cx="8546234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回声隐藏算法：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回声隐藏算法通过在音频信号中添加微小的回声或混响来隐藏信息。这些微小的变化通常不会被人类听觉察觉到，因此可以用来嵌入秘密信息。优点：对人类听觉系统的影响较小，隐藏效果较好。隐藏信息的安全性较高。缺点：需要对回声参数进行精确控制，较为复杂。隐藏信息量有限，不能嵌入过多的信息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982460" y="1423670"/>
            <a:ext cx="4611370" cy="1420495"/>
            <a:chOff x="3120851" y="1767022"/>
            <a:chExt cx="8600729" cy="1420678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扩频法：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扩频法通过引入具有高度相关性的噪声信号，将秘密信息嵌入到音频信号中。这个噪声信号被称为扩频序列，通过与要隐藏的信息进行异或运算，将信息嵌入到扩频序列中，然后将扩频序列加入到音频信号中。优点：安全性高、抗攻击性强、隐藏容量大。缺点：难以适用于某些环境、复杂性高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51980" y="3174365"/>
            <a:ext cx="4641850" cy="1420495"/>
            <a:chOff x="3120851" y="1767022"/>
            <a:chExt cx="8657578" cy="1420678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3234850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傅氏变换域算法：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傅氏变换域算法将音频信号转换到频域（通过傅立叶变换），然后在频域中嵌入秘密信息，最后再通过逆傅立叶变换将其转换回时域。优点：可以在频域中嵌入大量信息。隐藏信息的安全性较高。缺点：需要进行频域转换，计算量较大。对音频信号的处理可能导致隐藏信息的丢失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982460" y="4819015"/>
            <a:ext cx="4629785" cy="1438910"/>
            <a:chOff x="3120851" y="1767022"/>
            <a:chExt cx="8635075" cy="1439095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3212347" y="1785439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离散余弦变换域算法：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离散余弦变换（DCT）是一种常用的频域变换方法，类似于傅立叶变换，但更适合音频和图像数据的处理。在DCT域中，可以嵌入秘密信息，然后通过逆DCT将其还原。优点：与傅氏变换相比，DCT更适合音频和图像数据的处理。隐藏信息的安全性较高。缺点：需要进行频域转换，计算量较大。对信号的处理可能导致隐藏信息的丢失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707718" y="856366"/>
            <a:ext cx="0" cy="355445"/>
          </a:xfrm>
          <a:prstGeom prst="line">
            <a:avLst/>
          </a:prstGeom>
          <a:ln w="793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960642" y="2497257"/>
            <a:ext cx="8323142" cy="1816661"/>
            <a:chOff x="2377440" y="2692400"/>
            <a:chExt cx="2741369" cy="589280"/>
          </a:xfrm>
        </p:grpSpPr>
        <p:sp>
          <p:nvSpPr>
            <p:cNvPr id="26" name="矩形: 圆角 25"/>
            <p:cNvSpPr/>
            <p:nvPr/>
          </p:nvSpPr>
          <p:spPr>
            <a:xfrm>
              <a:off x="2377440" y="2692400"/>
              <a:ext cx="2741369" cy="589280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313378" y="2785502"/>
              <a:ext cx="1704766" cy="428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秘密信息的隐藏和提取的实现</a:t>
              </a:r>
              <a:endParaRPr lang="zh-CN" altLang="en-US" sz="4000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60642" y="2121849"/>
            <a:ext cx="2587647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85000"/>
                    <a:alpha val="62000"/>
                  </a:schemeClr>
                </a:solidFill>
                <a:latin typeface="Impact" panose="020B0806030902050204" pitchFamily="34" charset="0"/>
                <a:cs typeface="+mn-ea"/>
              </a:rPr>
              <a:t>03</a:t>
            </a:r>
            <a:endParaRPr lang="zh-CN" altLang="en-US" sz="16600" dirty="0">
              <a:solidFill>
                <a:schemeClr val="bg1">
                  <a:lumMod val="85000"/>
                  <a:alpha val="62000"/>
                </a:schemeClr>
              </a:solidFill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4736" y="6453336"/>
            <a:ext cx="7536557" cy="378301"/>
            <a:chOff x="274736" y="6453336"/>
            <a:chExt cx="7536557" cy="378301"/>
          </a:xfrm>
        </p:grpSpPr>
        <p:sp>
          <p:nvSpPr>
            <p:cNvPr id="3" name="箭头: 五边形 2"/>
            <p:cNvSpPr/>
            <p:nvPr/>
          </p:nvSpPr>
          <p:spPr>
            <a:xfrm>
              <a:off x="28442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74736" y="6493083"/>
              <a:ext cx="7536557" cy="338554"/>
              <a:chOff x="3496021" y="338920"/>
              <a:chExt cx="7536557" cy="338554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研究综述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论文内容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研究成果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000793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论文总结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论文背景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9706267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/>
          <p:nvPr/>
        </p:nvGrpSpPr>
        <p:grpSpPr>
          <a:xfrm>
            <a:off x="707718" y="813975"/>
            <a:ext cx="4450715" cy="429895"/>
            <a:chOff x="707718" y="813975"/>
            <a:chExt cx="4450715" cy="429895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703" y="813975"/>
              <a:ext cx="4316730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秘密信息的隐藏和提取的实现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aphicFrame>
        <p:nvGraphicFramePr>
          <p:cNvPr id="25" name="图示 24"/>
          <p:cNvGraphicFramePr/>
          <p:nvPr/>
        </p:nvGraphicFramePr>
        <p:xfrm>
          <a:off x="1876319" y="1505669"/>
          <a:ext cx="8816394" cy="432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4934159" y="1593616"/>
            <a:ext cx="1998057" cy="506730"/>
            <a:chOff x="5005335" y="1391485"/>
            <a:chExt cx="1998057" cy="506730"/>
          </a:xfrm>
        </p:grpSpPr>
        <p:sp>
          <p:nvSpPr>
            <p:cNvPr id="27" name="graduation-student-cap_42920"/>
            <p:cNvSpPr/>
            <p:nvPr/>
          </p:nvSpPr>
          <p:spPr>
            <a:xfrm>
              <a:off x="5005335" y="1515292"/>
              <a:ext cx="361209" cy="256754"/>
            </a:xfrm>
            <a:custGeom>
              <a:avLst/>
              <a:gdLst>
                <a:gd name="connsiteX0" fmla="*/ 139317 w 597041"/>
                <a:gd name="connsiteY0" fmla="*/ 213573 h 424388"/>
                <a:gd name="connsiteX1" fmla="*/ 394782 w 597041"/>
                <a:gd name="connsiteY1" fmla="*/ 299620 h 424388"/>
                <a:gd name="connsiteX2" fmla="*/ 488070 w 597041"/>
                <a:gd name="connsiteY2" fmla="*/ 216441 h 424388"/>
                <a:gd name="connsiteX3" fmla="*/ 488070 w 597041"/>
                <a:gd name="connsiteY3" fmla="*/ 326868 h 424388"/>
                <a:gd name="connsiteX4" fmla="*/ 434968 w 597041"/>
                <a:gd name="connsiteY4" fmla="*/ 362721 h 424388"/>
                <a:gd name="connsiteX5" fmla="*/ 377560 w 597041"/>
                <a:gd name="connsiteY5" fmla="*/ 424388 h 424388"/>
                <a:gd name="connsiteX6" fmla="*/ 241216 w 597041"/>
                <a:gd name="connsiteY6" fmla="*/ 355550 h 424388"/>
                <a:gd name="connsiteX7" fmla="*/ 139317 w 597041"/>
                <a:gd name="connsiteY7" fmla="*/ 355550 h 424388"/>
                <a:gd name="connsiteX8" fmla="*/ 262641 w 597041"/>
                <a:gd name="connsiteY8" fmla="*/ 0 h 424388"/>
                <a:gd name="connsiteX9" fmla="*/ 597041 w 597041"/>
                <a:gd name="connsiteY9" fmla="*/ 96010 h 424388"/>
                <a:gd name="connsiteX10" fmla="*/ 391808 w 597041"/>
                <a:gd name="connsiteY10" fmla="*/ 279433 h 424388"/>
                <a:gd name="connsiteX11" fmla="*/ 68889 w 597041"/>
                <a:gd name="connsiteY11" fmla="*/ 174825 h 424388"/>
                <a:gd name="connsiteX12" fmla="*/ 68889 w 597041"/>
                <a:gd name="connsiteY12" fmla="*/ 283732 h 424388"/>
                <a:gd name="connsiteX13" fmla="*/ 87547 w 597041"/>
                <a:gd name="connsiteY13" fmla="*/ 283732 h 424388"/>
                <a:gd name="connsiteX14" fmla="*/ 87547 w 597041"/>
                <a:gd name="connsiteY14" fmla="*/ 362546 h 424388"/>
                <a:gd name="connsiteX15" fmla="*/ 22963 w 597041"/>
                <a:gd name="connsiteY15" fmla="*/ 362546 h 424388"/>
                <a:gd name="connsiteX16" fmla="*/ 22963 w 597041"/>
                <a:gd name="connsiteY16" fmla="*/ 283732 h 424388"/>
                <a:gd name="connsiteX17" fmla="*/ 41621 w 597041"/>
                <a:gd name="connsiteY17" fmla="*/ 283732 h 424388"/>
                <a:gd name="connsiteX18" fmla="*/ 41621 w 597041"/>
                <a:gd name="connsiteY18" fmla="*/ 166227 h 424388"/>
                <a:gd name="connsiteX19" fmla="*/ 0 w 597041"/>
                <a:gd name="connsiteY19" fmla="*/ 153330 h 42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7041" h="424388">
                  <a:moveTo>
                    <a:pt x="139317" y="213573"/>
                  </a:moveTo>
                  <a:lnTo>
                    <a:pt x="394782" y="299620"/>
                  </a:lnTo>
                  <a:lnTo>
                    <a:pt x="488070" y="216441"/>
                  </a:lnTo>
                  <a:lnTo>
                    <a:pt x="488070" y="326868"/>
                  </a:lnTo>
                  <a:cubicBezTo>
                    <a:pt x="488070" y="326868"/>
                    <a:pt x="465107" y="342643"/>
                    <a:pt x="434968" y="362721"/>
                  </a:cubicBezTo>
                  <a:cubicBezTo>
                    <a:pt x="403393" y="381365"/>
                    <a:pt x="377560" y="424388"/>
                    <a:pt x="377560" y="424388"/>
                  </a:cubicBezTo>
                  <a:cubicBezTo>
                    <a:pt x="377560" y="424388"/>
                    <a:pt x="292883" y="372760"/>
                    <a:pt x="241216" y="355550"/>
                  </a:cubicBezTo>
                  <a:cubicBezTo>
                    <a:pt x="190984" y="338341"/>
                    <a:pt x="139317" y="355550"/>
                    <a:pt x="139317" y="355550"/>
                  </a:cubicBezTo>
                  <a:close/>
                  <a:moveTo>
                    <a:pt x="262641" y="0"/>
                  </a:moveTo>
                  <a:lnTo>
                    <a:pt x="597041" y="96010"/>
                  </a:lnTo>
                  <a:lnTo>
                    <a:pt x="391808" y="279433"/>
                  </a:lnTo>
                  <a:lnTo>
                    <a:pt x="68889" y="174825"/>
                  </a:lnTo>
                  <a:lnTo>
                    <a:pt x="68889" y="283732"/>
                  </a:lnTo>
                  <a:lnTo>
                    <a:pt x="87547" y="283732"/>
                  </a:lnTo>
                  <a:lnTo>
                    <a:pt x="87547" y="362546"/>
                  </a:lnTo>
                  <a:lnTo>
                    <a:pt x="22963" y="362546"/>
                  </a:lnTo>
                  <a:lnTo>
                    <a:pt x="22963" y="283732"/>
                  </a:lnTo>
                  <a:lnTo>
                    <a:pt x="41621" y="283732"/>
                  </a:lnTo>
                  <a:lnTo>
                    <a:pt x="41621" y="166227"/>
                  </a:lnTo>
                  <a:lnTo>
                    <a:pt x="0" y="153330"/>
                  </a:lnTo>
                  <a:close/>
                </a:path>
              </a:pathLst>
            </a:custGeom>
            <a:solidFill>
              <a:srgbClr val="122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565640" y="1391485"/>
              <a:ext cx="1437752" cy="506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zh-CN" altLang="en-US" sz="1800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537845" y="4246880"/>
            <a:ext cx="685355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LSB方法是一种最简单的数据嵌入方法。任何秘密数据都可以看做是一串二进制位流，而音频文件的每一个采样数据也是用二进制数来表示的。这样，可以将每一个采样值的最不重要位(大多数情况下为最低位)，用代表秘密数据的二进制位替换，以达到在音频信号中编码进秘密数据的目的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sp>
        <p:nvSpPr>
          <p:cNvPr id="33" name="graduation-student-cap_42920"/>
          <p:cNvSpPr/>
          <p:nvPr/>
        </p:nvSpPr>
        <p:spPr>
          <a:xfrm>
            <a:off x="708025" y="3876040"/>
            <a:ext cx="361315" cy="256540"/>
          </a:xfrm>
          <a:custGeom>
            <a:avLst/>
            <a:gdLst>
              <a:gd name="connsiteX0" fmla="*/ 139317 w 597041"/>
              <a:gd name="connsiteY0" fmla="*/ 213573 h 424388"/>
              <a:gd name="connsiteX1" fmla="*/ 394782 w 597041"/>
              <a:gd name="connsiteY1" fmla="*/ 299620 h 424388"/>
              <a:gd name="connsiteX2" fmla="*/ 488070 w 597041"/>
              <a:gd name="connsiteY2" fmla="*/ 216441 h 424388"/>
              <a:gd name="connsiteX3" fmla="*/ 488070 w 597041"/>
              <a:gd name="connsiteY3" fmla="*/ 326868 h 424388"/>
              <a:gd name="connsiteX4" fmla="*/ 434968 w 597041"/>
              <a:gd name="connsiteY4" fmla="*/ 362721 h 424388"/>
              <a:gd name="connsiteX5" fmla="*/ 377560 w 597041"/>
              <a:gd name="connsiteY5" fmla="*/ 424388 h 424388"/>
              <a:gd name="connsiteX6" fmla="*/ 241216 w 597041"/>
              <a:gd name="connsiteY6" fmla="*/ 355550 h 424388"/>
              <a:gd name="connsiteX7" fmla="*/ 139317 w 597041"/>
              <a:gd name="connsiteY7" fmla="*/ 355550 h 424388"/>
              <a:gd name="connsiteX8" fmla="*/ 262641 w 597041"/>
              <a:gd name="connsiteY8" fmla="*/ 0 h 424388"/>
              <a:gd name="connsiteX9" fmla="*/ 597041 w 597041"/>
              <a:gd name="connsiteY9" fmla="*/ 96010 h 424388"/>
              <a:gd name="connsiteX10" fmla="*/ 391808 w 597041"/>
              <a:gd name="connsiteY10" fmla="*/ 279433 h 424388"/>
              <a:gd name="connsiteX11" fmla="*/ 68889 w 597041"/>
              <a:gd name="connsiteY11" fmla="*/ 174825 h 424388"/>
              <a:gd name="connsiteX12" fmla="*/ 68889 w 597041"/>
              <a:gd name="connsiteY12" fmla="*/ 283732 h 424388"/>
              <a:gd name="connsiteX13" fmla="*/ 87547 w 597041"/>
              <a:gd name="connsiteY13" fmla="*/ 283732 h 424388"/>
              <a:gd name="connsiteX14" fmla="*/ 87547 w 597041"/>
              <a:gd name="connsiteY14" fmla="*/ 362546 h 424388"/>
              <a:gd name="connsiteX15" fmla="*/ 22963 w 597041"/>
              <a:gd name="connsiteY15" fmla="*/ 362546 h 424388"/>
              <a:gd name="connsiteX16" fmla="*/ 22963 w 597041"/>
              <a:gd name="connsiteY16" fmla="*/ 283732 h 424388"/>
              <a:gd name="connsiteX17" fmla="*/ 41621 w 597041"/>
              <a:gd name="connsiteY17" fmla="*/ 283732 h 424388"/>
              <a:gd name="connsiteX18" fmla="*/ 41621 w 597041"/>
              <a:gd name="connsiteY18" fmla="*/ 166227 h 424388"/>
              <a:gd name="connsiteX19" fmla="*/ 0 w 597041"/>
              <a:gd name="connsiteY19" fmla="*/ 153330 h 4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97041" h="424388">
                <a:moveTo>
                  <a:pt x="139317" y="213573"/>
                </a:moveTo>
                <a:lnTo>
                  <a:pt x="394782" y="299620"/>
                </a:lnTo>
                <a:lnTo>
                  <a:pt x="488070" y="216441"/>
                </a:lnTo>
                <a:lnTo>
                  <a:pt x="488070" y="326868"/>
                </a:lnTo>
                <a:cubicBezTo>
                  <a:pt x="488070" y="326868"/>
                  <a:pt x="465107" y="342643"/>
                  <a:pt x="434968" y="362721"/>
                </a:cubicBezTo>
                <a:cubicBezTo>
                  <a:pt x="403393" y="381365"/>
                  <a:pt x="377560" y="424388"/>
                  <a:pt x="377560" y="424388"/>
                </a:cubicBezTo>
                <a:cubicBezTo>
                  <a:pt x="377560" y="424388"/>
                  <a:pt x="292883" y="372760"/>
                  <a:pt x="241216" y="355550"/>
                </a:cubicBezTo>
                <a:cubicBezTo>
                  <a:pt x="190984" y="338341"/>
                  <a:pt x="139317" y="355550"/>
                  <a:pt x="139317" y="355550"/>
                </a:cubicBezTo>
                <a:close/>
                <a:moveTo>
                  <a:pt x="262641" y="0"/>
                </a:moveTo>
                <a:lnTo>
                  <a:pt x="597041" y="96010"/>
                </a:lnTo>
                <a:lnTo>
                  <a:pt x="391808" y="279433"/>
                </a:lnTo>
                <a:lnTo>
                  <a:pt x="68889" y="174825"/>
                </a:lnTo>
                <a:lnTo>
                  <a:pt x="68889" y="283732"/>
                </a:lnTo>
                <a:lnTo>
                  <a:pt x="87547" y="283732"/>
                </a:lnTo>
                <a:lnTo>
                  <a:pt x="87547" y="362546"/>
                </a:lnTo>
                <a:lnTo>
                  <a:pt x="22963" y="362546"/>
                </a:lnTo>
                <a:lnTo>
                  <a:pt x="22963" y="283732"/>
                </a:lnTo>
                <a:lnTo>
                  <a:pt x="41621" y="283732"/>
                </a:lnTo>
                <a:lnTo>
                  <a:pt x="41621" y="166227"/>
                </a:lnTo>
                <a:lnTo>
                  <a:pt x="0" y="153330"/>
                </a:lnTo>
                <a:close/>
              </a:path>
            </a:pathLst>
          </a:cu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5130265" y="1974434"/>
            <a:ext cx="5562448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根据我们前面对wav文件格式的剖析，可以知道，在wav文件中，从文件头到数据前面一共有44字节的文件格式说明，后面便是数据段存储的位置，因此我们采用LSB算法在wav文件的数据段进行信息隐藏和提取。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32363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663501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二值图片的隐藏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28076" y="6437793"/>
            <a:ext cx="7310122" cy="373478"/>
            <a:chOff x="-213588" y="6467383"/>
            <a:chExt cx="7310122" cy="373478"/>
          </a:xfrm>
        </p:grpSpPr>
        <p:sp>
          <p:nvSpPr>
            <p:cNvPr id="60" name="箭头: 五边形 7"/>
            <p:cNvSpPr/>
            <p:nvPr/>
          </p:nvSpPr>
          <p:spPr>
            <a:xfrm>
              <a:off x="1652051" y="6467383"/>
              <a:ext cx="1753655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-213588" y="6490313"/>
              <a:ext cx="7310122" cy="350548"/>
              <a:chOff x="3007697" y="336150"/>
              <a:chExt cx="7310122" cy="350548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6664984" y="343365"/>
                <a:ext cx="140970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信息隐藏实现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379958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007697" y="336150"/>
                <a:ext cx="183769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WAV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文件格式剖析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6628109" y="372594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4925397" y="349513"/>
                <a:ext cx="14446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信息隐藏方法</a:t>
                </a:r>
                <a:endPara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16585" y="2718435"/>
            <a:ext cx="4611370" cy="1420495"/>
            <a:chOff x="3120851" y="1767022"/>
            <a:chExt cx="8600729" cy="142067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选用二值图片进行隐藏，将二值图像转为一维向量，并使用bitset函数将其嵌入到wav文件的数据段，即将隐藏信息嵌入音频数据的44字节之后，随后分别绘制原始音频和带有隐藏信息的音频波形图，并进行分析。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7645" y="1482090"/>
            <a:ext cx="6350635" cy="4441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32363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663501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二值图片的隐藏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28076" y="6437793"/>
            <a:ext cx="7310122" cy="373478"/>
            <a:chOff x="-213588" y="6467383"/>
            <a:chExt cx="7310122" cy="373478"/>
          </a:xfrm>
        </p:grpSpPr>
        <p:sp>
          <p:nvSpPr>
            <p:cNvPr id="60" name="箭头: 五边形 7"/>
            <p:cNvSpPr/>
            <p:nvPr/>
          </p:nvSpPr>
          <p:spPr>
            <a:xfrm>
              <a:off x="1652051" y="6467383"/>
              <a:ext cx="1753655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-213588" y="6490313"/>
              <a:ext cx="7310122" cy="350548"/>
              <a:chOff x="3007697" y="336150"/>
              <a:chExt cx="7310122" cy="350548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6664984" y="343365"/>
                <a:ext cx="140970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信息隐藏实现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379958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007697" y="336150"/>
                <a:ext cx="183769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WAV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文件格式剖析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6628109" y="372594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4925397" y="349513"/>
                <a:ext cx="14446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信息隐藏方法</a:t>
                </a:r>
                <a:endPara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16585" y="2718435"/>
            <a:ext cx="4611370" cy="1420495"/>
            <a:chOff x="3120851" y="1767022"/>
            <a:chExt cx="8600729" cy="142067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选用二值图片进行隐藏，将二值图像转为一维向量，并使用bitset函数将其嵌入到wav文件的数据段，即将隐藏信息嵌入音频数据的44字节之后，随后分别绘制原始音频和带有隐藏信息的音频波形图，并进行分析。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4960" y="1862455"/>
            <a:ext cx="6300470" cy="28778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32363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663501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二值图片的隐藏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28076" y="6437793"/>
            <a:ext cx="7310122" cy="373478"/>
            <a:chOff x="-213588" y="6467383"/>
            <a:chExt cx="7310122" cy="373478"/>
          </a:xfrm>
        </p:grpSpPr>
        <p:sp>
          <p:nvSpPr>
            <p:cNvPr id="60" name="箭头: 五边形 7"/>
            <p:cNvSpPr/>
            <p:nvPr/>
          </p:nvSpPr>
          <p:spPr>
            <a:xfrm>
              <a:off x="1652051" y="6467383"/>
              <a:ext cx="1753655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-213588" y="6490313"/>
              <a:ext cx="7310122" cy="350548"/>
              <a:chOff x="3007697" y="336150"/>
              <a:chExt cx="7310122" cy="350548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6664984" y="343365"/>
                <a:ext cx="140970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信息隐藏实现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379958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007697" y="336150"/>
                <a:ext cx="183769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WAV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文件格式剖析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6628109" y="372594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4925397" y="349513"/>
                <a:ext cx="14446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信息隐藏方法</a:t>
                </a:r>
                <a:endPara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16585" y="2718435"/>
            <a:ext cx="4611370" cy="1420495"/>
            <a:chOff x="3120851" y="1767022"/>
            <a:chExt cx="8600729" cy="142067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选用二值图片进行隐藏，将二值图像转为一维向量，并使用bitset函数将其嵌入到wav文件的数据段，即将隐藏信息嵌入音频数据的44字节之后，随后分别绘制原始音频和带有隐藏信息的音频波形图，并进行分析。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55229"/>
          <a:stretch>
            <a:fillRect/>
          </a:stretch>
        </p:blipFill>
        <p:spPr>
          <a:xfrm>
            <a:off x="5505450" y="1626870"/>
            <a:ext cx="6195695" cy="33489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32363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663501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二值图片的提取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28076" y="6437793"/>
            <a:ext cx="7310122" cy="373478"/>
            <a:chOff x="-213588" y="6467383"/>
            <a:chExt cx="7310122" cy="373478"/>
          </a:xfrm>
        </p:grpSpPr>
        <p:sp>
          <p:nvSpPr>
            <p:cNvPr id="60" name="箭头: 五边形 7"/>
            <p:cNvSpPr/>
            <p:nvPr/>
          </p:nvSpPr>
          <p:spPr>
            <a:xfrm>
              <a:off x="1652051" y="6467383"/>
              <a:ext cx="1753655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-213588" y="6490313"/>
              <a:ext cx="7310122" cy="350548"/>
              <a:chOff x="3007697" y="336150"/>
              <a:chExt cx="7310122" cy="350548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6664984" y="343365"/>
                <a:ext cx="140970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信息隐藏实现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379958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007697" y="336150"/>
                <a:ext cx="183769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WAV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文件格式剖析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6628109" y="372594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4925397" y="349513"/>
                <a:ext cx="14446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信息隐藏方法</a:t>
                </a:r>
                <a:endPara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16585" y="2718435"/>
            <a:ext cx="4611370" cy="1420495"/>
            <a:chOff x="3120851" y="1767022"/>
            <a:chExt cx="8600729" cy="142067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与隐藏信息的过程类似，从带有隐藏信息音频的 LSB 中提取出一维隐藏信息，并将其转换为二值图像，随后展示提取出的二值图像。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0275" y="1431290"/>
            <a:ext cx="5667375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32363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663501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实验结果及分析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28076" y="6437793"/>
            <a:ext cx="7310122" cy="373478"/>
            <a:chOff x="-213588" y="6467383"/>
            <a:chExt cx="7310122" cy="373478"/>
          </a:xfrm>
        </p:grpSpPr>
        <p:sp>
          <p:nvSpPr>
            <p:cNvPr id="60" name="箭头: 五边形 7"/>
            <p:cNvSpPr/>
            <p:nvPr/>
          </p:nvSpPr>
          <p:spPr>
            <a:xfrm>
              <a:off x="1652051" y="6467383"/>
              <a:ext cx="1753655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-213588" y="6490313"/>
              <a:ext cx="7310122" cy="350548"/>
              <a:chOff x="3007697" y="336150"/>
              <a:chExt cx="7310122" cy="350548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6664984" y="343365"/>
                <a:ext cx="140970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信息隐藏实现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379958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007697" y="336150"/>
                <a:ext cx="183769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WAV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文件格式剖析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6628109" y="372594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4925397" y="349513"/>
                <a:ext cx="14446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信息隐藏方法</a:t>
                </a:r>
                <a:endPara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47065" y="2590800"/>
            <a:ext cx="4611370" cy="1420495"/>
            <a:chOff x="3120851" y="1767022"/>
            <a:chExt cx="8600729" cy="142067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在将二值图片隐藏至 wav 文件后，绘制了原始音频的波形图和带有隐藏信息的音频的波形图。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图片 2" descr="waveforms"/>
          <p:cNvPicPr>
            <a:picLocks noChangeAspect="1"/>
          </p:cNvPicPr>
          <p:nvPr/>
        </p:nvPicPr>
        <p:blipFill>
          <a:blip r:embed="rId1"/>
          <a:srcRect r="7311"/>
          <a:stretch>
            <a:fillRect/>
          </a:stretch>
        </p:blipFill>
        <p:spPr>
          <a:xfrm>
            <a:off x="5700395" y="1431290"/>
            <a:ext cx="5948680" cy="3858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ṡ1íḋe"/>
          <p:cNvSpPr/>
          <p:nvPr/>
        </p:nvSpPr>
        <p:spPr>
          <a:xfrm>
            <a:off x="9108" y="0"/>
            <a:ext cx="12173784" cy="3423173"/>
          </a:xfrm>
          <a:prstGeom prst="rect">
            <a:avLst/>
          </a:prstGeom>
          <a:solidFill>
            <a:srgbClr val="122E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24" name="iš1íḍè"/>
          <p:cNvSpPr/>
          <p:nvPr/>
        </p:nvSpPr>
        <p:spPr>
          <a:xfrm>
            <a:off x="274736" y="451250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3" name="iṡ1íḋe"/>
          <p:cNvSpPr/>
          <p:nvPr/>
        </p:nvSpPr>
        <p:spPr>
          <a:xfrm>
            <a:off x="481360" y="696817"/>
            <a:ext cx="11229278" cy="5464366"/>
          </a:xfrm>
          <a:prstGeom prst="rect">
            <a:avLst/>
          </a:prstGeom>
          <a:solidFill>
            <a:schemeClr val="bg1"/>
          </a:solidFill>
          <a:ln w="22225">
            <a:solidFill>
              <a:srgbClr val="0E41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5685" y="1557545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pc="600" dirty="0">
                <a:solidFill>
                  <a:schemeClr val="bg1">
                    <a:lumMod val="95000"/>
                  </a:schemeClr>
                </a:solidFill>
                <a:latin typeface="Perpetua Titling MT" panose="02020502060505020804" pitchFamily="18" charset="0"/>
                <a:cs typeface="+mn-ea"/>
              </a:rPr>
              <a:t>CONTENTS</a:t>
            </a:r>
            <a:endParaRPr lang="zh-CN" altLang="en-US" b="1" spc="600" dirty="0">
              <a:solidFill>
                <a:schemeClr val="bg1">
                  <a:lumMod val="95000"/>
                </a:schemeClr>
              </a:solidFill>
              <a:latin typeface="Perpetua Titling MT" panose="02020502060505020804" pitchFamily="18" charset="0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02779" y="873760"/>
            <a:ext cx="1986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2500" dirty="0">
                <a:solidFill>
                  <a:srgbClr val="122E66"/>
                </a:solidFill>
                <a:latin typeface="+mn-ea"/>
                <a:cs typeface="+mn-ea"/>
              </a:rPr>
              <a:t>目录</a:t>
            </a:r>
            <a:endParaRPr lang="zh-CN" altLang="en-US" sz="4400" b="1" spc="2500" dirty="0">
              <a:solidFill>
                <a:srgbClr val="122E66"/>
              </a:solidFill>
              <a:latin typeface="+mn-ea"/>
              <a:cs typeface="+mn-ea"/>
            </a:endParaRPr>
          </a:p>
        </p:txBody>
      </p:sp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4112277" y="1786989"/>
            <a:ext cx="3794124" cy="1348740"/>
            <a:chOff x="2377440" y="2130511"/>
            <a:chExt cx="3195850" cy="1136064"/>
          </a:xfrm>
        </p:grpSpPr>
        <p:sp>
          <p:nvSpPr>
            <p:cNvPr id="7" name="矩形: 圆角 6"/>
            <p:cNvSpPr/>
            <p:nvPr>
              <p:custDataLst>
                <p:tags r:id="rId2"/>
              </p:custDataLst>
            </p:nvPr>
          </p:nvSpPr>
          <p:spPr>
            <a:xfrm>
              <a:off x="2377440" y="2397946"/>
              <a:ext cx="3195850" cy="868629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2377440" y="2130511"/>
              <a:ext cx="60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E419C">
                      <a:alpha val="62000"/>
                    </a:srgbClr>
                  </a:solidFill>
                  <a:latin typeface="Impact" panose="020B0806030902050204" pitchFamily="34" charset="0"/>
                  <a:cs typeface="+mn-ea"/>
                </a:rPr>
                <a:t>01</a:t>
              </a:r>
              <a:endParaRPr lang="zh-CN" altLang="en-US" sz="3600" dirty="0">
                <a:solidFill>
                  <a:srgbClr val="0E419C">
                    <a:alpha val="62000"/>
                  </a:srgbClr>
                </a:solidFill>
                <a:latin typeface="Impact" panose="020B0806030902050204" pitchFamily="34" charset="0"/>
                <a:cs typeface="+mn-ea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4"/>
              </p:custDataLst>
            </p:nvPr>
          </p:nvSpPr>
          <p:spPr>
            <a:xfrm>
              <a:off x="2947077" y="2647731"/>
              <a:ext cx="2531007" cy="4717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2400" spc="300" dirty="0">
                  <a:latin typeface="+mn-ea"/>
                  <a:cs typeface="+mn-ea"/>
                </a:rPr>
                <a:t>WAV</a:t>
              </a:r>
              <a:r>
                <a:rPr lang="zh-CN" altLang="en-US" sz="2400" spc="300" dirty="0">
                  <a:latin typeface="+mn-ea"/>
                  <a:cs typeface="+mn-ea"/>
                </a:rPr>
                <a:t>文件格式剖析</a:t>
              </a:r>
              <a:endParaRPr lang="zh-CN" altLang="en-US" sz="2400" spc="300" dirty="0">
                <a:latin typeface="+mn-ea"/>
                <a:cs typeface="+mn-ea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5"/>
            </p:custDataLst>
          </p:nvPr>
        </p:nvGrpSpPr>
        <p:grpSpPr>
          <a:xfrm>
            <a:off x="4112260" y="4625335"/>
            <a:ext cx="3794125" cy="1198880"/>
            <a:chOff x="2377440" y="1792324"/>
            <a:chExt cx="3141272" cy="1206989"/>
          </a:xfrm>
        </p:grpSpPr>
        <p:sp>
          <p:nvSpPr>
            <p:cNvPr id="31" name="矩形: 圆角 30"/>
            <p:cNvSpPr/>
            <p:nvPr>
              <p:custDataLst>
                <p:tags r:id="rId6"/>
              </p:custDataLst>
            </p:nvPr>
          </p:nvSpPr>
          <p:spPr>
            <a:xfrm>
              <a:off x="2377440" y="2078089"/>
              <a:ext cx="3141272" cy="903963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7"/>
              </p:custDataLst>
            </p:nvPr>
          </p:nvSpPr>
          <p:spPr>
            <a:xfrm>
              <a:off x="2377440" y="1792324"/>
              <a:ext cx="570069" cy="1206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0E419C">
                      <a:alpha val="62000"/>
                    </a:srgbClr>
                  </a:solidFill>
                  <a:latin typeface="Impact" panose="020B0806030902050204" pitchFamily="34" charset="0"/>
                  <a:cs typeface="+mn-ea"/>
                </a:rPr>
                <a:t>03</a:t>
              </a:r>
              <a:endParaRPr lang="zh-CN" altLang="en-US" sz="3600" dirty="0">
                <a:solidFill>
                  <a:srgbClr val="0E419C">
                    <a:alpha val="62000"/>
                  </a:srgbClr>
                </a:solidFill>
                <a:latin typeface="Impact" panose="020B0806030902050204" pitchFamily="34" charset="0"/>
                <a:cs typeface="+mn-ea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8"/>
              </p:custDataLst>
            </p:nvPr>
          </p:nvSpPr>
          <p:spPr>
            <a:xfrm>
              <a:off x="3197588" y="2329332"/>
              <a:ext cx="2022506" cy="463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300" dirty="0">
                  <a:latin typeface="+mn-ea"/>
                  <a:cs typeface="+mn-ea"/>
                </a:rPr>
                <a:t>信息隐藏实现</a:t>
              </a:r>
              <a:endParaRPr lang="zh-CN" altLang="en-US" sz="2400" spc="300" dirty="0">
                <a:latin typeface="+mn-ea"/>
                <a:cs typeface="+mn-ea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9"/>
            </p:custDataLst>
          </p:nvPr>
        </p:nvGrpSpPr>
        <p:grpSpPr>
          <a:xfrm>
            <a:off x="4112365" y="3175217"/>
            <a:ext cx="3793490" cy="1381124"/>
            <a:chOff x="1803524" y="2130511"/>
            <a:chExt cx="3195316" cy="1163342"/>
          </a:xfrm>
        </p:grpSpPr>
        <p:sp>
          <p:nvSpPr>
            <p:cNvPr id="36" name="矩形: 圆角 35"/>
            <p:cNvSpPr/>
            <p:nvPr>
              <p:custDataLst>
                <p:tags r:id="rId10"/>
              </p:custDataLst>
            </p:nvPr>
          </p:nvSpPr>
          <p:spPr>
            <a:xfrm>
              <a:off x="1803524" y="2424690"/>
              <a:ext cx="3195316" cy="846699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11"/>
              </p:custDataLst>
            </p:nvPr>
          </p:nvSpPr>
          <p:spPr>
            <a:xfrm>
              <a:off x="1817966" y="2130511"/>
              <a:ext cx="559267" cy="544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rgbClr val="0E419C">
                      <a:alpha val="62000"/>
                    </a:srgbClr>
                  </a:solidFill>
                  <a:latin typeface="Impact" panose="020B0806030902050204" pitchFamily="34" charset="0"/>
                  <a:cs typeface="+mn-ea"/>
                </a:rPr>
                <a:t>02</a:t>
              </a:r>
              <a:endParaRPr lang="zh-CN" altLang="en-US" sz="3600" dirty="0">
                <a:solidFill>
                  <a:srgbClr val="0E419C">
                    <a:alpha val="62000"/>
                  </a:srgbClr>
                </a:solidFill>
                <a:latin typeface="Impact" panose="020B0806030902050204" pitchFamily="34" charset="0"/>
                <a:cs typeface="+mn-ea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12"/>
              </p:custDataLst>
            </p:nvPr>
          </p:nvSpPr>
          <p:spPr>
            <a:xfrm>
              <a:off x="2643804" y="2637033"/>
              <a:ext cx="2051763" cy="6568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400" spc="300" dirty="0">
                  <a:latin typeface="+mn-ea"/>
                  <a:cs typeface="+mn-ea"/>
                </a:rPr>
                <a:t>信息隐藏方法</a:t>
              </a:r>
              <a:endParaRPr lang="zh-CN" altLang="en-US" sz="2400" spc="300" dirty="0"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32363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663501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实验结果及分析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28076" y="6437793"/>
            <a:ext cx="7310122" cy="373478"/>
            <a:chOff x="-213588" y="6467383"/>
            <a:chExt cx="7310122" cy="373478"/>
          </a:xfrm>
        </p:grpSpPr>
        <p:sp>
          <p:nvSpPr>
            <p:cNvPr id="60" name="箭头: 五边形 7"/>
            <p:cNvSpPr/>
            <p:nvPr/>
          </p:nvSpPr>
          <p:spPr>
            <a:xfrm>
              <a:off x="1652051" y="6467383"/>
              <a:ext cx="1753655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-213588" y="6490313"/>
              <a:ext cx="7310122" cy="350548"/>
              <a:chOff x="3007697" y="336150"/>
              <a:chExt cx="7310122" cy="350548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6664984" y="343365"/>
                <a:ext cx="140970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信息隐藏实现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379958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007697" y="336150"/>
                <a:ext cx="183769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WAV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文件格式剖析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6628109" y="372594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4925397" y="349513"/>
                <a:ext cx="14446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信息隐藏方法</a:t>
                </a:r>
                <a:endPara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77545" y="1667510"/>
            <a:ext cx="4611370" cy="1420495"/>
            <a:chOff x="3120851" y="1767022"/>
            <a:chExt cx="8600729" cy="1420678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我们发现嵌入隐藏信息的波形图与原始音频的波形图几乎完全相同，因此也可以确定嵌入的隐藏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信息并没有对原始音频有很大的影响，为了保证实验的严谨性，我们更进一步查看两个音频的区别，选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取前 0.5s 的波形图4.15进行查看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4" name="图片 13" descr="waveforms_det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0275" y="1061085"/>
            <a:ext cx="5442585" cy="493458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647065" y="4064000"/>
            <a:ext cx="4611370" cy="1420495"/>
            <a:chOff x="3120851" y="1767022"/>
            <a:chExt cx="8600729" cy="1420678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可以看到，嵌入隐藏信息的音频与原始音频在细节上还是有一定区别的，会多出一些噪音，而这些噪音正是我们所隐藏的二值图片。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32363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663501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实验结果及分析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28076" y="6437793"/>
            <a:ext cx="7310122" cy="373478"/>
            <a:chOff x="-213588" y="6467383"/>
            <a:chExt cx="7310122" cy="373478"/>
          </a:xfrm>
        </p:grpSpPr>
        <p:sp>
          <p:nvSpPr>
            <p:cNvPr id="60" name="箭头: 五边形 7"/>
            <p:cNvSpPr/>
            <p:nvPr/>
          </p:nvSpPr>
          <p:spPr>
            <a:xfrm>
              <a:off x="1652051" y="6467383"/>
              <a:ext cx="1753655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-213588" y="6490313"/>
              <a:ext cx="7310122" cy="350548"/>
              <a:chOff x="3007697" y="336150"/>
              <a:chExt cx="7310122" cy="350548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6664984" y="343365"/>
                <a:ext cx="140970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信息隐藏实现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379958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007697" y="336150"/>
                <a:ext cx="183769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WAV</a:t>
                </a:r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文件格式剖析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6628109" y="372594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4925397" y="349513"/>
                <a:ext cx="14446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信息隐藏方法</a:t>
                </a:r>
                <a:endPara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77545" y="2643505"/>
            <a:ext cx="4611370" cy="1420495"/>
            <a:chOff x="3120851" y="1767022"/>
            <a:chExt cx="8600729" cy="1420678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zh-CN" altLang="en-US" sz="1400" b="1" dirty="0">
                  <a:solidFill>
                    <a:schemeClr val="bg1">
                      <a:lumMod val="50000"/>
                    </a:schemeClr>
                  </a:solidFill>
                </a:rPr>
                <a:t>可以看到，嵌入隐藏信息的音频与原始音频在细节上还是有一定区别的，会多出一些噪音，而这些噪音正是我们所隐藏的二值图片。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" name="图片 1" descr="Extracted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0205" y="1902460"/>
            <a:ext cx="2977515" cy="30530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输入标题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sp>
        <p:nvSpPr>
          <p:cNvPr id="25" name="椭圆 24"/>
          <p:cNvSpPr/>
          <p:nvPr>
            <p:custDataLst>
              <p:tags r:id="rId1"/>
            </p:custDataLst>
          </p:nvPr>
        </p:nvSpPr>
        <p:spPr>
          <a:xfrm>
            <a:off x="1627715" y="2919942"/>
            <a:ext cx="120647" cy="1206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2"/>
            </p:custDataLst>
          </p:nvPr>
        </p:nvSpPr>
        <p:spPr>
          <a:xfrm>
            <a:off x="3865504" y="2919942"/>
            <a:ext cx="120647" cy="1206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3"/>
            </p:custDataLst>
          </p:nvPr>
        </p:nvSpPr>
        <p:spPr>
          <a:xfrm>
            <a:off x="6103293" y="2919942"/>
            <a:ext cx="120647" cy="1206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4"/>
            </p:custDataLst>
          </p:nvPr>
        </p:nvSpPr>
        <p:spPr>
          <a:xfrm>
            <a:off x="8341082" y="2919942"/>
            <a:ext cx="120647" cy="1206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5"/>
            </p:custDataLst>
          </p:nvPr>
        </p:nvSpPr>
        <p:spPr>
          <a:xfrm>
            <a:off x="10578870" y="2919942"/>
            <a:ext cx="120647" cy="12064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/>
          <p:cNvSpPr/>
          <p:nvPr>
            <p:custDataLst>
              <p:tags r:id="rId6"/>
            </p:custDataLst>
          </p:nvPr>
        </p:nvSpPr>
        <p:spPr>
          <a:xfrm>
            <a:off x="1267373" y="1768735"/>
            <a:ext cx="841330" cy="875724"/>
          </a:xfrm>
          <a:custGeom>
            <a:avLst/>
            <a:gdLst>
              <a:gd name="connsiteX0" fmla="*/ 420665 w 841330"/>
              <a:gd name="connsiteY0" fmla="*/ 44060 h 875724"/>
              <a:gd name="connsiteX1" fmla="*/ 44060 w 841330"/>
              <a:gd name="connsiteY1" fmla="*/ 420665 h 875724"/>
              <a:gd name="connsiteX2" fmla="*/ 344766 w 841330"/>
              <a:gd name="connsiteY2" fmla="*/ 789619 h 875724"/>
              <a:gd name="connsiteX3" fmla="*/ 401034 w 841330"/>
              <a:gd name="connsiteY3" fmla="*/ 795291 h 875724"/>
              <a:gd name="connsiteX4" fmla="*/ 440296 w 841330"/>
              <a:gd name="connsiteY4" fmla="*/ 795291 h 875724"/>
              <a:gd name="connsiteX5" fmla="*/ 496564 w 841330"/>
              <a:gd name="connsiteY5" fmla="*/ 789619 h 875724"/>
              <a:gd name="connsiteX6" fmla="*/ 797270 w 841330"/>
              <a:gd name="connsiteY6" fmla="*/ 420665 h 875724"/>
              <a:gd name="connsiteX7" fmla="*/ 420665 w 841330"/>
              <a:gd name="connsiteY7" fmla="*/ 44060 h 875724"/>
              <a:gd name="connsiteX8" fmla="*/ 420665 w 841330"/>
              <a:gd name="connsiteY8" fmla="*/ 0 h 875724"/>
              <a:gd name="connsiteX9" fmla="*/ 841330 w 841330"/>
              <a:gd name="connsiteY9" fmla="*/ 420665 h 875724"/>
              <a:gd name="connsiteX10" fmla="*/ 505444 w 841330"/>
              <a:gd name="connsiteY10" fmla="*/ 832784 h 875724"/>
              <a:gd name="connsiteX11" fmla="*/ 485313 w 841330"/>
              <a:gd name="connsiteY11" fmla="*/ 834813 h 875724"/>
              <a:gd name="connsiteX12" fmla="*/ 411027 w 841330"/>
              <a:gd name="connsiteY12" fmla="*/ 875724 h 875724"/>
              <a:gd name="connsiteX13" fmla="*/ 329400 w 841330"/>
              <a:gd name="connsiteY13" fmla="*/ 830770 h 875724"/>
              <a:gd name="connsiteX14" fmla="*/ 256923 w 841330"/>
              <a:gd name="connsiteY14" fmla="*/ 808272 h 875724"/>
              <a:gd name="connsiteX15" fmla="*/ 0 w 841330"/>
              <a:gd name="connsiteY15" fmla="*/ 420665 h 875724"/>
              <a:gd name="connsiteX16" fmla="*/ 420665 w 841330"/>
              <a:gd name="connsiteY16" fmla="*/ 0 h 87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1330" h="875724">
                <a:moveTo>
                  <a:pt x="420665" y="44060"/>
                </a:moveTo>
                <a:cubicBezTo>
                  <a:pt x="212672" y="44060"/>
                  <a:pt x="44060" y="212672"/>
                  <a:pt x="44060" y="420665"/>
                </a:cubicBezTo>
                <a:cubicBezTo>
                  <a:pt x="44060" y="602659"/>
                  <a:pt x="173154" y="754502"/>
                  <a:pt x="344766" y="789619"/>
                </a:cubicBezTo>
                <a:lnTo>
                  <a:pt x="401034" y="795291"/>
                </a:lnTo>
                <a:lnTo>
                  <a:pt x="440296" y="795291"/>
                </a:lnTo>
                <a:lnTo>
                  <a:pt x="496564" y="789619"/>
                </a:lnTo>
                <a:cubicBezTo>
                  <a:pt x="668177" y="754502"/>
                  <a:pt x="797270" y="602659"/>
                  <a:pt x="797270" y="420665"/>
                </a:cubicBezTo>
                <a:cubicBezTo>
                  <a:pt x="797270" y="212672"/>
                  <a:pt x="628658" y="44060"/>
                  <a:pt x="420665" y="44060"/>
                </a:cubicBezTo>
                <a:close/>
                <a:moveTo>
                  <a:pt x="420665" y="0"/>
                </a:moveTo>
                <a:cubicBezTo>
                  <a:pt x="652992" y="0"/>
                  <a:pt x="841330" y="188338"/>
                  <a:pt x="841330" y="420665"/>
                </a:cubicBezTo>
                <a:cubicBezTo>
                  <a:pt x="841330" y="623951"/>
                  <a:pt x="697134" y="793558"/>
                  <a:pt x="505444" y="832784"/>
                </a:cubicBezTo>
                <a:lnTo>
                  <a:pt x="485313" y="834813"/>
                </a:lnTo>
                <a:lnTo>
                  <a:pt x="411027" y="875724"/>
                </a:lnTo>
                <a:lnTo>
                  <a:pt x="329400" y="830770"/>
                </a:lnTo>
                <a:lnTo>
                  <a:pt x="256923" y="808272"/>
                </a:lnTo>
                <a:cubicBezTo>
                  <a:pt x="105940" y="744412"/>
                  <a:pt x="0" y="594910"/>
                  <a:pt x="0" y="420665"/>
                </a:cubicBezTo>
                <a:cubicBezTo>
                  <a:pt x="0" y="188338"/>
                  <a:pt x="188338" y="0"/>
                  <a:pt x="420665" y="0"/>
                </a:cubicBezTo>
                <a:close/>
              </a:path>
            </a:pathLst>
          </a:cu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business-report-with-growth_28700"/>
          <p:cNvSpPr/>
          <p:nvPr>
            <p:custDataLst>
              <p:tags r:id="rId7"/>
            </p:custDataLst>
          </p:nvPr>
        </p:nvSpPr>
        <p:spPr>
          <a:xfrm>
            <a:off x="1522822" y="2064309"/>
            <a:ext cx="330431" cy="284576"/>
          </a:xfrm>
          <a:custGeom>
            <a:avLst/>
            <a:gdLst>
              <a:gd name="connsiteX0" fmla="*/ 234945 w 604604"/>
              <a:gd name="connsiteY0" fmla="*/ 497949 h 520702"/>
              <a:gd name="connsiteX1" fmla="*/ 234945 w 604604"/>
              <a:gd name="connsiteY1" fmla="*/ 506406 h 520702"/>
              <a:gd name="connsiteX2" fmla="*/ 369861 w 604604"/>
              <a:gd name="connsiteY2" fmla="*/ 506406 h 520702"/>
              <a:gd name="connsiteX3" fmla="*/ 369861 w 604604"/>
              <a:gd name="connsiteY3" fmla="*/ 497949 h 520702"/>
              <a:gd name="connsiteX4" fmla="*/ 234945 w 604604"/>
              <a:gd name="connsiteY4" fmla="*/ 474995 h 520702"/>
              <a:gd name="connsiteX5" fmla="*/ 234945 w 604604"/>
              <a:gd name="connsiteY5" fmla="*/ 483451 h 520702"/>
              <a:gd name="connsiteX6" fmla="*/ 369861 w 604604"/>
              <a:gd name="connsiteY6" fmla="*/ 483451 h 520702"/>
              <a:gd name="connsiteX7" fmla="*/ 369861 w 604604"/>
              <a:gd name="connsiteY7" fmla="*/ 474995 h 520702"/>
              <a:gd name="connsiteX8" fmla="*/ 332956 w 604604"/>
              <a:gd name="connsiteY8" fmla="*/ 474995 h 520702"/>
              <a:gd name="connsiteX9" fmla="*/ 271649 w 604604"/>
              <a:gd name="connsiteY9" fmla="*/ 474995 h 520702"/>
              <a:gd name="connsiteX10" fmla="*/ 278909 w 604604"/>
              <a:gd name="connsiteY10" fmla="*/ 412575 h 520702"/>
              <a:gd name="connsiteX11" fmla="*/ 278909 w 604604"/>
              <a:gd name="connsiteY11" fmla="*/ 460698 h 520702"/>
              <a:gd name="connsiteX12" fmla="*/ 325898 w 604604"/>
              <a:gd name="connsiteY12" fmla="*/ 460698 h 520702"/>
              <a:gd name="connsiteX13" fmla="*/ 325898 w 604604"/>
              <a:gd name="connsiteY13" fmla="*/ 412575 h 520702"/>
              <a:gd name="connsiteX14" fmla="*/ 514240 w 604604"/>
              <a:gd name="connsiteY14" fmla="*/ 83556 h 520702"/>
              <a:gd name="connsiteX15" fmla="*/ 515047 w 604604"/>
              <a:gd name="connsiteY15" fmla="*/ 93624 h 520702"/>
              <a:gd name="connsiteX16" fmla="*/ 416238 w 604604"/>
              <a:gd name="connsiteY16" fmla="*/ 210807 h 520702"/>
              <a:gd name="connsiteX17" fmla="*/ 415029 w 604604"/>
              <a:gd name="connsiteY17" fmla="*/ 211813 h 520702"/>
              <a:gd name="connsiteX18" fmla="*/ 414020 w 604604"/>
              <a:gd name="connsiteY18" fmla="*/ 212619 h 520702"/>
              <a:gd name="connsiteX19" fmla="*/ 410794 w 604604"/>
              <a:gd name="connsiteY19" fmla="*/ 213424 h 520702"/>
              <a:gd name="connsiteX20" fmla="*/ 407769 w 604604"/>
              <a:gd name="connsiteY20" fmla="*/ 212820 h 520702"/>
              <a:gd name="connsiteX21" fmla="*/ 407366 w 604604"/>
              <a:gd name="connsiteY21" fmla="*/ 212619 h 520702"/>
              <a:gd name="connsiteX22" fmla="*/ 348484 w 604604"/>
              <a:gd name="connsiteY22" fmla="*/ 182014 h 520702"/>
              <a:gd name="connsiteX23" fmla="*/ 272664 w 604604"/>
              <a:gd name="connsiteY23" fmla="*/ 261747 h 520702"/>
              <a:gd name="connsiteX24" fmla="*/ 272462 w 604604"/>
              <a:gd name="connsiteY24" fmla="*/ 261747 h 520702"/>
              <a:gd name="connsiteX25" fmla="*/ 272462 w 604604"/>
              <a:gd name="connsiteY25" fmla="*/ 261948 h 520702"/>
              <a:gd name="connsiteX26" fmla="*/ 271051 w 604604"/>
              <a:gd name="connsiteY26" fmla="*/ 262955 h 520702"/>
              <a:gd name="connsiteX27" fmla="*/ 270244 w 604604"/>
              <a:gd name="connsiteY27" fmla="*/ 263358 h 520702"/>
              <a:gd name="connsiteX28" fmla="*/ 267421 w 604604"/>
              <a:gd name="connsiteY28" fmla="*/ 263962 h 520702"/>
              <a:gd name="connsiteX29" fmla="*/ 264800 w 604604"/>
              <a:gd name="connsiteY29" fmla="*/ 263358 h 520702"/>
              <a:gd name="connsiteX30" fmla="*/ 263993 w 604604"/>
              <a:gd name="connsiteY30" fmla="*/ 262955 h 520702"/>
              <a:gd name="connsiteX31" fmla="*/ 262380 w 604604"/>
              <a:gd name="connsiteY31" fmla="*/ 261948 h 520702"/>
              <a:gd name="connsiteX32" fmla="*/ 262380 w 604604"/>
              <a:gd name="connsiteY32" fmla="*/ 261747 h 520702"/>
              <a:gd name="connsiteX33" fmla="*/ 262178 w 604604"/>
              <a:gd name="connsiteY33" fmla="*/ 261747 h 520702"/>
              <a:gd name="connsiteX34" fmla="*/ 212169 w 604604"/>
              <a:gd name="connsiteY34" fmla="*/ 210203 h 520702"/>
              <a:gd name="connsiteX35" fmla="*/ 116184 w 604604"/>
              <a:gd name="connsiteY35" fmla="*/ 318728 h 520702"/>
              <a:gd name="connsiteX36" fmla="*/ 110941 w 604604"/>
              <a:gd name="connsiteY36" fmla="*/ 321144 h 520702"/>
              <a:gd name="connsiteX37" fmla="*/ 106101 w 604604"/>
              <a:gd name="connsiteY37" fmla="*/ 319332 h 520702"/>
              <a:gd name="connsiteX38" fmla="*/ 105496 w 604604"/>
              <a:gd name="connsiteY38" fmla="*/ 309063 h 520702"/>
              <a:gd name="connsiteX39" fmla="*/ 206523 w 604604"/>
              <a:gd name="connsiteY39" fmla="*/ 194900 h 520702"/>
              <a:gd name="connsiteX40" fmla="*/ 206724 w 604604"/>
              <a:gd name="connsiteY40" fmla="*/ 194699 h 520702"/>
              <a:gd name="connsiteX41" fmla="*/ 206926 w 604604"/>
              <a:gd name="connsiteY41" fmla="*/ 194498 h 520702"/>
              <a:gd name="connsiteX42" fmla="*/ 207934 w 604604"/>
              <a:gd name="connsiteY42" fmla="*/ 193894 h 520702"/>
              <a:gd name="connsiteX43" fmla="*/ 209144 w 604604"/>
              <a:gd name="connsiteY43" fmla="*/ 193088 h 520702"/>
              <a:gd name="connsiteX44" fmla="*/ 210354 w 604604"/>
              <a:gd name="connsiteY44" fmla="*/ 192686 h 520702"/>
              <a:gd name="connsiteX45" fmla="*/ 211766 w 604604"/>
              <a:gd name="connsiteY45" fmla="*/ 192484 h 520702"/>
              <a:gd name="connsiteX46" fmla="*/ 213177 w 604604"/>
              <a:gd name="connsiteY46" fmla="*/ 192686 h 520702"/>
              <a:gd name="connsiteX47" fmla="*/ 214589 w 604604"/>
              <a:gd name="connsiteY47" fmla="*/ 192887 h 520702"/>
              <a:gd name="connsiteX48" fmla="*/ 215799 w 604604"/>
              <a:gd name="connsiteY48" fmla="*/ 193692 h 520702"/>
              <a:gd name="connsiteX49" fmla="*/ 216807 w 604604"/>
              <a:gd name="connsiteY49" fmla="*/ 194296 h 520702"/>
              <a:gd name="connsiteX50" fmla="*/ 217009 w 604604"/>
              <a:gd name="connsiteY50" fmla="*/ 194498 h 520702"/>
              <a:gd name="connsiteX51" fmla="*/ 217210 w 604604"/>
              <a:gd name="connsiteY51" fmla="*/ 194699 h 520702"/>
              <a:gd name="connsiteX52" fmla="*/ 267421 w 604604"/>
              <a:gd name="connsiteY52" fmla="*/ 246244 h 520702"/>
              <a:gd name="connsiteX53" fmla="*/ 341628 w 604604"/>
              <a:gd name="connsiteY53" fmla="*/ 168122 h 520702"/>
              <a:gd name="connsiteX54" fmla="*/ 342031 w 604604"/>
              <a:gd name="connsiteY54" fmla="*/ 167920 h 520702"/>
              <a:gd name="connsiteX55" fmla="*/ 343241 w 604604"/>
              <a:gd name="connsiteY55" fmla="*/ 167115 h 520702"/>
              <a:gd name="connsiteX56" fmla="*/ 344250 w 604604"/>
              <a:gd name="connsiteY56" fmla="*/ 166511 h 520702"/>
              <a:gd name="connsiteX57" fmla="*/ 345661 w 604604"/>
              <a:gd name="connsiteY57" fmla="*/ 166108 h 520702"/>
              <a:gd name="connsiteX58" fmla="*/ 347073 w 604604"/>
              <a:gd name="connsiteY58" fmla="*/ 165907 h 520702"/>
              <a:gd name="connsiteX59" fmla="*/ 348283 w 604604"/>
              <a:gd name="connsiteY59" fmla="*/ 166108 h 520702"/>
              <a:gd name="connsiteX60" fmla="*/ 349896 w 604604"/>
              <a:gd name="connsiteY60" fmla="*/ 166712 h 520702"/>
              <a:gd name="connsiteX61" fmla="*/ 350299 w 604604"/>
              <a:gd name="connsiteY61" fmla="*/ 166712 h 520702"/>
              <a:gd name="connsiteX62" fmla="*/ 408979 w 604604"/>
              <a:gd name="connsiteY62" fmla="*/ 197115 h 520702"/>
              <a:gd name="connsiteX63" fmla="*/ 503956 w 604604"/>
              <a:gd name="connsiteY63" fmla="*/ 84362 h 520702"/>
              <a:gd name="connsiteX64" fmla="*/ 514240 w 604604"/>
              <a:gd name="connsiteY64" fmla="*/ 83556 h 520702"/>
              <a:gd name="connsiteX65" fmla="*/ 36099 w 604604"/>
              <a:gd name="connsiteY65" fmla="*/ 14498 h 520702"/>
              <a:gd name="connsiteX66" fmla="*/ 14520 w 604604"/>
              <a:gd name="connsiteY66" fmla="*/ 36042 h 520702"/>
              <a:gd name="connsiteX67" fmla="*/ 14520 w 604604"/>
              <a:gd name="connsiteY67" fmla="*/ 336664 h 520702"/>
              <a:gd name="connsiteX68" fmla="*/ 590286 w 604604"/>
              <a:gd name="connsiteY68" fmla="*/ 336664 h 520702"/>
              <a:gd name="connsiteX69" fmla="*/ 590286 w 604604"/>
              <a:gd name="connsiteY69" fmla="*/ 36042 h 520702"/>
              <a:gd name="connsiteX70" fmla="*/ 568505 w 604604"/>
              <a:gd name="connsiteY70" fmla="*/ 14498 h 520702"/>
              <a:gd name="connsiteX71" fmla="*/ 36099 w 604604"/>
              <a:gd name="connsiteY71" fmla="*/ 0 h 520702"/>
              <a:gd name="connsiteX72" fmla="*/ 568505 w 604604"/>
              <a:gd name="connsiteY72" fmla="*/ 0 h 520702"/>
              <a:gd name="connsiteX73" fmla="*/ 604604 w 604604"/>
              <a:gd name="connsiteY73" fmla="*/ 36042 h 520702"/>
              <a:gd name="connsiteX74" fmla="*/ 604604 w 604604"/>
              <a:gd name="connsiteY74" fmla="*/ 376532 h 520702"/>
              <a:gd name="connsiteX75" fmla="*/ 568505 w 604604"/>
              <a:gd name="connsiteY75" fmla="*/ 412575 h 520702"/>
              <a:gd name="connsiteX76" fmla="*/ 340216 w 604604"/>
              <a:gd name="connsiteY76" fmla="*/ 412575 h 520702"/>
              <a:gd name="connsiteX77" fmla="*/ 340216 w 604604"/>
              <a:gd name="connsiteY77" fmla="*/ 460698 h 520702"/>
              <a:gd name="connsiteX78" fmla="*/ 376920 w 604604"/>
              <a:gd name="connsiteY78" fmla="*/ 460698 h 520702"/>
              <a:gd name="connsiteX79" fmla="*/ 384180 w 604604"/>
              <a:gd name="connsiteY79" fmla="*/ 467746 h 520702"/>
              <a:gd name="connsiteX80" fmla="*/ 384180 w 604604"/>
              <a:gd name="connsiteY80" fmla="*/ 513453 h 520702"/>
              <a:gd name="connsiteX81" fmla="*/ 376920 w 604604"/>
              <a:gd name="connsiteY81" fmla="*/ 520702 h 520702"/>
              <a:gd name="connsiteX82" fmla="*/ 227685 w 604604"/>
              <a:gd name="connsiteY82" fmla="*/ 520702 h 520702"/>
              <a:gd name="connsiteX83" fmla="*/ 220425 w 604604"/>
              <a:gd name="connsiteY83" fmla="*/ 513453 h 520702"/>
              <a:gd name="connsiteX84" fmla="*/ 220425 w 604604"/>
              <a:gd name="connsiteY84" fmla="*/ 467746 h 520702"/>
              <a:gd name="connsiteX85" fmla="*/ 227685 w 604604"/>
              <a:gd name="connsiteY85" fmla="*/ 460698 h 520702"/>
              <a:gd name="connsiteX86" fmla="*/ 264388 w 604604"/>
              <a:gd name="connsiteY86" fmla="*/ 460698 h 520702"/>
              <a:gd name="connsiteX87" fmla="*/ 264388 w 604604"/>
              <a:gd name="connsiteY87" fmla="*/ 412575 h 520702"/>
              <a:gd name="connsiteX88" fmla="*/ 36099 w 604604"/>
              <a:gd name="connsiteY88" fmla="*/ 412575 h 520702"/>
              <a:gd name="connsiteX89" fmla="*/ 0 w 604604"/>
              <a:gd name="connsiteY89" fmla="*/ 376331 h 520702"/>
              <a:gd name="connsiteX90" fmla="*/ 0 w 604604"/>
              <a:gd name="connsiteY90" fmla="*/ 36042 h 520702"/>
              <a:gd name="connsiteX91" fmla="*/ 36099 w 604604"/>
              <a:gd name="connsiteY91" fmla="*/ 0 h 52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04604" h="520702">
                <a:moveTo>
                  <a:pt x="234945" y="497949"/>
                </a:moveTo>
                <a:lnTo>
                  <a:pt x="234945" y="506406"/>
                </a:lnTo>
                <a:lnTo>
                  <a:pt x="369861" y="506406"/>
                </a:lnTo>
                <a:lnTo>
                  <a:pt x="369861" y="497949"/>
                </a:lnTo>
                <a:close/>
                <a:moveTo>
                  <a:pt x="234945" y="474995"/>
                </a:moveTo>
                <a:lnTo>
                  <a:pt x="234945" y="483451"/>
                </a:lnTo>
                <a:lnTo>
                  <a:pt x="369861" y="483451"/>
                </a:lnTo>
                <a:lnTo>
                  <a:pt x="369861" y="474995"/>
                </a:lnTo>
                <a:lnTo>
                  <a:pt x="332956" y="474995"/>
                </a:lnTo>
                <a:lnTo>
                  <a:pt x="271649" y="474995"/>
                </a:lnTo>
                <a:close/>
                <a:moveTo>
                  <a:pt x="278909" y="412575"/>
                </a:moveTo>
                <a:lnTo>
                  <a:pt x="278909" y="460698"/>
                </a:lnTo>
                <a:lnTo>
                  <a:pt x="325898" y="460698"/>
                </a:lnTo>
                <a:lnTo>
                  <a:pt x="325898" y="412575"/>
                </a:lnTo>
                <a:close/>
                <a:moveTo>
                  <a:pt x="514240" y="83556"/>
                </a:moveTo>
                <a:cubicBezTo>
                  <a:pt x="517265" y="85973"/>
                  <a:pt x="517668" y="90604"/>
                  <a:pt x="515047" y="93624"/>
                </a:cubicBezTo>
                <a:lnTo>
                  <a:pt x="416238" y="210807"/>
                </a:lnTo>
                <a:cubicBezTo>
                  <a:pt x="415835" y="211209"/>
                  <a:pt x="415432" y="211612"/>
                  <a:pt x="415029" y="211813"/>
                </a:cubicBezTo>
                <a:cubicBezTo>
                  <a:pt x="414625" y="212015"/>
                  <a:pt x="414424" y="212418"/>
                  <a:pt x="414020" y="212619"/>
                </a:cubicBezTo>
                <a:cubicBezTo>
                  <a:pt x="413012" y="213022"/>
                  <a:pt x="412004" y="213424"/>
                  <a:pt x="410794" y="213424"/>
                </a:cubicBezTo>
                <a:cubicBezTo>
                  <a:pt x="409786" y="213424"/>
                  <a:pt x="408777" y="213223"/>
                  <a:pt x="407769" y="212820"/>
                </a:cubicBezTo>
                <a:cubicBezTo>
                  <a:pt x="407769" y="212619"/>
                  <a:pt x="407568" y="212619"/>
                  <a:pt x="407366" y="212619"/>
                </a:cubicBezTo>
                <a:lnTo>
                  <a:pt x="348484" y="182014"/>
                </a:lnTo>
                <a:lnTo>
                  <a:pt x="272664" y="261747"/>
                </a:lnTo>
                <a:cubicBezTo>
                  <a:pt x="272664" y="261747"/>
                  <a:pt x="272664" y="261747"/>
                  <a:pt x="272462" y="261747"/>
                </a:cubicBezTo>
                <a:cubicBezTo>
                  <a:pt x="272462" y="261747"/>
                  <a:pt x="272462" y="261948"/>
                  <a:pt x="272462" y="261948"/>
                </a:cubicBezTo>
                <a:cubicBezTo>
                  <a:pt x="272059" y="262351"/>
                  <a:pt x="271454" y="262552"/>
                  <a:pt x="271051" y="262955"/>
                </a:cubicBezTo>
                <a:cubicBezTo>
                  <a:pt x="270647" y="262955"/>
                  <a:pt x="270446" y="263358"/>
                  <a:pt x="270244" y="263358"/>
                </a:cubicBezTo>
                <a:cubicBezTo>
                  <a:pt x="269236" y="263761"/>
                  <a:pt x="268429" y="263962"/>
                  <a:pt x="267421" y="263962"/>
                </a:cubicBezTo>
                <a:cubicBezTo>
                  <a:pt x="266413" y="263962"/>
                  <a:pt x="265606" y="263761"/>
                  <a:pt x="264800" y="263358"/>
                </a:cubicBezTo>
                <a:cubicBezTo>
                  <a:pt x="264396" y="263358"/>
                  <a:pt x="264195" y="263157"/>
                  <a:pt x="263993" y="262955"/>
                </a:cubicBezTo>
                <a:cubicBezTo>
                  <a:pt x="263388" y="262754"/>
                  <a:pt x="262985" y="262351"/>
                  <a:pt x="262380" y="261948"/>
                </a:cubicBezTo>
                <a:cubicBezTo>
                  <a:pt x="262380" y="261948"/>
                  <a:pt x="262380" y="261948"/>
                  <a:pt x="262380" y="261747"/>
                </a:cubicBezTo>
                <a:cubicBezTo>
                  <a:pt x="262380" y="261747"/>
                  <a:pt x="262178" y="261747"/>
                  <a:pt x="262178" y="261747"/>
                </a:cubicBezTo>
                <a:lnTo>
                  <a:pt x="212169" y="210203"/>
                </a:lnTo>
                <a:lnTo>
                  <a:pt x="116184" y="318728"/>
                </a:lnTo>
                <a:cubicBezTo>
                  <a:pt x="114772" y="320339"/>
                  <a:pt x="112756" y="321144"/>
                  <a:pt x="110941" y="321144"/>
                </a:cubicBezTo>
                <a:cubicBezTo>
                  <a:pt x="109126" y="321144"/>
                  <a:pt x="107513" y="320540"/>
                  <a:pt x="106101" y="319332"/>
                </a:cubicBezTo>
                <a:cubicBezTo>
                  <a:pt x="103077" y="316513"/>
                  <a:pt x="102673" y="312083"/>
                  <a:pt x="105496" y="309063"/>
                </a:cubicBezTo>
                <a:lnTo>
                  <a:pt x="206523" y="194900"/>
                </a:lnTo>
                <a:cubicBezTo>
                  <a:pt x="206724" y="194699"/>
                  <a:pt x="206724" y="194699"/>
                  <a:pt x="206724" y="194699"/>
                </a:cubicBezTo>
                <a:cubicBezTo>
                  <a:pt x="206926" y="194699"/>
                  <a:pt x="206926" y="194498"/>
                  <a:pt x="206926" y="194498"/>
                </a:cubicBezTo>
                <a:cubicBezTo>
                  <a:pt x="207329" y="194095"/>
                  <a:pt x="207531" y="194095"/>
                  <a:pt x="207934" y="193894"/>
                </a:cubicBezTo>
                <a:cubicBezTo>
                  <a:pt x="208338" y="193491"/>
                  <a:pt x="208741" y="193290"/>
                  <a:pt x="209144" y="193088"/>
                </a:cubicBezTo>
                <a:cubicBezTo>
                  <a:pt x="209548" y="192887"/>
                  <a:pt x="209951" y="192887"/>
                  <a:pt x="210354" y="192686"/>
                </a:cubicBezTo>
                <a:cubicBezTo>
                  <a:pt x="210959" y="192686"/>
                  <a:pt x="211362" y="192484"/>
                  <a:pt x="211766" y="192484"/>
                </a:cubicBezTo>
                <a:cubicBezTo>
                  <a:pt x="212371" y="192484"/>
                  <a:pt x="212774" y="192484"/>
                  <a:pt x="213177" y="192686"/>
                </a:cubicBezTo>
                <a:cubicBezTo>
                  <a:pt x="213581" y="192686"/>
                  <a:pt x="214186" y="192686"/>
                  <a:pt x="214589" y="192887"/>
                </a:cubicBezTo>
                <a:cubicBezTo>
                  <a:pt x="214992" y="193088"/>
                  <a:pt x="215395" y="193290"/>
                  <a:pt x="215799" y="193692"/>
                </a:cubicBezTo>
                <a:cubicBezTo>
                  <a:pt x="216202" y="193894"/>
                  <a:pt x="216404" y="193894"/>
                  <a:pt x="216807" y="194296"/>
                </a:cubicBezTo>
                <a:cubicBezTo>
                  <a:pt x="216807" y="194296"/>
                  <a:pt x="216807" y="194296"/>
                  <a:pt x="217009" y="194498"/>
                </a:cubicBezTo>
                <a:cubicBezTo>
                  <a:pt x="217009" y="194498"/>
                  <a:pt x="217210" y="194498"/>
                  <a:pt x="217210" y="194699"/>
                </a:cubicBezTo>
                <a:lnTo>
                  <a:pt x="267421" y="246244"/>
                </a:lnTo>
                <a:lnTo>
                  <a:pt x="341628" y="168122"/>
                </a:lnTo>
                <a:cubicBezTo>
                  <a:pt x="341628" y="168122"/>
                  <a:pt x="341830" y="168122"/>
                  <a:pt x="342031" y="167920"/>
                </a:cubicBezTo>
                <a:cubicBezTo>
                  <a:pt x="342233" y="167518"/>
                  <a:pt x="342838" y="167316"/>
                  <a:pt x="343241" y="167115"/>
                </a:cubicBezTo>
                <a:cubicBezTo>
                  <a:pt x="343645" y="166913"/>
                  <a:pt x="343846" y="166511"/>
                  <a:pt x="344250" y="166511"/>
                </a:cubicBezTo>
                <a:cubicBezTo>
                  <a:pt x="344854" y="166309"/>
                  <a:pt x="345258" y="166309"/>
                  <a:pt x="345661" y="166108"/>
                </a:cubicBezTo>
                <a:cubicBezTo>
                  <a:pt x="346064" y="166108"/>
                  <a:pt x="346669" y="165907"/>
                  <a:pt x="347073" y="165907"/>
                </a:cubicBezTo>
                <a:cubicBezTo>
                  <a:pt x="347476" y="165907"/>
                  <a:pt x="347879" y="166108"/>
                  <a:pt x="348283" y="166108"/>
                </a:cubicBezTo>
                <a:cubicBezTo>
                  <a:pt x="348887" y="166309"/>
                  <a:pt x="349291" y="166309"/>
                  <a:pt x="349896" y="166712"/>
                </a:cubicBezTo>
                <a:cubicBezTo>
                  <a:pt x="349896" y="166712"/>
                  <a:pt x="350097" y="166712"/>
                  <a:pt x="350299" y="166712"/>
                </a:cubicBezTo>
                <a:lnTo>
                  <a:pt x="408979" y="197115"/>
                </a:lnTo>
                <a:lnTo>
                  <a:pt x="503956" y="84362"/>
                </a:lnTo>
                <a:cubicBezTo>
                  <a:pt x="506578" y="81342"/>
                  <a:pt x="511014" y="80939"/>
                  <a:pt x="514240" y="83556"/>
                </a:cubicBezTo>
                <a:close/>
                <a:moveTo>
                  <a:pt x="36099" y="14498"/>
                </a:moveTo>
                <a:cubicBezTo>
                  <a:pt x="24200" y="14498"/>
                  <a:pt x="14520" y="24163"/>
                  <a:pt x="14520" y="36042"/>
                </a:cubicBezTo>
                <a:lnTo>
                  <a:pt x="14520" y="336664"/>
                </a:lnTo>
                <a:lnTo>
                  <a:pt x="590286" y="336664"/>
                </a:lnTo>
                <a:lnTo>
                  <a:pt x="590286" y="36042"/>
                </a:lnTo>
                <a:cubicBezTo>
                  <a:pt x="590286" y="24163"/>
                  <a:pt x="580404" y="14498"/>
                  <a:pt x="568505" y="14498"/>
                </a:cubicBezTo>
                <a:close/>
                <a:moveTo>
                  <a:pt x="36099" y="0"/>
                </a:moveTo>
                <a:lnTo>
                  <a:pt x="568505" y="0"/>
                </a:lnTo>
                <a:cubicBezTo>
                  <a:pt x="588471" y="0"/>
                  <a:pt x="604604" y="16108"/>
                  <a:pt x="604604" y="36042"/>
                </a:cubicBezTo>
                <a:lnTo>
                  <a:pt x="604604" y="376532"/>
                </a:lnTo>
                <a:cubicBezTo>
                  <a:pt x="604604" y="396265"/>
                  <a:pt x="588471" y="412575"/>
                  <a:pt x="568505" y="412575"/>
                </a:cubicBezTo>
                <a:lnTo>
                  <a:pt x="340216" y="412575"/>
                </a:lnTo>
                <a:lnTo>
                  <a:pt x="340216" y="460698"/>
                </a:lnTo>
                <a:lnTo>
                  <a:pt x="376920" y="460698"/>
                </a:lnTo>
                <a:cubicBezTo>
                  <a:pt x="380953" y="460698"/>
                  <a:pt x="384180" y="463920"/>
                  <a:pt x="384180" y="467746"/>
                </a:cubicBezTo>
                <a:lnTo>
                  <a:pt x="384180" y="513453"/>
                </a:lnTo>
                <a:cubicBezTo>
                  <a:pt x="384180" y="517480"/>
                  <a:pt x="380953" y="520702"/>
                  <a:pt x="376920" y="520702"/>
                </a:cubicBezTo>
                <a:lnTo>
                  <a:pt x="227685" y="520702"/>
                </a:lnTo>
                <a:cubicBezTo>
                  <a:pt x="223651" y="520702"/>
                  <a:pt x="220425" y="517480"/>
                  <a:pt x="220425" y="513453"/>
                </a:cubicBezTo>
                <a:lnTo>
                  <a:pt x="220425" y="467746"/>
                </a:lnTo>
                <a:cubicBezTo>
                  <a:pt x="220425" y="463920"/>
                  <a:pt x="223651" y="460698"/>
                  <a:pt x="227685" y="460698"/>
                </a:cubicBezTo>
                <a:lnTo>
                  <a:pt x="264388" y="460698"/>
                </a:lnTo>
                <a:lnTo>
                  <a:pt x="264388" y="412575"/>
                </a:lnTo>
                <a:lnTo>
                  <a:pt x="36099" y="412575"/>
                </a:lnTo>
                <a:cubicBezTo>
                  <a:pt x="16133" y="412575"/>
                  <a:pt x="0" y="396265"/>
                  <a:pt x="0" y="376331"/>
                </a:cubicBezTo>
                <a:lnTo>
                  <a:pt x="0" y="36042"/>
                </a:lnTo>
                <a:cubicBezTo>
                  <a:pt x="0" y="16108"/>
                  <a:pt x="16133" y="0"/>
                  <a:pt x="36099" y="0"/>
                </a:cubicBezTo>
                <a:close/>
              </a:path>
            </a:pathLst>
          </a:cu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任意多边形: 形状 33"/>
          <p:cNvSpPr/>
          <p:nvPr>
            <p:custDataLst>
              <p:tags r:id="rId8"/>
            </p:custDataLst>
          </p:nvPr>
        </p:nvSpPr>
        <p:spPr>
          <a:xfrm>
            <a:off x="3470239" y="1768735"/>
            <a:ext cx="841330" cy="875724"/>
          </a:xfrm>
          <a:custGeom>
            <a:avLst/>
            <a:gdLst>
              <a:gd name="connsiteX0" fmla="*/ 420665 w 841330"/>
              <a:gd name="connsiteY0" fmla="*/ 44060 h 875724"/>
              <a:gd name="connsiteX1" fmla="*/ 44060 w 841330"/>
              <a:gd name="connsiteY1" fmla="*/ 420665 h 875724"/>
              <a:gd name="connsiteX2" fmla="*/ 344766 w 841330"/>
              <a:gd name="connsiteY2" fmla="*/ 789619 h 875724"/>
              <a:gd name="connsiteX3" fmla="*/ 401034 w 841330"/>
              <a:gd name="connsiteY3" fmla="*/ 795291 h 875724"/>
              <a:gd name="connsiteX4" fmla="*/ 440296 w 841330"/>
              <a:gd name="connsiteY4" fmla="*/ 795291 h 875724"/>
              <a:gd name="connsiteX5" fmla="*/ 496564 w 841330"/>
              <a:gd name="connsiteY5" fmla="*/ 789619 h 875724"/>
              <a:gd name="connsiteX6" fmla="*/ 797270 w 841330"/>
              <a:gd name="connsiteY6" fmla="*/ 420665 h 875724"/>
              <a:gd name="connsiteX7" fmla="*/ 420665 w 841330"/>
              <a:gd name="connsiteY7" fmla="*/ 44060 h 875724"/>
              <a:gd name="connsiteX8" fmla="*/ 420665 w 841330"/>
              <a:gd name="connsiteY8" fmla="*/ 0 h 875724"/>
              <a:gd name="connsiteX9" fmla="*/ 841330 w 841330"/>
              <a:gd name="connsiteY9" fmla="*/ 420665 h 875724"/>
              <a:gd name="connsiteX10" fmla="*/ 505444 w 841330"/>
              <a:gd name="connsiteY10" fmla="*/ 832784 h 875724"/>
              <a:gd name="connsiteX11" fmla="*/ 485313 w 841330"/>
              <a:gd name="connsiteY11" fmla="*/ 834813 h 875724"/>
              <a:gd name="connsiteX12" fmla="*/ 411027 w 841330"/>
              <a:gd name="connsiteY12" fmla="*/ 875724 h 875724"/>
              <a:gd name="connsiteX13" fmla="*/ 329400 w 841330"/>
              <a:gd name="connsiteY13" fmla="*/ 830770 h 875724"/>
              <a:gd name="connsiteX14" fmla="*/ 256923 w 841330"/>
              <a:gd name="connsiteY14" fmla="*/ 808272 h 875724"/>
              <a:gd name="connsiteX15" fmla="*/ 0 w 841330"/>
              <a:gd name="connsiteY15" fmla="*/ 420665 h 875724"/>
              <a:gd name="connsiteX16" fmla="*/ 420665 w 841330"/>
              <a:gd name="connsiteY16" fmla="*/ 0 h 87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1330" h="875724">
                <a:moveTo>
                  <a:pt x="420665" y="44060"/>
                </a:moveTo>
                <a:cubicBezTo>
                  <a:pt x="212672" y="44060"/>
                  <a:pt x="44060" y="212672"/>
                  <a:pt x="44060" y="420665"/>
                </a:cubicBezTo>
                <a:cubicBezTo>
                  <a:pt x="44060" y="602659"/>
                  <a:pt x="173154" y="754502"/>
                  <a:pt x="344766" y="789619"/>
                </a:cubicBezTo>
                <a:lnTo>
                  <a:pt x="401034" y="795291"/>
                </a:lnTo>
                <a:lnTo>
                  <a:pt x="440296" y="795291"/>
                </a:lnTo>
                <a:lnTo>
                  <a:pt x="496564" y="789619"/>
                </a:lnTo>
                <a:cubicBezTo>
                  <a:pt x="668177" y="754502"/>
                  <a:pt x="797270" y="602659"/>
                  <a:pt x="797270" y="420665"/>
                </a:cubicBezTo>
                <a:cubicBezTo>
                  <a:pt x="797270" y="212672"/>
                  <a:pt x="628658" y="44060"/>
                  <a:pt x="420665" y="44060"/>
                </a:cubicBezTo>
                <a:close/>
                <a:moveTo>
                  <a:pt x="420665" y="0"/>
                </a:moveTo>
                <a:cubicBezTo>
                  <a:pt x="652992" y="0"/>
                  <a:pt x="841330" y="188338"/>
                  <a:pt x="841330" y="420665"/>
                </a:cubicBezTo>
                <a:cubicBezTo>
                  <a:pt x="841330" y="623951"/>
                  <a:pt x="697134" y="793558"/>
                  <a:pt x="505444" y="832784"/>
                </a:cubicBezTo>
                <a:lnTo>
                  <a:pt x="485313" y="834813"/>
                </a:lnTo>
                <a:lnTo>
                  <a:pt x="411027" y="875724"/>
                </a:lnTo>
                <a:lnTo>
                  <a:pt x="329400" y="830770"/>
                </a:lnTo>
                <a:lnTo>
                  <a:pt x="256923" y="808272"/>
                </a:lnTo>
                <a:cubicBezTo>
                  <a:pt x="105940" y="744412"/>
                  <a:pt x="0" y="594910"/>
                  <a:pt x="0" y="420665"/>
                </a:cubicBezTo>
                <a:cubicBezTo>
                  <a:pt x="0" y="188338"/>
                  <a:pt x="188338" y="0"/>
                  <a:pt x="420665" y="0"/>
                </a:cubicBezTo>
                <a:close/>
              </a:path>
            </a:pathLst>
          </a:cu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任意多边形: 形状 34"/>
          <p:cNvSpPr/>
          <p:nvPr>
            <p:custDataLst>
              <p:tags r:id="rId9"/>
            </p:custDataLst>
          </p:nvPr>
        </p:nvSpPr>
        <p:spPr>
          <a:xfrm>
            <a:off x="7980740" y="1768735"/>
            <a:ext cx="841330" cy="875724"/>
          </a:xfrm>
          <a:custGeom>
            <a:avLst/>
            <a:gdLst>
              <a:gd name="connsiteX0" fmla="*/ 420665 w 841330"/>
              <a:gd name="connsiteY0" fmla="*/ 44060 h 875724"/>
              <a:gd name="connsiteX1" fmla="*/ 44060 w 841330"/>
              <a:gd name="connsiteY1" fmla="*/ 420665 h 875724"/>
              <a:gd name="connsiteX2" fmla="*/ 344766 w 841330"/>
              <a:gd name="connsiteY2" fmla="*/ 789619 h 875724"/>
              <a:gd name="connsiteX3" fmla="*/ 401034 w 841330"/>
              <a:gd name="connsiteY3" fmla="*/ 795291 h 875724"/>
              <a:gd name="connsiteX4" fmla="*/ 440296 w 841330"/>
              <a:gd name="connsiteY4" fmla="*/ 795291 h 875724"/>
              <a:gd name="connsiteX5" fmla="*/ 496564 w 841330"/>
              <a:gd name="connsiteY5" fmla="*/ 789619 h 875724"/>
              <a:gd name="connsiteX6" fmla="*/ 797270 w 841330"/>
              <a:gd name="connsiteY6" fmla="*/ 420665 h 875724"/>
              <a:gd name="connsiteX7" fmla="*/ 420665 w 841330"/>
              <a:gd name="connsiteY7" fmla="*/ 44060 h 875724"/>
              <a:gd name="connsiteX8" fmla="*/ 420665 w 841330"/>
              <a:gd name="connsiteY8" fmla="*/ 0 h 875724"/>
              <a:gd name="connsiteX9" fmla="*/ 841330 w 841330"/>
              <a:gd name="connsiteY9" fmla="*/ 420665 h 875724"/>
              <a:gd name="connsiteX10" fmla="*/ 505444 w 841330"/>
              <a:gd name="connsiteY10" fmla="*/ 832784 h 875724"/>
              <a:gd name="connsiteX11" fmla="*/ 485313 w 841330"/>
              <a:gd name="connsiteY11" fmla="*/ 834813 h 875724"/>
              <a:gd name="connsiteX12" fmla="*/ 411027 w 841330"/>
              <a:gd name="connsiteY12" fmla="*/ 875724 h 875724"/>
              <a:gd name="connsiteX13" fmla="*/ 329400 w 841330"/>
              <a:gd name="connsiteY13" fmla="*/ 830770 h 875724"/>
              <a:gd name="connsiteX14" fmla="*/ 256923 w 841330"/>
              <a:gd name="connsiteY14" fmla="*/ 808272 h 875724"/>
              <a:gd name="connsiteX15" fmla="*/ 0 w 841330"/>
              <a:gd name="connsiteY15" fmla="*/ 420665 h 875724"/>
              <a:gd name="connsiteX16" fmla="*/ 420665 w 841330"/>
              <a:gd name="connsiteY16" fmla="*/ 0 h 87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1330" h="875724">
                <a:moveTo>
                  <a:pt x="420665" y="44060"/>
                </a:moveTo>
                <a:cubicBezTo>
                  <a:pt x="212672" y="44060"/>
                  <a:pt x="44060" y="212672"/>
                  <a:pt x="44060" y="420665"/>
                </a:cubicBezTo>
                <a:cubicBezTo>
                  <a:pt x="44060" y="602659"/>
                  <a:pt x="173154" y="754502"/>
                  <a:pt x="344766" y="789619"/>
                </a:cubicBezTo>
                <a:lnTo>
                  <a:pt x="401034" y="795291"/>
                </a:lnTo>
                <a:lnTo>
                  <a:pt x="440296" y="795291"/>
                </a:lnTo>
                <a:lnTo>
                  <a:pt x="496564" y="789619"/>
                </a:lnTo>
                <a:cubicBezTo>
                  <a:pt x="668177" y="754502"/>
                  <a:pt x="797270" y="602659"/>
                  <a:pt x="797270" y="420665"/>
                </a:cubicBezTo>
                <a:cubicBezTo>
                  <a:pt x="797270" y="212672"/>
                  <a:pt x="628658" y="44060"/>
                  <a:pt x="420665" y="44060"/>
                </a:cubicBezTo>
                <a:close/>
                <a:moveTo>
                  <a:pt x="420665" y="0"/>
                </a:moveTo>
                <a:cubicBezTo>
                  <a:pt x="652992" y="0"/>
                  <a:pt x="841330" y="188338"/>
                  <a:pt x="841330" y="420665"/>
                </a:cubicBezTo>
                <a:cubicBezTo>
                  <a:pt x="841330" y="623951"/>
                  <a:pt x="697134" y="793558"/>
                  <a:pt x="505444" y="832784"/>
                </a:cubicBezTo>
                <a:lnTo>
                  <a:pt x="485313" y="834813"/>
                </a:lnTo>
                <a:lnTo>
                  <a:pt x="411027" y="875724"/>
                </a:lnTo>
                <a:lnTo>
                  <a:pt x="329400" y="830770"/>
                </a:lnTo>
                <a:lnTo>
                  <a:pt x="256923" y="808272"/>
                </a:lnTo>
                <a:cubicBezTo>
                  <a:pt x="105940" y="744412"/>
                  <a:pt x="0" y="594910"/>
                  <a:pt x="0" y="420665"/>
                </a:cubicBezTo>
                <a:cubicBezTo>
                  <a:pt x="0" y="188338"/>
                  <a:pt x="188338" y="0"/>
                  <a:pt x="420665" y="0"/>
                </a:cubicBezTo>
                <a:close/>
              </a:path>
            </a:pathLst>
          </a:cu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任意多边形: 形状 35"/>
          <p:cNvSpPr/>
          <p:nvPr>
            <p:custDataLst>
              <p:tags r:id="rId10"/>
            </p:custDataLst>
          </p:nvPr>
        </p:nvSpPr>
        <p:spPr>
          <a:xfrm>
            <a:off x="10218528" y="1768735"/>
            <a:ext cx="841330" cy="875724"/>
          </a:xfrm>
          <a:custGeom>
            <a:avLst/>
            <a:gdLst>
              <a:gd name="connsiteX0" fmla="*/ 420665 w 841330"/>
              <a:gd name="connsiteY0" fmla="*/ 44060 h 875724"/>
              <a:gd name="connsiteX1" fmla="*/ 44060 w 841330"/>
              <a:gd name="connsiteY1" fmla="*/ 420665 h 875724"/>
              <a:gd name="connsiteX2" fmla="*/ 344766 w 841330"/>
              <a:gd name="connsiteY2" fmla="*/ 789619 h 875724"/>
              <a:gd name="connsiteX3" fmla="*/ 401034 w 841330"/>
              <a:gd name="connsiteY3" fmla="*/ 795291 h 875724"/>
              <a:gd name="connsiteX4" fmla="*/ 440296 w 841330"/>
              <a:gd name="connsiteY4" fmla="*/ 795291 h 875724"/>
              <a:gd name="connsiteX5" fmla="*/ 496564 w 841330"/>
              <a:gd name="connsiteY5" fmla="*/ 789619 h 875724"/>
              <a:gd name="connsiteX6" fmla="*/ 797270 w 841330"/>
              <a:gd name="connsiteY6" fmla="*/ 420665 h 875724"/>
              <a:gd name="connsiteX7" fmla="*/ 420665 w 841330"/>
              <a:gd name="connsiteY7" fmla="*/ 44060 h 875724"/>
              <a:gd name="connsiteX8" fmla="*/ 420665 w 841330"/>
              <a:gd name="connsiteY8" fmla="*/ 0 h 875724"/>
              <a:gd name="connsiteX9" fmla="*/ 841330 w 841330"/>
              <a:gd name="connsiteY9" fmla="*/ 420665 h 875724"/>
              <a:gd name="connsiteX10" fmla="*/ 505444 w 841330"/>
              <a:gd name="connsiteY10" fmla="*/ 832784 h 875724"/>
              <a:gd name="connsiteX11" fmla="*/ 485313 w 841330"/>
              <a:gd name="connsiteY11" fmla="*/ 834813 h 875724"/>
              <a:gd name="connsiteX12" fmla="*/ 411027 w 841330"/>
              <a:gd name="connsiteY12" fmla="*/ 875724 h 875724"/>
              <a:gd name="connsiteX13" fmla="*/ 329400 w 841330"/>
              <a:gd name="connsiteY13" fmla="*/ 830770 h 875724"/>
              <a:gd name="connsiteX14" fmla="*/ 256923 w 841330"/>
              <a:gd name="connsiteY14" fmla="*/ 808272 h 875724"/>
              <a:gd name="connsiteX15" fmla="*/ 0 w 841330"/>
              <a:gd name="connsiteY15" fmla="*/ 420665 h 875724"/>
              <a:gd name="connsiteX16" fmla="*/ 420665 w 841330"/>
              <a:gd name="connsiteY16" fmla="*/ 0 h 87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1330" h="875724">
                <a:moveTo>
                  <a:pt x="420665" y="44060"/>
                </a:moveTo>
                <a:cubicBezTo>
                  <a:pt x="212672" y="44060"/>
                  <a:pt x="44060" y="212672"/>
                  <a:pt x="44060" y="420665"/>
                </a:cubicBezTo>
                <a:cubicBezTo>
                  <a:pt x="44060" y="602659"/>
                  <a:pt x="173154" y="754502"/>
                  <a:pt x="344766" y="789619"/>
                </a:cubicBezTo>
                <a:lnTo>
                  <a:pt x="401034" y="795291"/>
                </a:lnTo>
                <a:lnTo>
                  <a:pt x="440296" y="795291"/>
                </a:lnTo>
                <a:lnTo>
                  <a:pt x="496564" y="789619"/>
                </a:lnTo>
                <a:cubicBezTo>
                  <a:pt x="668177" y="754502"/>
                  <a:pt x="797270" y="602659"/>
                  <a:pt x="797270" y="420665"/>
                </a:cubicBezTo>
                <a:cubicBezTo>
                  <a:pt x="797270" y="212672"/>
                  <a:pt x="628658" y="44060"/>
                  <a:pt x="420665" y="44060"/>
                </a:cubicBezTo>
                <a:close/>
                <a:moveTo>
                  <a:pt x="420665" y="0"/>
                </a:moveTo>
                <a:cubicBezTo>
                  <a:pt x="652992" y="0"/>
                  <a:pt x="841330" y="188338"/>
                  <a:pt x="841330" y="420665"/>
                </a:cubicBezTo>
                <a:cubicBezTo>
                  <a:pt x="841330" y="623951"/>
                  <a:pt x="697134" y="793558"/>
                  <a:pt x="505444" y="832784"/>
                </a:cubicBezTo>
                <a:lnTo>
                  <a:pt x="485313" y="834813"/>
                </a:lnTo>
                <a:lnTo>
                  <a:pt x="411027" y="875724"/>
                </a:lnTo>
                <a:lnTo>
                  <a:pt x="329400" y="830770"/>
                </a:lnTo>
                <a:lnTo>
                  <a:pt x="256923" y="808272"/>
                </a:lnTo>
                <a:cubicBezTo>
                  <a:pt x="105940" y="744412"/>
                  <a:pt x="0" y="594910"/>
                  <a:pt x="0" y="420665"/>
                </a:cubicBezTo>
                <a:cubicBezTo>
                  <a:pt x="0" y="188338"/>
                  <a:pt x="188338" y="0"/>
                  <a:pt x="420665" y="0"/>
                </a:cubicBezTo>
                <a:close/>
              </a:path>
            </a:pathLst>
          </a:cu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iconfont-11145-6996227"/>
          <p:cNvSpPr/>
          <p:nvPr>
            <p:custDataLst>
              <p:tags r:id="rId11"/>
            </p:custDataLst>
          </p:nvPr>
        </p:nvSpPr>
        <p:spPr>
          <a:xfrm>
            <a:off x="3746396" y="2044041"/>
            <a:ext cx="289016" cy="304844"/>
          </a:xfrm>
          <a:custGeom>
            <a:avLst/>
            <a:gdLst>
              <a:gd name="T0" fmla="*/ 9001 w 10802"/>
              <a:gd name="T1" fmla="*/ 4637 h 11394"/>
              <a:gd name="T2" fmla="*/ 8903 w 10802"/>
              <a:gd name="T3" fmla="*/ 789 h 11394"/>
              <a:gd name="T4" fmla="*/ 789 w 10802"/>
              <a:gd name="T5" fmla="*/ 888 h 11394"/>
              <a:gd name="T6" fmla="*/ 887 w 10802"/>
              <a:gd name="T7" fmla="*/ 10260 h 11394"/>
              <a:gd name="T8" fmla="*/ 4846 w 10802"/>
              <a:gd name="T9" fmla="*/ 10655 h 11394"/>
              <a:gd name="T10" fmla="*/ 394 w 10802"/>
              <a:gd name="T11" fmla="*/ 11049 h 11394"/>
              <a:gd name="T12" fmla="*/ 0 w 10802"/>
              <a:gd name="T13" fmla="*/ 395 h 11394"/>
              <a:gd name="T14" fmla="*/ 9396 w 10802"/>
              <a:gd name="T15" fmla="*/ 0 h 11394"/>
              <a:gd name="T16" fmla="*/ 9791 w 10802"/>
              <a:gd name="T17" fmla="*/ 4637 h 11394"/>
              <a:gd name="T18" fmla="*/ 1812 w 10802"/>
              <a:gd name="T19" fmla="*/ 2540 h 11394"/>
              <a:gd name="T20" fmla="*/ 8015 w 10802"/>
              <a:gd name="T21" fmla="*/ 2935 h 11394"/>
              <a:gd name="T22" fmla="*/ 1812 w 10802"/>
              <a:gd name="T23" fmla="*/ 3330 h 11394"/>
              <a:gd name="T24" fmla="*/ 1812 w 10802"/>
              <a:gd name="T25" fmla="*/ 2540 h 11394"/>
              <a:gd name="T26" fmla="*/ 4488 w 10802"/>
              <a:gd name="T27" fmla="*/ 5081 h 11394"/>
              <a:gd name="T28" fmla="*/ 4488 w 10802"/>
              <a:gd name="T29" fmla="*/ 5870 h 11394"/>
              <a:gd name="T30" fmla="*/ 1479 w 10802"/>
              <a:gd name="T31" fmla="*/ 5475 h 11394"/>
              <a:gd name="T32" fmla="*/ 1874 w 10802"/>
              <a:gd name="T33" fmla="*/ 7621 h 11394"/>
              <a:gd name="T34" fmla="*/ 4883 w 10802"/>
              <a:gd name="T35" fmla="*/ 8016 h 11394"/>
              <a:gd name="T36" fmla="*/ 1874 w 10802"/>
              <a:gd name="T37" fmla="*/ 8410 h 11394"/>
              <a:gd name="T38" fmla="*/ 1874 w 10802"/>
              <a:gd name="T39" fmla="*/ 7621 h 11394"/>
              <a:gd name="T40" fmla="*/ 6165 w 10802"/>
              <a:gd name="T41" fmla="*/ 5081 h 11394"/>
              <a:gd name="T42" fmla="*/ 6165 w 10802"/>
              <a:gd name="T43" fmla="*/ 5870 h 11394"/>
              <a:gd name="T44" fmla="*/ 5228 w 10802"/>
              <a:gd name="T45" fmla="*/ 5475 h 11394"/>
              <a:gd name="T46" fmla="*/ 8453 w 10802"/>
              <a:gd name="T47" fmla="*/ 5525 h 11394"/>
              <a:gd name="T48" fmla="*/ 9544 w 10802"/>
              <a:gd name="T49" fmla="*/ 8379 h 11394"/>
              <a:gd name="T50" fmla="*/ 7361 w 10802"/>
              <a:gd name="T51" fmla="*/ 8379 h 11394"/>
              <a:gd name="T52" fmla="*/ 8453 w 10802"/>
              <a:gd name="T53" fmla="*/ 5525 h 11394"/>
              <a:gd name="T54" fmla="*/ 8052 w 10802"/>
              <a:gd name="T55" fmla="*/ 6616 h 11394"/>
              <a:gd name="T56" fmla="*/ 8453 w 10802"/>
              <a:gd name="T57" fmla="*/ 8780 h 11394"/>
              <a:gd name="T58" fmla="*/ 8853 w 10802"/>
              <a:gd name="T59" fmla="*/ 6616 h 11394"/>
              <a:gd name="T60" fmla="*/ 8804 w 10802"/>
              <a:gd name="T61" fmla="*/ 10427 h 11394"/>
              <a:gd name="T62" fmla="*/ 9137 w 10802"/>
              <a:gd name="T63" fmla="*/ 10704 h 11394"/>
              <a:gd name="T64" fmla="*/ 9137 w 10802"/>
              <a:gd name="T65" fmla="*/ 11394 h 11394"/>
              <a:gd name="T66" fmla="*/ 7361 w 10802"/>
              <a:gd name="T67" fmla="*/ 11049 h 11394"/>
              <a:gd name="T68" fmla="*/ 8114 w 10802"/>
              <a:gd name="T69" fmla="*/ 10704 h 11394"/>
              <a:gd name="T70" fmla="*/ 6042 w 10802"/>
              <a:gd name="T71" fmla="*/ 8077 h 11394"/>
              <a:gd name="T72" fmla="*/ 6387 w 10802"/>
              <a:gd name="T73" fmla="*/ 7547 h 11394"/>
              <a:gd name="T74" fmla="*/ 6732 w 10802"/>
              <a:gd name="T75" fmla="*/ 8077 h 11394"/>
              <a:gd name="T76" fmla="*/ 10111 w 10802"/>
              <a:gd name="T77" fmla="*/ 8077 h 11394"/>
              <a:gd name="T78" fmla="*/ 10457 w 10802"/>
              <a:gd name="T79" fmla="*/ 7547 h 11394"/>
              <a:gd name="T80" fmla="*/ 10802 w 10802"/>
              <a:gd name="T81" fmla="*/ 8077 h 1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802" h="11394">
                <a:moveTo>
                  <a:pt x="9396" y="5031"/>
                </a:moveTo>
                <a:cubicBezTo>
                  <a:pt x="9178" y="5031"/>
                  <a:pt x="9001" y="4855"/>
                  <a:pt x="9001" y="4637"/>
                </a:cubicBezTo>
                <a:lnTo>
                  <a:pt x="9001" y="888"/>
                </a:lnTo>
                <a:cubicBezTo>
                  <a:pt x="9001" y="834"/>
                  <a:pt x="8957" y="789"/>
                  <a:pt x="8903" y="789"/>
                </a:cubicBezTo>
                <a:lnTo>
                  <a:pt x="887" y="789"/>
                </a:lnTo>
                <a:cubicBezTo>
                  <a:pt x="833" y="789"/>
                  <a:pt x="789" y="834"/>
                  <a:pt x="789" y="888"/>
                </a:cubicBezTo>
                <a:lnTo>
                  <a:pt x="789" y="10161"/>
                </a:lnTo>
                <a:cubicBezTo>
                  <a:pt x="789" y="10216"/>
                  <a:pt x="833" y="10260"/>
                  <a:pt x="887" y="10260"/>
                </a:cubicBezTo>
                <a:lnTo>
                  <a:pt x="4451" y="10260"/>
                </a:lnTo>
                <a:cubicBezTo>
                  <a:pt x="4669" y="10260"/>
                  <a:pt x="4846" y="10437"/>
                  <a:pt x="4846" y="10655"/>
                </a:cubicBezTo>
                <a:cubicBezTo>
                  <a:pt x="4846" y="10872"/>
                  <a:pt x="4669" y="11049"/>
                  <a:pt x="4451" y="11049"/>
                </a:cubicBezTo>
                <a:lnTo>
                  <a:pt x="394" y="11049"/>
                </a:lnTo>
                <a:cubicBezTo>
                  <a:pt x="176" y="11049"/>
                  <a:pt x="0" y="10872"/>
                  <a:pt x="0" y="10655"/>
                </a:cubicBezTo>
                <a:lnTo>
                  <a:pt x="0" y="395"/>
                </a:lnTo>
                <a:cubicBezTo>
                  <a:pt x="0" y="177"/>
                  <a:pt x="176" y="0"/>
                  <a:pt x="394" y="0"/>
                </a:cubicBezTo>
                <a:lnTo>
                  <a:pt x="9396" y="0"/>
                </a:lnTo>
                <a:cubicBezTo>
                  <a:pt x="9614" y="0"/>
                  <a:pt x="9791" y="177"/>
                  <a:pt x="9791" y="395"/>
                </a:cubicBezTo>
                <a:lnTo>
                  <a:pt x="9791" y="4637"/>
                </a:lnTo>
                <a:cubicBezTo>
                  <a:pt x="9791" y="4855"/>
                  <a:pt x="9614" y="5031"/>
                  <a:pt x="9396" y="5031"/>
                </a:cubicBezTo>
                <a:close/>
                <a:moveTo>
                  <a:pt x="1812" y="2540"/>
                </a:moveTo>
                <a:lnTo>
                  <a:pt x="7620" y="2540"/>
                </a:lnTo>
                <a:cubicBezTo>
                  <a:pt x="7838" y="2540"/>
                  <a:pt x="8015" y="2717"/>
                  <a:pt x="8015" y="2935"/>
                </a:cubicBezTo>
                <a:cubicBezTo>
                  <a:pt x="8015" y="3153"/>
                  <a:pt x="7838" y="3330"/>
                  <a:pt x="7620" y="3330"/>
                </a:cubicBezTo>
                <a:lnTo>
                  <a:pt x="1812" y="3330"/>
                </a:lnTo>
                <a:cubicBezTo>
                  <a:pt x="1594" y="3330"/>
                  <a:pt x="1418" y="3153"/>
                  <a:pt x="1418" y="2935"/>
                </a:cubicBezTo>
                <a:cubicBezTo>
                  <a:pt x="1418" y="2717"/>
                  <a:pt x="1594" y="2540"/>
                  <a:pt x="1812" y="2540"/>
                </a:cubicBezTo>
                <a:close/>
                <a:moveTo>
                  <a:pt x="1874" y="5081"/>
                </a:moveTo>
                <a:lnTo>
                  <a:pt x="4488" y="5081"/>
                </a:lnTo>
                <a:cubicBezTo>
                  <a:pt x="4706" y="5081"/>
                  <a:pt x="4883" y="5257"/>
                  <a:pt x="4883" y="5475"/>
                </a:cubicBezTo>
                <a:cubicBezTo>
                  <a:pt x="4883" y="5693"/>
                  <a:pt x="4706" y="5870"/>
                  <a:pt x="4488" y="5870"/>
                </a:cubicBezTo>
                <a:lnTo>
                  <a:pt x="1874" y="5870"/>
                </a:lnTo>
                <a:cubicBezTo>
                  <a:pt x="1656" y="5870"/>
                  <a:pt x="1479" y="5693"/>
                  <a:pt x="1479" y="5475"/>
                </a:cubicBezTo>
                <a:cubicBezTo>
                  <a:pt x="1479" y="5257"/>
                  <a:pt x="1656" y="5081"/>
                  <a:pt x="1874" y="5081"/>
                </a:cubicBezTo>
                <a:close/>
                <a:moveTo>
                  <a:pt x="1874" y="7621"/>
                </a:moveTo>
                <a:lnTo>
                  <a:pt x="4488" y="7621"/>
                </a:lnTo>
                <a:cubicBezTo>
                  <a:pt x="4706" y="7621"/>
                  <a:pt x="4883" y="7798"/>
                  <a:pt x="4883" y="8016"/>
                </a:cubicBezTo>
                <a:cubicBezTo>
                  <a:pt x="4883" y="8234"/>
                  <a:pt x="4706" y="8410"/>
                  <a:pt x="4488" y="8410"/>
                </a:cubicBezTo>
                <a:lnTo>
                  <a:pt x="1874" y="8410"/>
                </a:lnTo>
                <a:cubicBezTo>
                  <a:pt x="1656" y="8410"/>
                  <a:pt x="1479" y="8234"/>
                  <a:pt x="1479" y="8016"/>
                </a:cubicBezTo>
                <a:cubicBezTo>
                  <a:pt x="1479" y="7798"/>
                  <a:pt x="1656" y="7621"/>
                  <a:pt x="1874" y="7621"/>
                </a:cubicBezTo>
                <a:close/>
                <a:moveTo>
                  <a:pt x="5623" y="5081"/>
                </a:moveTo>
                <a:lnTo>
                  <a:pt x="6165" y="5081"/>
                </a:lnTo>
                <a:cubicBezTo>
                  <a:pt x="6383" y="5081"/>
                  <a:pt x="6560" y="5257"/>
                  <a:pt x="6560" y="5475"/>
                </a:cubicBezTo>
                <a:cubicBezTo>
                  <a:pt x="6560" y="5693"/>
                  <a:pt x="6383" y="5870"/>
                  <a:pt x="6165" y="5870"/>
                </a:cubicBezTo>
                <a:lnTo>
                  <a:pt x="5623" y="5870"/>
                </a:lnTo>
                <a:cubicBezTo>
                  <a:pt x="5405" y="5870"/>
                  <a:pt x="5228" y="5693"/>
                  <a:pt x="5228" y="5475"/>
                </a:cubicBezTo>
                <a:cubicBezTo>
                  <a:pt x="5228" y="5257"/>
                  <a:pt x="5405" y="5081"/>
                  <a:pt x="5623" y="5081"/>
                </a:cubicBezTo>
                <a:close/>
                <a:moveTo>
                  <a:pt x="8453" y="5525"/>
                </a:moveTo>
                <a:cubicBezTo>
                  <a:pt x="9055" y="5525"/>
                  <a:pt x="9544" y="6013"/>
                  <a:pt x="9544" y="6616"/>
                </a:cubicBezTo>
                <a:lnTo>
                  <a:pt x="9544" y="8379"/>
                </a:lnTo>
                <a:cubicBezTo>
                  <a:pt x="9544" y="8982"/>
                  <a:pt x="9055" y="9471"/>
                  <a:pt x="8453" y="9471"/>
                </a:cubicBezTo>
                <a:cubicBezTo>
                  <a:pt x="7850" y="9471"/>
                  <a:pt x="7361" y="8982"/>
                  <a:pt x="7361" y="8379"/>
                </a:cubicBezTo>
                <a:lnTo>
                  <a:pt x="7361" y="6616"/>
                </a:lnTo>
                <a:cubicBezTo>
                  <a:pt x="7361" y="6013"/>
                  <a:pt x="7850" y="5525"/>
                  <a:pt x="8453" y="5525"/>
                </a:cubicBezTo>
                <a:close/>
                <a:moveTo>
                  <a:pt x="8453" y="6215"/>
                </a:moveTo>
                <a:cubicBezTo>
                  <a:pt x="8231" y="6215"/>
                  <a:pt x="8052" y="6395"/>
                  <a:pt x="8052" y="6616"/>
                </a:cubicBezTo>
                <a:lnTo>
                  <a:pt x="8052" y="8379"/>
                </a:lnTo>
                <a:cubicBezTo>
                  <a:pt x="8052" y="8601"/>
                  <a:pt x="8231" y="8780"/>
                  <a:pt x="8453" y="8780"/>
                </a:cubicBezTo>
                <a:cubicBezTo>
                  <a:pt x="8674" y="8780"/>
                  <a:pt x="8853" y="8601"/>
                  <a:pt x="8853" y="8379"/>
                </a:cubicBezTo>
                <a:lnTo>
                  <a:pt x="8853" y="6616"/>
                </a:lnTo>
                <a:cubicBezTo>
                  <a:pt x="8853" y="6395"/>
                  <a:pt x="8674" y="6215"/>
                  <a:pt x="8453" y="6215"/>
                </a:cubicBezTo>
                <a:close/>
                <a:moveTo>
                  <a:pt x="8804" y="10427"/>
                </a:moveTo>
                <a:lnTo>
                  <a:pt x="8804" y="10704"/>
                </a:lnTo>
                <a:lnTo>
                  <a:pt x="9137" y="10704"/>
                </a:lnTo>
                <a:cubicBezTo>
                  <a:pt x="9328" y="10704"/>
                  <a:pt x="9482" y="10858"/>
                  <a:pt x="9482" y="11049"/>
                </a:cubicBezTo>
                <a:cubicBezTo>
                  <a:pt x="9482" y="11240"/>
                  <a:pt x="9328" y="11394"/>
                  <a:pt x="9137" y="11394"/>
                </a:cubicBezTo>
                <a:lnTo>
                  <a:pt x="7707" y="11394"/>
                </a:lnTo>
                <a:cubicBezTo>
                  <a:pt x="7516" y="11394"/>
                  <a:pt x="7361" y="11240"/>
                  <a:pt x="7361" y="11049"/>
                </a:cubicBezTo>
                <a:cubicBezTo>
                  <a:pt x="7361" y="10858"/>
                  <a:pt x="7516" y="10704"/>
                  <a:pt x="7707" y="10704"/>
                </a:cubicBezTo>
                <a:lnTo>
                  <a:pt x="8114" y="10704"/>
                </a:lnTo>
                <a:lnTo>
                  <a:pt x="8114" y="10437"/>
                </a:lnTo>
                <a:cubicBezTo>
                  <a:pt x="6945" y="10286"/>
                  <a:pt x="6042" y="9287"/>
                  <a:pt x="6042" y="8077"/>
                </a:cubicBezTo>
                <a:lnTo>
                  <a:pt x="6042" y="7892"/>
                </a:lnTo>
                <a:cubicBezTo>
                  <a:pt x="6042" y="7702"/>
                  <a:pt x="6196" y="7547"/>
                  <a:pt x="6387" y="7547"/>
                </a:cubicBezTo>
                <a:cubicBezTo>
                  <a:pt x="6578" y="7547"/>
                  <a:pt x="6732" y="7702"/>
                  <a:pt x="6732" y="7892"/>
                </a:cubicBezTo>
                <a:lnTo>
                  <a:pt x="6732" y="8077"/>
                </a:lnTo>
                <a:cubicBezTo>
                  <a:pt x="6732" y="9010"/>
                  <a:pt x="7489" y="9767"/>
                  <a:pt x="8422" y="9767"/>
                </a:cubicBezTo>
                <a:cubicBezTo>
                  <a:pt x="9355" y="9767"/>
                  <a:pt x="10111" y="9010"/>
                  <a:pt x="10111" y="8077"/>
                </a:cubicBezTo>
                <a:lnTo>
                  <a:pt x="10111" y="7892"/>
                </a:lnTo>
                <a:cubicBezTo>
                  <a:pt x="10111" y="7702"/>
                  <a:pt x="10266" y="7547"/>
                  <a:pt x="10457" y="7547"/>
                </a:cubicBezTo>
                <a:cubicBezTo>
                  <a:pt x="10647" y="7547"/>
                  <a:pt x="10802" y="7702"/>
                  <a:pt x="10802" y="7892"/>
                </a:cubicBezTo>
                <a:lnTo>
                  <a:pt x="10802" y="8077"/>
                </a:lnTo>
                <a:cubicBezTo>
                  <a:pt x="10802" y="9262"/>
                  <a:pt x="9937" y="10244"/>
                  <a:pt x="8804" y="10427"/>
                </a:cubicBezTo>
                <a:close/>
              </a:path>
            </a:pathLst>
          </a:cu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组合 37"/>
          <p:cNvGrpSpPr/>
          <p:nvPr>
            <p:custDataLst>
              <p:tags r:id="rId12"/>
            </p:custDataLst>
          </p:nvPr>
        </p:nvGrpSpPr>
        <p:grpSpPr>
          <a:xfrm>
            <a:off x="5698505" y="1768735"/>
            <a:ext cx="841330" cy="875724"/>
            <a:chOff x="5622305" y="1768735"/>
            <a:chExt cx="841330" cy="875724"/>
          </a:xfrm>
        </p:grpSpPr>
        <p:sp>
          <p:nvSpPr>
            <p:cNvPr id="39" name="任意多边形: 形状 38"/>
            <p:cNvSpPr/>
            <p:nvPr>
              <p:custDataLst>
                <p:tags r:id="rId13"/>
              </p:custDataLst>
            </p:nvPr>
          </p:nvSpPr>
          <p:spPr>
            <a:xfrm>
              <a:off x="5622305" y="1768735"/>
              <a:ext cx="841330" cy="875724"/>
            </a:xfrm>
            <a:custGeom>
              <a:avLst/>
              <a:gdLst>
                <a:gd name="connsiteX0" fmla="*/ 420665 w 841330"/>
                <a:gd name="connsiteY0" fmla="*/ 44060 h 875724"/>
                <a:gd name="connsiteX1" fmla="*/ 44060 w 841330"/>
                <a:gd name="connsiteY1" fmla="*/ 420665 h 875724"/>
                <a:gd name="connsiteX2" fmla="*/ 344766 w 841330"/>
                <a:gd name="connsiteY2" fmla="*/ 789619 h 875724"/>
                <a:gd name="connsiteX3" fmla="*/ 401034 w 841330"/>
                <a:gd name="connsiteY3" fmla="*/ 795291 h 875724"/>
                <a:gd name="connsiteX4" fmla="*/ 440296 w 841330"/>
                <a:gd name="connsiteY4" fmla="*/ 795291 h 875724"/>
                <a:gd name="connsiteX5" fmla="*/ 496564 w 841330"/>
                <a:gd name="connsiteY5" fmla="*/ 789619 h 875724"/>
                <a:gd name="connsiteX6" fmla="*/ 797270 w 841330"/>
                <a:gd name="connsiteY6" fmla="*/ 420665 h 875724"/>
                <a:gd name="connsiteX7" fmla="*/ 420665 w 841330"/>
                <a:gd name="connsiteY7" fmla="*/ 44060 h 875724"/>
                <a:gd name="connsiteX8" fmla="*/ 420665 w 841330"/>
                <a:gd name="connsiteY8" fmla="*/ 0 h 875724"/>
                <a:gd name="connsiteX9" fmla="*/ 841330 w 841330"/>
                <a:gd name="connsiteY9" fmla="*/ 420665 h 875724"/>
                <a:gd name="connsiteX10" fmla="*/ 505444 w 841330"/>
                <a:gd name="connsiteY10" fmla="*/ 832784 h 875724"/>
                <a:gd name="connsiteX11" fmla="*/ 485313 w 841330"/>
                <a:gd name="connsiteY11" fmla="*/ 834813 h 875724"/>
                <a:gd name="connsiteX12" fmla="*/ 411027 w 841330"/>
                <a:gd name="connsiteY12" fmla="*/ 875724 h 875724"/>
                <a:gd name="connsiteX13" fmla="*/ 329400 w 841330"/>
                <a:gd name="connsiteY13" fmla="*/ 830770 h 875724"/>
                <a:gd name="connsiteX14" fmla="*/ 256923 w 841330"/>
                <a:gd name="connsiteY14" fmla="*/ 808272 h 875724"/>
                <a:gd name="connsiteX15" fmla="*/ 0 w 841330"/>
                <a:gd name="connsiteY15" fmla="*/ 420665 h 875724"/>
                <a:gd name="connsiteX16" fmla="*/ 420665 w 841330"/>
                <a:gd name="connsiteY16" fmla="*/ 0 h 87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41330" h="875724">
                  <a:moveTo>
                    <a:pt x="420665" y="44060"/>
                  </a:moveTo>
                  <a:cubicBezTo>
                    <a:pt x="212672" y="44060"/>
                    <a:pt x="44060" y="212672"/>
                    <a:pt x="44060" y="420665"/>
                  </a:cubicBezTo>
                  <a:cubicBezTo>
                    <a:pt x="44060" y="602659"/>
                    <a:pt x="173154" y="754502"/>
                    <a:pt x="344766" y="789619"/>
                  </a:cubicBezTo>
                  <a:lnTo>
                    <a:pt x="401034" y="795291"/>
                  </a:lnTo>
                  <a:lnTo>
                    <a:pt x="440296" y="795291"/>
                  </a:lnTo>
                  <a:lnTo>
                    <a:pt x="496564" y="789619"/>
                  </a:lnTo>
                  <a:cubicBezTo>
                    <a:pt x="668177" y="754502"/>
                    <a:pt x="797270" y="602659"/>
                    <a:pt x="797270" y="420665"/>
                  </a:cubicBezTo>
                  <a:cubicBezTo>
                    <a:pt x="797270" y="212672"/>
                    <a:pt x="628658" y="44060"/>
                    <a:pt x="420665" y="44060"/>
                  </a:cubicBezTo>
                  <a:close/>
                  <a:moveTo>
                    <a:pt x="420665" y="0"/>
                  </a:moveTo>
                  <a:cubicBezTo>
                    <a:pt x="652992" y="0"/>
                    <a:pt x="841330" y="188338"/>
                    <a:pt x="841330" y="420665"/>
                  </a:cubicBezTo>
                  <a:cubicBezTo>
                    <a:pt x="841330" y="623951"/>
                    <a:pt x="697134" y="793558"/>
                    <a:pt x="505444" y="832784"/>
                  </a:cubicBezTo>
                  <a:lnTo>
                    <a:pt x="485313" y="834813"/>
                  </a:lnTo>
                  <a:lnTo>
                    <a:pt x="411027" y="875724"/>
                  </a:lnTo>
                  <a:lnTo>
                    <a:pt x="329400" y="830770"/>
                  </a:lnTo>
                  <a:lnTo>
                    <a:pt x="256923" y="808272"/>
                  </a:lnTo>
                  <a:cubicBezTo>
                    <a:pt x="105940" y="744412"/>
                    <a:pt x="0" y="594910"/>
                    <a:pt x="0" y="420665"/>
                  </a:cubicBezTo>
                  <a:cubicBezTo>
                    <a:pt x="0" y="188338"/>
                    <a:pt x="188338" y="0"/>
                    <a:pt x="420665" y="0"/>
                  </a:cubicBezTo>
                  <a:close/>
                </a:path>
              </a:pathLst>
            </a:custGeom>
            <a:solidFill>
              <a:srgbClr val="122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iconfont-10774-5582328"/>
            <p:cNvSpPr/>
            <p:nvPr>
              <p:custDataLst>
                <p:tags r:id="rId14"/>
              </p:custDataLst>
            </p:nvPr>
          </p:nvSpPr>
          <p:spPr>
            <a:xfrm>
              <a:off x="5890548" y="2085316"/>
              <a:ext cx="304843" cy="263569"/>
            </a:xfrm>
            <a:custGeom>
              <a:avLst/>
              <a:gdLst>
                <a:gd name="T0" fmla="*/ 12533 w 12800"/>
                <a:gd name="T1" fmla="*/ 10533 h 11067"/>
                <a:gd name="T2" fmla="*/ 12133 w 12800"/>
                <a:gd name="T3" fmla="*/ 10533 h 11067"/>
                <a:gd name="T4" fmla="*/ 12133 w 12800"/>
                <a:gd name="T5" fmla="*/ 1067 h 11067"/>
                <a:gd name="T6" fmla="*/ 11067 w 12800"/>
                <a:gd name="T7" fmla="*/ 0 h 11067"/>
                <a:gd name="T8" fmla="*/ 10000 w 12800"/>
                <a:gd name="T9" fmla="*/ 0 h 11067"/>
                <a:gd name="T10" fmla="*/ 8933 w 12800"/>
                <a:gd name="T11" fmla="*/ 1067 h 11067"/>
                <a:gd name="T12" fmla="*/ 8933 w 12800"/>
                <a:gd name="T13" fmla="*/ 10533 h 11067"/>
                <a:gd name="T14" fmla="*/ 8133 w 12800"/>
                <a:gd name="T15" fmla="*/ 10533 h 11067"/>
                <a:gd name="T16" fmla="*/ 8133 w 12800"/>
                <a:gd name="T17" fmla="*/ 3467 h 11067"/>
                <a:gd name="T18" fmla="*/ 7067 w 12800"/>
                <a:gd name="T19" fmla="*/ 2400 h 11067"/>
                <a:gd name="T20" fmla="*/ 6000 w 12800"/>
                <a:gd name="T21" fmla="*/ 2400 h 11067"/>
                <a:gd name="T22" fmla="*/ 4933 w 12800"/>
                <a:gd name="T23" fmla="*/ 3467 h 11067"/>
                <a:gd name="T24" fmla="*/ 4933 w 12800"/>
                <a:gd name="T25" fmla="*/ 10533 h 11067"/>
                <a:gd name="T26" fmla="*/ 4133 w 12800"/>
                <a:gd name="T27" fmla="*/ 10533 h 11067"/>
                <a:gd name="T28" fmla="*/ 4133 w 12800"/>
                <a:gd name="T29" fmla="*/ 5867 h 11067"/>
                <a:gd name="T30" fmla="*/ 3067 w 12800"/>
                <a:gd name="T31" fmla="*/ 4800 h 11067"/>
                <a:gd name="T32" fmla="*/ 2000 w 12800"/>
                <a:gd name="T33" fmla="*/ 4800 h 11067"/>
                <a:gd name="T34" fmla="*/ 933 w 12800"/>
                <a:gd name="T35" fmla="*/ 5867 h 11067"/>
                <a:gd name="T36" fmla="*/ 933 w 12800"/>
                <a:gd name="T37" fmla="*/ 10533 h 11067"/>
                <a:gd name="T38" fmla="*/ 267 w 12800"/>
                <a:gd name="T39" fmla="*/ 10533 h 11067"/>
                <a:gd name="T40" fmla="*/ 0 w 12800"/>
                <a:gd name="T41" fmla="*/ 10800 h 11067"/>
                <a:gd name="T42" fmla="*/ 267 w 12800"/>
                <a:gd name="T43" fmla="*/ 11067 h 11067"/>
                <a:gd name="T44" fmla="*/ 12533 w 12800"/>
                <a:gd name="T45" fmla="*/ 11067 h 11067"/>
                <a:gd name="T46" fmla="*/ 12800 w 12800"/>
                <a:gd name="T47" fmla="*/ 10800 h 11067"/>
                <a:gd name="T48" fmla="*/ 12533 w 12800"/>
                <a:gd name="T49" fmla="*/ 10533 h 1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00" h="11067">
                  <a:moveTo>
                    <a:pt x="12533" y="10533"/>
                  </a:moveTo>
                  <a:lnTo>
                    <a:pt x="12133" y="10533"/>
                  </a:lnTo>
                  <a:lnTo>
                    <a:pt x="12133" y="1067"/>
                  </a:lnTo>
                  <a:cubicBezTo>
                    <a:pt x="12133" y="480"/>
                    <a:pt x="11653" y="0"/>
                    <a:pt x="11067" y="0"/>
                  </a:cubicBezTo>
                  <a:lnTo>
                    <a:pt x="10000" y="0"/>
                  </a:lnTo>
                  <a:cubicBezTo>
                    <a:pt x="9413" y="0"/>
                    <a:pt x="8933" y="480"/>
                    <a:pt x="8933" y="1067"/>
                  </a:cubicBezTo>
                  <a:lnTo>
                    <a:pt x="8933" y="10533"/>
                  </a:lnTo>
                  <a:lnTo>
                    <a:pt x="8133" y="10533"/>
                  </a:lnTo>
                  <a:lnTo>
                    <a:pt x="8133" y="3467"/>
                  </a:lnTo>
                  <a:cubicBezTo>
                    <a:pt x="8133" y="2880"/>
                    <a:pt x="7653" y="2400"/>
                    <a:pt x="7067" y="2400"/>
                  </a:cubicBezTo>
                  <a:lnTo>
                    <a:pt x="6000" y="2400"/>
                  </a:lnTo>
                  <a:cubicBezTo>
                    <a:pt x="5413" y="2400"/>
                    <a:pt x="4933" y="2880"/>
                    <a:pt x="4933" y="3467"/>
                  </a:cubicBezTo>
                  <a:lnTo>
                    <a:pt x="4933" y="10533"/>
                  </a:lnTo>
                  <a:lnTo>
                    <a:pt x="4133" y="10533"/>
                  </a:lnTo>
                  <a:lnTo>
                    <a:pt x="4133" y="5867"/>
                  </a:lnTo>
                  <a:cubicBezTo>
                    <a:pt x="4133" y="5280"/>
                    <a:pt x="3653" y="4800"/>
                    <a:pt x="3067" y="4800"/>
                  </a:cubicBezTo>
                  <a:lnTo>
                    <a:pt x="2000" y="4800"/>
                  </a:lnTo>
                  <a:cubicBezTo>
                    <a:pt x="1413" y="4800"/>
                    <a:pt x="933" y="5280"/>
                    <a:pt x="933" y="5867"/>
                  </a:cubicBezTo>
                  <a:lnTo>
                    <a:pt x="933" y="10533"/>
                  </a:lnTo>
                  <a:lnTo>
                    <a:pt x="267" y="10533"/>
                  </a:lnTo>
                  <a:cubicBezTo>
                    <a:pt x="107" y="10533"/>
                    <a:pt x="0" y="10640"/>
                    <a:pt x="0" y="10800"/>
                  </a:cubicBezTo>
                  <a:cubicBezTo>
                    <a:pt x="0" y="10960"/>
                    <a:pt x="107" y="11067"/>
                    <a:pt x="267" y="11067"/>
                  </a:cubicBezTo>
                  <a:lnTo>
                    <a:pt x="12533" y="11067"/>
                  </a:lnTo>
                  <a:cubicBezTo>
                    <a:pt x="12693" y="11067"/>
                    <a:pt x="12800" y="10960"/>
                    <a:pt x="12800" y="10800"/>
                  </a:cubicBezTo>
                  <a:cubicBezTo>
                    <a:pt x="12800" y="10640"/>
                    <a:pt x="12693" y="10533"/>
                    <a:pt x="12533" y="10533"/>
                  </a:cubicBezTo>
                  <a:close/>
                </a:path>
              </a:pathLst>
            </a:custGeom>
            <a:solidFill>
              <a:srgbClr val="122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raduation-student-cap_42920"/>
          <p:cNvSpPr/>
          <p:nvPr>
            <p:custDataLst>
              <p:tags r:id="rId15"/>
            </p:custDataLst>
          </p:nvPr>
        </p:nvSpPr>
        <p:spPr>
          <a:xfrm>
            <a:off x="10440889" y="2031341"/>
            <a:ext cx="431177" cy="306488"/>
          </a:xfrm>
          <a:custGeom>
            <a:avLst/>
            <a:gdLst>
              <a:gd name="connsiteX0" fmla="*/ 139317 w 597041"/>
              <a:gd name="connsiteY0" fmla="*/ 213573 h 424388"/>
              <a:gd name="connsiteX1" fmla="*/ 394782 w 597041"/>
              <a:gd name="connsiteY1" fmla="*/ 299620 h 424388"/>
              <a:gd name="connsiteX2" fmla="*/ 488070 w 597041"/>
              <a:gd name="connsiteY2" fmla="*/ 216441 h 424388"/>
              <a:gd name="connsiteX3" fmla="*/ 488070 w 597041"/>
              <a:gd name="connsiteY3" fmla="*/ 326868 h 424388"/>
              <a:gd name="connsiteX4" fmla="*/ 434968 w 597041"/>
              <a:gd name="connsiteY4" fmla="*/ 362721 h 424388"/>
              <a:gd name="connsiteX5" fmla="*/ 377560 w 597041"/>
              <a:gd name="connsiteY5" fmla="*/ 424388 h 424388"/>
              <a:gd name="connsiteX6" fmla="*/ 241216 w 597041"/>
              <a:gd name="connsiteY6" fmla="*/ 355550 h 424388"/>
              <a:gd name="connsiteX7" fmla="*/ 139317 w 597041"/>
              <a:gd name="connsiteY7" fmla="*/ 355550 h 424388"/>
              <a:gd name="connsiteX8" fmla="*/ 262641 w 597041"/>
              <a:gd name="connsiteY8" fmla="*/ 0 h 424388"/>
              <a:gd name="connsiteX9" fmla="*/ 597041 w 597041"/>
              <a:gd name="connsiteY9" fmla="*/ 96010 h 424388"/>
              <a:gd name="connsiteX10" fmla="*/ 391808 w 597041"/>
              <a:gd name="connsiteY10" fmla="*/ 279433 h 424388"/>
              <a:gd name="connsiteX11" fmla="*/ 68889 w 597041"/>
              <a:gd name="connsiteY11" fmla="*/ 174825 h 424388"/>
              <a:gd name="connsiteX12" fmla="*/ 68889 w 597041"/>
              <a:gd name="connsiteY12" fmla="*/ 283732 h 424388"/>
              <a:gd name="connsiteX13" fmla="*/ 87547 w 597041"/>
              <a:gd name="connsiteY13" fmla="*/ 283732 h 424388"/>
              <a:gd name="connsiteX14" fmla="*/ 87547 w 597041"/>
              <a:gd name="connsiteY14" fmla="*/ 362546 h 424388"/>
              <a:gd name="connsiteX15" fmla="*/ 22963 w 597041"/>
              <a:gd name="connsiteY15" fmla="*/ 362546 h 424388"/>
              <a:gd name="connsiteX16" fmla="*/ 22963 w 597041"/>
              <a:gd name="connsiteY16" fmla="*/ 283732 h 424388"/>
              <a:gd name="connsiteX17" fmla="*/ 41621 w 597041"/>
              <a:gd name="connsiteY17" fmla="*/ 283732 h 424388"/>
              <a:gd name="connsiteX18" fmla="*/ 41621 w 597041"/>
              <a:gd name="connsiteY18" fmla="*/ 166227 h 424388"/>
              <a:gd name="connsiteX19" fmla="*/ 0 w 597041"/>
              <a:gd name="connsiteY19" fmla="*/ 153330 h 4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97041" h="424388">
                <a:moveTo>
                  <a:pt x="139317" y="213573"/>
                </a:moveTo>
                <a:lnTo>
                  <a:pt x="394782" y="299620"/>
                </a:lnTo>
                <a:lnTo>
                  <a:pt x="488070" y="216441"/>
                </a:lnTo>
                <a:lnTo>
                  <a:pt x="488070" y="326868"/>
                </a:lnTo>
                <a:cubicBezTo>
                  <a:pt x="488070" y="326868"/>
                  <a:pt x="465107" y="342643"/>
                  <a:pt x="434968" y="362721"/>
                </a:cubicBezTo>
                <a:cubicBezTo>
                  <a:pt x="403393" y="381365"/>
                  <a:pt x="377560" y="424388"/>
                  <a:pt x="377560" y="424388"/>
                </a:cubicBezTo>
                <a:cubicBezTo>
                  <a:pt x="377560" y="424388"/>
                  <a:pt x="292883" y="372760"/>
                  <a:pt x="241216" y="355550"/>
                </a:cubicBezTo>
                <a:cubicBezTo>
                  <a:pt x="190984" y="338341"/>
                  <a:pt x="139317" y="355550"/>
                  <a:pt x="139317" y="355550"/>
                </a:cubicBezTo>
                <a:close/>
                <a:moveTo>
                  <a:pt x="262641" y="0"/>
                </a:moveTo>
                <a:lnTo>
                  <a:pt x="597041" y="96010"/>
                </a:lnTo>
                <a:lnTo>
                  <a:pt x="391808" y="279433"/>
                </a:lnTo>
                <a:lnTo>
                  <a:pt x="68889" y="174825"/>
                </a:lnTo>
                <a:lnTo>
                  <a:pt x="68889" y="283732"/>
                </a:lnTo>
                <a:lnTo>
                  <a:pt x="87547" y="283732"/>
                </a:lnTo>
                <a:lnTo>
                  <a:pt x="87547" y="362546"/>
                </a:lnTo>
                <a:lnTo>
                  <a:pt x="22963" y="362546"/>
                </a:lnTo>
                <a:lnTo>
                  <a:pt x="22963" y="283732"/>
                </a:lnTo>
                <a:lnTo>
                  <a:pt x="41621" y="283732"/>
                </a:lnTo>
                <a:lnTo>
                  <a:pt x="41621" y="166227"/>
                </a:lnTo>
                <a:lnTo>
                  <a:pt x="0" y="153330"/>
                </a:lnTo>
                <a:close/>
              </a:path>
            </a:pathLst>
          </a:cu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confont-10026-4294054"/>
          <p:cNvSpPr/>
          <p:nvPr>
            <p:custDataLst>
              <p:tags r:id="rId16"/>
            </p:custDataLst>
          </p:nvPr>
        </p:nvSpPr>
        <p:spPr>
          <a:xfrm>
            <a:off x="8199288" y="1995153"/>
            <a:ext cx="404234" cy="353732"/>
          </a:xfrm>
          <a:custGeom>
            <a:avLst/>
            <a:gdLst>
              <a:gd name="T0" fmla="*/ 5034 w 11506"/>
              <a:gd name="T1" fmla="*/ 7191 h 10068"/>
              <a:gd name="T2" fmla="*/ 3647 w 11506"/>
              <a:gd name="T3" fmla="*/ 8270 h 10068"/>
              <a:gd name="T4" fmla="*/ 0 w 11506"/>
              <a:gd name="T5" fmla="*/ 8270 h 10068"/>
              <a:gd name="T6" fmla="*/ 0 w 11506"/>
              <a:gd name="T7" fmla="*/ 8989 h 10068"/>
              <a:gd name="T8" fmla="*/ 3647 w 11506"/>
              <a:gd name="T9" fmla="*/ 8989 h 10068"/>
              <a:gd name="T10" fmla="*/ 5034 w 11506"/>
              <a:gd name="T11" fmla="*/ 10068 h 10068"/>
              <a:gd name="T12" fmla="*/ 6421 w 11506"/>
              <a:gd name="T13" fmla="*/ 8989 h 10068"/>
              <a:gd name="T14" fmla="*/ 11506 w 11506"/>
              <a:gd name="T15" fmla="*/ 8989 h 10068"/>
              <a:gd name="T16" fmla="*/ 11506 w 11506"/>
              <a:gd name="T17" fmla="*/ 8270 h 10068"/>
              <a:gd name="T18" fmla="*/ 6421 w 11506"/>
              <a:gd name="T19" fmla="*/ 8270 h 10068"/>
              <a:gd name="T20" fmla="*/ 5034 w 11506"/>
              <a:gd name="T21" fmla="*/ 7191 h 10068"/>
              <a:gd name="T22" fmla="*/ 8629 w 11506"/>
              <a:gd name="T23" fmla="*/ 5753 h 10068"/>
              <a:gd name="T24" fmla="*/ 7910 w 11506"/>
              <a:gd name="T25" fmla="*/ 5034 h 10068"/>
              <a:gd name="T26" fmla="*/ 8629 w 11506"/>
              <a:gd name="T27" fmla="*/ 4315 h 10068"/>
              <a:gd name="T28" fmla="*/ 9348 w 11506"/>
              <a:gd name="T29" fmla="*/ 5034 h 10068"/>
              <a:gd name="T30" fmla="*/ 8629 w 11506"/>
              <a:gd name="T31" fmla="*/ 5753 h 10068"/>
              <a:gd name="T32" fmla="*/ 8629 w 11506"/>
              <a:gd name="T33" fmla="*/ 3596 h 10068"/>
              <a:gd name="T34" fmla="*/ 7242 w 11506"/>
              <a:gd name="T35" fmla="*/ 4674 h 10068"/>
              <a:gd name="T36" fmla="*/ 0 w 11506"/>
              <a:gd name="T37" fmla="*/ 4674 h 10068"/>
              <a:gd name="T38" fmla="*/ 0 w 11506"/>
              <a:gd name="T39" fmla="*/ 5394 h 10068"/>
              <a:gd name="T40" fmla="*/ 7242 w 11506"/>
              <a:gd name="T41" fmla="*/ 5394 h 10068"/>
              <a:gd name="T42" fmla="*/ 8629 w 11506"/>
              <a:gd name="T43" fmla="*/ 6472 h 10068"/>
              <a:gd name="T44" fmla="*/ 10016 w 11506"/>
              <a:gd name="T45" fmla="*/ 5394 h 10068"/>
              <a:gd name="T46" fmla="*/ 11506 w 11506"/>
              <a:gd name="T47" fmla="*/ 5394 h 10068"/>
              <a:gd name="T48" fmla="*/ 11506 w 11506"/>
              <a:gd name="T49" fmla="*/ 4674 h 10068"/>
              <a:gd name="T50" fmla="*/ 10016 w 11506"/>
              <a:gd name="T51" fmla="*/ 4674 h 10068"/>
              <a:gd name="T52" fmla="*/ 8629 w 11506"/>
              <a:gd name="T53" fmla="*/ 3596 h 10068"/>
              <a:gd name="T54" fmla="*/ 4623 w 11506"/>
              <a:gd name="T55" fmla="*/ 1079 h 10068"/>
              <a:gd name="T56" fmla="*/ 3236 w 11506"/>
              <a:gd name="T57" fmla="*/ 0 h 10068"/>
              <a:gd name="T58" fmla="*/ 1849 w 11506"/>
              <a:gd name="T59" fmla="*/ 1079 h 10068"/>
              <a:gd name="T60" fmla="*/ 0 w 11506"/>
              <a:gd name="T61" fmla="*/ 1079 h 10068"/>
              <a:gd name="T62" fmla="*/ 0 w 11506"/>
              <a:gd name="T63" fmla="*/ 1798 h 10068"/>
              <a:gd name="T64" fmla="*/ 1849 w 11506"/>
              <a:gd name="T65" fmla="*/ 1798 h 10068"/>
              <a:gd name="T66" fmla="*/ 3236 w 11506"/>
              <a:gd name="T67" fmla="*/ 2877 h 10068"/>
              <a:gd name="T68" fmla="*/ 4623 w 11506"/>
              <a:gd name="T69" fmla="*/ 1798 h 10068"/>
              <a:gd name="T70" fmla="*/ 11506 w 11506"/>
              <a:gd name="T71" fmla="*/ 1798 h 10068"/>
              <a:gd name="T72" fmla="*/ 11506 w 11506"/>
              <a:gd name="T73" fmla="*/ 1079 h 10068"/>
              <a:gd name="T74" fmla="*/ 4623 w 11506"/>
              <a:gd name="T75" fmla="*/ 1079 h 10068"/>
              <a:gd name="T76" fmla="*/ 5034 w 11506"/>
              <a:gd name="T77" fmla="*/ 9348 h 10068"/>
              <a:gd name="T78" fmla="*/ 4315 w 11506"/>
              <a:gd name="T79" fmla="*/ 8629 h 10068"/>
              <a:gd name="T80" fmla="*/ 5034 w 11506"/>
              <a:gd name="T81" fmla="*/ 7910 h 10068"/>
              <a:gd name="T82" fmla="*/ 5753 w 11506"/>
              <a:gd name="T83" fmla="*/ 8629 h 10068"/>
              <a:gd name="T84" fmla="*/ 5034 w 11506"/>
              <a:gd name="T85" fmla="*/ 9348 h 10068"/>
              <a:gd name="T86" fmla="*/ 3236 w 11506"/>
              <a:gd name="T87" fmla="*/ 2158 h 10068"/>
              <a:gd name="T88" fmla="*/ 2517 w 11506"/>
              <a:gd name="T89" fmla="*/ 1439 h 10068"/>
              <a:gd name="T90" fmla="*/ 3236 w 11506"/>
              <a:gd name="T91" fmla="*/ 720 h 10068"/>
              <a:gd name="T92" fmla="*/ 3955 w 11506"/>
              <a:gd name="T93" fmla="*/ 1439 h 10068"/>
              <a:gd name="T94" fmla="*/ 3236 w 11506"/>
              <a:gd name="T95" fmla="*/ 2158 h 10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506" h="10068">
                <a:moveTo>
                  <a:pt x="5034" y="7191"/>
                </a:moveTo>
                <a:cubicBezTo>
                  <a:pt x="4366" y="7191"/>
                  <a:pt x="3807" y="7651"/>
                  <a:pt x="3647" y="8270"/>
                </a:cubicBezTo>
                <a:lnTo>
                  <a:pt x="0" y="8270"/>
                </a:lnTo>
                <a:lnTo>
                  <a:pt x="0" y="8989"/>
                </a:lnTo>
                <a:lnTo>
                  <a:pt x="3647" y="8989"/>
                </a:lnTo>
                <a:cubicBezTo>
                  <a:pt x="3807" y="9608"/>
                  <a:pt x="4365" y="10068"/>
                  <a:pt x="5034" y="10068"/>
                </a:cubicBezTo>
                <a:cubicBezTo>
                  <a:pt x="5702" y="10068"/>
                  <a:pt x="6260" y="9608"/>
                  <a:pt x="6421" y="8989"/>
                </a:cubicBezTo>
                <a:lnTo>
                  <a:pt x="11506" y="8989"/>
                </a:lnTo>
                <a:lnTo>
                  <a:pt x="11506" y="8270"/>
                </a:lnTo>
                <a:lnTo>
                  <a:pt x="6421" y="8270"/>
                </a:lnTo>
                <a:cubicBezTo>
                  <a:pt x="6260" y="7651"/>
                  <a:pt x="5702" y="7191"/>
                  <a:pt x="5034" y="7191"/>
                </a:cubicBezTo>
                <a:close/>
                <a:moveTo>
                  <a:pt x="8629" y="5753"/>
                </a:moveTo>
                <a:cubicBezTo>
                  <a:pt x="8233" y="5753"/>
                  <a:pt x="7910" y="5430"/>
                  <a:pt x="7910" y="5034"/>
                </a:cubicBezTo>
                <a:cubicBezTo>
                  <a:pt x="7910" y="4637"/>
                  <a:pt x="8233" y="4315"/>
                  <a:pt x="8629" y="4315"/>
                </a:cubicBezTo>
                <a:cubicBezTo>
                  <a:pt x="9026" y="4315"/>
                  <a:pt x="9348" y="4637"/>
                  <a:pt x="9348" y="5034"/>
                </a:cubicBezTo>
                <a:cubicBezTo>
                  <a:pt x="9348" y="5430"/>
                  <a:pt x="9026" y="5753"/>
                  <a:pt x="8629" y="5753"/>
                </a:cubicBezTo>
                <a:close/>
                <a:moveTo>
                  <a:pt x="8629" y="3596"/>
                </a:moveTo>
                <a:cubicBezTo>
                  <a:pt x="7961" y="3596"/>
                  <a:pt x="7403" y="4056"/>
                  <a:pt x="7242" y="4674"/>
                </a:cubicBezTo>
                <a:lnTo>
                  <a:pt x="0" y="4674"/>
                </a:lnTo>
                <a:lnTo>
                  <a:pt x="0" y="5394"/>
                </a:lnTo>
                <a:lnTo>
                  <a:pt x="7242" y="5394"/>
                </a:lnTo>
                <a:cubicBezTo>
                  <a:pt x="7403" y="6012"/>
                  <a:pt x="7961" y="6472"/>
                  <a:pt x="8629" y="6472"/>
                </a:cubicBezTo>
                <a:cubicBezTo>
                  <a:pt x="9298" y="6472"/>
                  <a:pt x="9855" y="6012"/>
                  <a:pt x="10016" y="5394"/>
                </a:cubicBezTo>
                <a:lnTo>
                  <a:pt x="11506" y="5394"/>
                </a:lnTo>
                <a:lnTo>
                  <a:pt x="11506" y="4674"/>
                </a:lnTo>
                <a:lnTo>
                  <a:pt x="10016" y="4674"/>
                </a:lnTo>
                <a:cubicBezTo>
                  <a:pt x="9855" y="4056"/>
                  <a:pt x="9298" y="3596"/>
                  <a:pt x="8629" y="3596"/>
                </a:cubicBezTo>
                <a:close/>
                <a:moveTo>
                  <a:pt x="4623" y="1079"/>
                </a:moveTo>
                <a:cubicBezTo>
                  <a:pt x="4463" y="460"/>
                  <a:pt x="3904" y="0"/>
                  <a:pt x="3236" y="0"/>
                </a:cubicBezTo>
                <a:cubicBezTo>
                  <a:pt x="2568" y="0"/>
                  <a:pt x="2010" y="460"/>
                  <a:pt x="1849" y="1079"/>
                </a:cubicBezTo>
                <a:lnTo>
                  <a:pt x="0" y="1079"/>
                </a:lnTo>
                <a:lnTo>
                  <a:pt x="0" y="1798"/>
                </a:lnTo>
                <a:lnTo>
                  <a:pt x="1849" y="1798"/>
                </a:lnTo>
                <a:cubicBezTo>
                  <a:pt x="2010" y="2417"/>
                  <a:pt x="2568" y="2877"/>
                  <a:pt x="3236" y="2877"/>
                </a:cubicBezTo>
                <a:cubicBezTo>
                  <a:pt x="3904" y="2877"/>
                  <a:pt x="4463" y="2417"/>
                  <a:pt x="4623" y="1798"/>
                </a:cubicBezTo>
                <a:lnTo>
                  <a:pt x="11506" y="1798"/>
                </a:lnTo>
                <a:lnTo>
                  <a:pt x="11506" y="1079"/>
                </a:lnTo>
                <a:lnTo>
                  <a:pt x="4623" y="1079"/>
                </a:lnTo>
                <a:close/>
                <a:moveTo>
                  <a:pt x="5034" y="9348"/>
                </a:moveTo>
                <a:cubicBezTo>
                  <a:pt x="4637" y="9348"/>
                  <a:pt x="4315" y="9026"/>
                  <a:pt x="4315" y="8629"/>
                </a:cubicBezTo>
                <a:cubicBezTo>
                  <a:pt x="4315" y="8233"/>
                  <a:pt x="4637" y="7910"/>
                  <a:pt x="5034" y="7910"/>
                </a:cubicBezTo>
                <a:cubicBezTo>
                  <a:pt x="5430" y="7910"/>
                  <a:pt x="5753" y="8233"/>
                  <a:pt x="5753" y="8629"/>
                </a:cubicBezTo>
                <a:cubicBezTo>
                  <a:pt x="5753" y="9026"/>
                  <a:pt x="5430" y="9348"/>
                  <a:pt x="5034" y="9348"/>
                </a:cubicBezTo>
                <a:close/>
                <a:moveTo>
                  <a:pt x="3236" y="2158"/>
                </a:moveTo>
                <a:cubicBezTo>
                  <a:pt x="2840" y="2158"/>
                  <a:pt x="2517" y="1835"/>
                  <a:pt x="2517" y="1439"/>
                </a:cubicBezTo>
                <a:cubicBezTo>
                  <a:pt x="2517" y="1042"/>
                  <a:pt x="2840" y="720"/>
                  <a:pt x="3236" y="720"/>
                </a:cubicBezTo>
                <a:cubicBezTo>
                  <a:pt x="3633" y="720"/>
                  <a:pt x="3955" y="1042"/>
                  <a:pt x="3955" y="1439"/>
                </a:cubicBezTo>
                <a:cubicBezTo>
                  <a:pt x="3955" y="1835"/>
                  <a:pt x="3633" y="2158"/>
                  <a:pt x="3236" y="2158"/>
                </a:cubicBezTo>
                <a:close/>
              </a:path>
            </a:pathLst>
          </a:cu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组合 42"/>
          <p:cNvGrpSpPr/>
          <p:nvPr>
            <p:custDataLst>
              <p:tags r:id="rId17"/>
            </p:custDataLst>
          </p:nvPr>
        </p:nvGrpSpPr>
        <p:grpSpPr>
          <a:xfrm>
            <a:off x="908746" y="3629931"/>
            <a:ext cx="1679232" cy="2082168"/>
            <a:chOff x="829726" y="3187406"/>
            <a:chExt cx="1679232" cy="2082168"/>
          </a:xfrm>
        </p:grpSpPr>
        <p:sp>
          <p:nvSpPr>
            <p:cNvPr id="44" name="文本框 43"/>
            <p:cNvSpPr txBox="1"/>
            <p:nvPr>
              <p:custDataLst>
                <p:tags r:id="rId18"/>
              </p:custDataLst>
            </p:nvPr>
          </p:nvSpPr>
          <p:spPr>
            <a:xfrm>
              <a:off x="829726" y="3821677"/>
              <a:ext cx="1679232" cy="14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点击添加相关标题文字，点击添加相关标题文字，添加文字点击添加相关标题文字。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题文字，添加文字点。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19"/>
              </p:custDataLst>
            </p:nvPr>
          </p:nvSpPr>
          <p:spPr>
            <a:xfrm>
              <a:off x="1212472" y="3187406"/>
              <a:ext cx="830486" cy="595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b="1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标题</a:t>
              </a:r>
              <a:endParaRPr lang="zh-CN" altLang="en-US" sz="1800" b="1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</p:grpSp>
      <p:cxnSp>
        <p:nvCxnSpPr>
          <p:cNvPr id="58" name="直接连接符 57"/>
          <p:cNvCxnSpPr/>
          <p:nvPr>
            <p:custDataLst>
              <p:tags r:id="rId20"/>
            </p:custDataLst>
          </p:nvPr>
        </p:nvCxnSpPr>
        <p:spPr>
          <a:xfrm>
            <a:off x="274736" y="2971800"/>
            <a:ext cx="116088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274736" y="6453336"/>
            <a:ext cx="7536557" cy="378301"/>
            <a:chOff x="274736" y="6453336"/>
            <a:chExt cx="7536557" cy="378301"/>
          </a:xfrm>
        </p:grpSpPr>
        <p:sp>
          <p:nvSpPr>
            <p:cNvPr id="60" name="箭头: 五边形 59"/>
            <p:cNvSpPr/>
            <p:nvPr/>
          </p:nvSpPr>
          <p:spPr>
            <a:xfrm>
              <a:off x="1845586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274736" y="6493083"/>
              <a:ext cx="7536557" cy="338554"/>
              <a:chOff x="3496021" y="338920"/>
              <a:chExt cx="7536557" cy="338554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研究综述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论文内容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研究成果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00793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论文总结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论文背景</a:t>
                </a:r>
                <a:endParaRPr lang="zh-CN" altLang="en-US" sz="1600" b="1" dirty="0">
                  <a:solidFill>
                    <a:srgbClr val="A6A6A6"/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9706267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组合 70"/>
          <p:cNvGrpSpPr/>
          <p:nvPr>
            <p:custDataLst>
              <p:tags r:id="rId21"/>
            </p:custDataLst>
          </p:nvPr>
        </p:nvGrpSpPr>
        <p:grpSpPr>
          <a:xfrm>
            <a:off x="3146535" y="3629931"/>
            <a:ext cx="1679232" cy="2082168"/>
            <a:chOff x="829726" y="3187406"/>
            <a:chExt cx="1679232" cy="2082168"/>
          </a:xfrm>
        </p:grpSpPr>
        <p:sp>
          <p:nvSpPr>
            <p:cNvPr id="72" name="文本框 71"/>
            <p:cNvSpPr txBox="1"/>
            <p:nvPr>
              <p:custDataLst>
                <p:tags r:id="rId22"/>
              </p:custDataLst>
            </p:nvPr>
          </p:nvSpPr>
          <p:spPr>
            <a:xfrm>
              <a:off x="829726" y="3821677"/>
              <a:ext cx="1679232" cy="14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点击添加相关标题文字，点击添加相关标题文字，添加文字点击添加相关标题文字。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题文字，添加文字点。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73" name="文本框 72"/>
            <p:cNvSpPr txBox="1"/>
            <p:nvPr>
              <p:custDataLst>
                <p:tags r:id="rId23"/>
              </p:custDataLst>
            </p:nvPr>
          </p:nvSpPr>
          <p:spPr>
            <a:xfrm>
              <a:off x="1212472" y="3187406"/>
              <a:ext cx="830486" cy="595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b="1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标题</a:t>
              </a:r>
              <a:endParaRPr lang="zh-CN" altLang="en-US" sz="1800" b="1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>
            <p:custDataLst>
              <p:tags r:id="rId24"/>
            </p:custDataLst>
          </p:nvPr>
        </p:nvGrpSpPr>
        <p:grpSpPr>
          <a:xfrm>
            <a:off x="5384324" y="3629931"/>
            <a:ext cx="1679232" cy="2082168"/>
            <a:chOff x="829726" y="3187406"/>
            <a:chExt cx="1679232" cy="2082168"/>
          </a:xfrm>
        </p:grpSpPr>
        <p:sp>
          <p:nvSpPr>
            <p:cNvPr id="75" name="文本框 74"/>
            <p:cNvSpPr txBox="1"/>
            <p:nvPr>
              <p:custDataLst>
                <p:tags r:id="rId25"/>
              </p:custDataLst>
            </p:nvPr>
          </p:nvSpPr>
          <p:spPr>
            <a:xfrm>
              <a:off x="829726" y="3821677"/>
              <a:ext cx="1679232" cy="14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点击添加相关标题文字，点击添加相关标题文字，添加文字点击添加相关标题文字。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题文字，添加文字点。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76" name="文本框 75"/>
            <p:cNvSpPr txBox="1"/>
            <p:nvPr>
              <p:custDataLst>
                <p:tags r:id="rId26"/>
              </p:custDataLst>
            </p:nvPr>
          </p:nvSpPr>
          <p:spPr>
            <a:xfrm>
              <a:off x="1212472" y="3187406"/>
              <a:ext cx="830486" cy="595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b="1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标题</a:t>
              </a:r>
              <a:endParaRPr lang="zh-CN" altLang="en-US" sz="1800" b="1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>
            <p:custDataLst>
              <p:tags r:id="rId27"/>
            </p:custDataLst>
          </p:nvPr>
        </p:nvGrpSpPr>
        <p:grpSpPr>
          <a:xfrm>
            <a:off x="7622113" y="3629931"/>
            <a:ext cx="1679232" cy="2082168"/>
            <a:chOff x="829726" y="3187406"/>
            <a:chExt cx="1679232" cy="2082168"/>
          </a:xfrm>
        </p:grpSpPr>
        <p:sp>
          <p:nvSpPr>
            <p:cNvPr id="78" name="文本框 77"/>
            <p:cNvSpPr txBox="1"/>
            <p:nvPr>
              <p:custDataLst>
                <p:tags r:id="rId28"/>
              </p:custDataLst>
            </p:nvPr>
          </p:nvSpPr>
          <p:spPr>
            <a:xfrm>
              <a:off x="829726" y="3821677"/>
              <a:ext cx="1679232" cy="14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点击添加相关标题文字，点击添加相关标题文字，添加文字点击添加相关标题文字。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题文字，添加文字点。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79" name="文本框 78"/>
            <p:cNvSpPr txBox="1"/>
            <p:nvPr>
              <p:custDataLst>
                <p:tags r:id="rId29"/>
              </p:custDataLst>
            </p:nvPr>
          </p:nvSpPr>
          <p:spPr>
            <a:xfrm>
              <a:off x="1212472" y="3187406"/>
              <a:ext cx="830486" cy="595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b="1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标题</a:t>
              </a:r>
              <a:endParaRPr lang="zh-CN" altLang="en-US" sz="1800" b="1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>
            <p:custDataLst>
              <p:tags r:id="rId30"/>
            </p:custDataLst>
          </p:nvPr>
        </p:nvGrpSpPr>
        <p:grpSpPr>
          <a:xfrm>
            <a:off x="9859901" y="3629931"/>
            <a:ext cx="1679232" cy="2082168"/>
            <a:chOff x="829726" y="3187406"/>
            <a:chExt cx="1679232" cy="2082168"/>
          </a:xfrm>
        </p:grpSpPr>
        <p:sp>
          <p:nvSpPr>
            <p:cNvPr id="81" name="文本框 80"/>
            <p:cNvSpPr txBox="1"/>
            <p:nvPr>
              <p:custDataLst>
                <p:tags r:id="rId31"/>
              </p:custDataLst>
            </p:nvPr>
          </p:nvSpPr>
          <p:spPr>
            <a:xfrm>
              <a:off x="829726" y="3821677"/>
              <a:ext cx="1679232" cy="1447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点击添加相关标题文字，点击添加相关标题文字，添加文字点击添加相关标题文字。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题文字，添加文字点。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82" name="文本框 81"/>
            <p:cNvSpPr txBox="1"/>
            <p:nvPr>
              <p:custDataLst>
                <p:tags r:id="rId32"/>
              </p:custDataLst>
            </p:nvPr>
          </p:nvSpPr>
          <p:spPr>
            <a:xfrm>
              <a:off x="1212472" y="3187406"/>
              <a:ext cx="830486" cy="595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b="1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标题</a:t>
              </a:r>
              <a:endParaRPr lang="zh-CN" altLang="en-US" sz="1800" b="1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67806" y="694544"/>
            <a:ext cx="9854758" cy="5090800"/>
            <a:chOff x="1167806" y="988828"/>
            <a:chExt cx="9854758" cy="5090800"/>
          </a:xfrm>
        </p:grpSpPr>
        <p:graphicFrame>
          <p:nvGraphicFramePr>
            <p:cNvPr id="25" name="图示 24"/>
            <p:cNvGraphicFramePr/>
            <p:nvPr/>
          </p:nvGraphicFramePr>
          <p:xfrm>
            <a:off x="1242238" y="988828"/>
            <a:ext cx="9707525" cy="40084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" r:lo="rId2" r:qs="rId3" r:cs="rId4"/>
            </a:graphicData>
          </a:graphic>
        </p:graphicFrame>
        <p:grpSp>
          <p:nvGrpSpPr>
            <p:cNvPr id="26" name="组合 25"/>
            <p:cNvGrpSpPr/>
            <p:nvPr/>
          </p:nvGrpSpPr>
          <p:grpSpPr>
            <a:xfrm>
              <a:off x="1167806" y="4271186"/>
              <a:ext cx="2309036" cy="1808442"/>
              <a:chOff x="1167806" y="4216244"/>
              <a:chExt cx="2309036" cy="180844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1167806" y="4863663"/>
                <a:ext cx="2309036" cy="1161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点击添加相关标题文字，点击添加相关标题文字，点击添加相关标题文字，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1242237" y="4216244"/>
                <a:ext cx="1463152" cy="464871"/>
                <a:chOff x="1332324" y="4517544"/>
                <a:chExt cx="1463152" cy="464871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1357724" y="4517544"/>
                  <a:ext cx="1437752" cy="464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pc="300" dirty="0">
                      <a:solidFill>
                        <a:srgbClr val="122E66"/>
                      </a:solidFill>
                      <a:latin typeface="思源黑体 CN Bold"/>
                      <a:ea typeface="思源宋体 CN" panose="02020400000000000000" pitchFamily="18" charset="-122"/>
                      <a:cs typeface="+mn-ea"/>
                      <a:sym typeface="+mn-lt"/>
                    </a:rPr>
                    <a:t>标题</a:t>
                  </a:r>
                  <a:endParaRPr lang="zh-CN" altLang="en-US" sz="1800" spc="300" dirty="0">
                    <a:solidFill>
                      <a:srgbClr val="122E66"/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endParaRPr>
                </a:p>
              </p:txBody>
            </p:sp>
            <p:cxnSp>
              <p:nvCxnSpPr>
                <p:cNvPr id="32" name="直接连接符 31"/>
                <p:cNvCxnSpPr/>
                <p:nvPr/>
              </p:nvCxnSpPr>
              <p:spPr>
                <a:xfrm>
                  <a:off x="1332324" y="4646610"/>
                  <a:ext cx="0" cy="287072"/>
                </a:xfrm>
                <a:prstGeom prst="line">
                  <a:avLst/>
                </a:prstGeom>
                <a:ln w="50800">
                  <a:solidFill>
                    <a:srgbClr val="122E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组合 32"/>
            <p:cNvGrpSpPr/>
            <p:nvPr/>
          </p:nvGrpSpPr>
          <p:grpSpPr>
            <a:xfrm>
              <a:off x="3683047" y="4271186"/>
              <a:ext cx="2309036" cy="1808442"/>
              <a:chOff x="1167806" y="4216244"/>
              <a:chExt cx="2309036" cy="1808442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1167806" y="4863663"/>
                <a:ext cx="2309036" cy="1161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点击添加相关标题文字，点击添加相关标题文字，点击添加相关标题文字，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1242237" y="4216244"/>
                <a:ext cx="1463152" cy="464871"/>
                <a:chOff x="1332324" y="4517544"/>
                <a:chExt cx="1463152" cy="464871"/>
              </a:xfrm>
            </p:grpSpPr>
            <p:sp>
              <p:nvSpPr>
                <p:cNvPr id="36" name="文本框 35"/>
                <p:cNvSpPr txBox="1"/>
                <p:nvPr/>
              </p:nvSpPr>
              <p:spPr>
                <a:xfrm>
                  <a:off x="1357724" y="4517544"/>
                  <a:ext cx="1437752" cy="464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pc="300" dirty="0">
                      <a:solidFill>
                        <a:srgbClr val="122E66"/>
                      </a:solidFill>
                      <a:latin typeface="思源黑体 CN Bold"/>
                      <a:ea typeface="思源宋体 CN" panose="02020400000000000000" pitchFamily="18" charset="-122"/>
                      <a:cs typeface="+mn-ea"/>
                      <a:sym typeface="+mn-lt"/>
                    </a:rPr>
                    <a:t>标题</a:t>
                  </a:r>
                  <a:endParaRPr lang="zh-CN" altLang="en-US" sz="1800" spc="300" dirty="0">
                    <a:solidFill>
                      <a:srgbClr val="122E66"/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endParaRPr>
                </a:p>
              </p:txBody>
            </p:sp>
            <p:cxnSp>
              <p:nvCxnSpPr>
                <p:cNvPr id="37" name="直接连接符 36"/>
                <p:cNvCxnSpPr/>
                <p:nvPr/>
              </p:nvCxnSpPr>
              <p:spPr>
                <a:xfrm>
                  <a:off x="1332324" y="4646610"/>
                  <a:ext cx="0" cy="287072"/>
                </a:xfrm>
                <a:prstGeom prst="line">
                  <a:avLst/>
                </a:prstGeom>
                <a:ln w="50800">
                  <a:solidFill>
                    <a:srgbClr val="122E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组合 37"/>
            <p:cNvGrpSpPr/>
            <p:nvPr/>
          </p:nvGrpSpPr>
          <p:grpSpPr>
            <a:xfrm>
              <a:off x="6198288" y="4271186"/>
              <a:ext cx="2309036" cy="1808442"/>
              <a:chOff x="1167806" y="4216244"/>
              <a:chExt cx="2309036" cy="1808442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1167806" y="4863663"/>
                <a:ext cx="2309036" cy="1161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点击添加相关标题文字，点击添加相关标题文字，点击添加相关标题文字，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242237" y="4216244"/>
                <a:ext cx="1463152" cy="464871"/>
                <a:chOff x="1332324" y="4517544"/>
                <a:chExt cx="1463152" cy="464871"/>
              </a:xfrm>
            </p:grpSpPr>
            <p:sp>
              <p:nvSpPr>
                <p:cNvPr id="41" name="文本框 40"/>
                <p:cNvSpPr txBox="1"/>
                <p:nvPr/>
              </p:nvSpPr>
              <p:spPr>
                <a:xfrm>
                  <a:off x="1357724" y="4517544"/>
                  <a:ext cx="1437752" cy="464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pc="300" dirty="0">
                      <a:solidFill>
                        <a:srgbClr val="122E66"/>
                      </a:solidFill>
                      <a:latin typeface="思源黑体 CN Bold"/>
                      <a:ea typeface="思源宋体 CN" panose="02020400000000000000" pitchFamily="18" charset="-122"/>
                      <a:cs typeface="+mn-ea"/>
                      <a:sym typeface="+mn-lt"/>
                    </a:rPr>
                    <a:t>标题</a:t>
                  </a:r>
                  <a:endParaRPr lang="zh-CN" altLang="en-US" sz="1800" spc="300" dirty="0">
                    <a:solidFill>
                      <a:srgbClr val="122E66"/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endParaRPr>
                </a:p>
              </p:txBody>
            </p:sp>
            <p:cxnSp>
              <p:nvCxnSpPr>
                <p:cNvPr id="42" name="直接连接符 41"/>
                <p:cNvCxnSpPr/>
                <p:nvPr/>
              </p:nvCxnSpPr>
              <p:spPr>
                <a:xfrm>
                  <a:off x="1332324" y="4646610"/>
                  <a:ext cx="0" cy="287072"/>
                </a:xfrm>
                <a:prstGeom prst="line">
                  <a:avLst/>
                </a:prstGeom>
                <a:ln w="50800">
                  <a:solidFill>
                    <a:srgbClr val="122E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组合 42"/>
            <p:cNvGrpSpPr/>
            <p:nvPr/>
          </p:nvGrpSpPr>
          <p:grpSpPr>
            <a:xfrm>
              <a:off x="8713528" y="4271186"/>
              <a:ext cx="2309036" cy="1808442"/>
              <a:chOff x="1167806" y="4216244"/>
              <a:chExt cx="2309036" cy="1808442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1167806" y="4863663"/>
                <a:ext cx="2309036" cy="1161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点击添加相关标题文字，点击添加相关标题文字，点击添加相关标题文字，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1242237" y="4216244"/>
                <a:ext cx="1463152" cy="464871"/>
                <a:chOff x="1332324" y="4517544"/>
                <a:chExt cx="1463152" cy="464871"/>
              </a:xfrm>
            </p:grpSpPr>
            <p:sp>
              <p:nvSpPr>
                <p:cNvPr id="46" name="文本框 45"/>
                <p:cNvSpPr txBox="1"/>
                <p:nvPr/>
              </p:nvSpPr>
              <p:spPr>
                <a:xfrm>
                  <a:off x="1357724" y="4517544"/>
                  <a:ext cx="1437752" cy="464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ct val="150000"/>
                    </a:lnSpc>
                  </a:pPr>
                  <a:r>
                    <a:rPr lang="zh-CN" altLang="en-US" spc="300" dirty="0">
                      <a:solidFill>
                        <a:srgbClr val="122E66"/>
                      </a:solidFill>
                      <a:latin typeface="思源黑体 CN Bold"/>
                      <a:ea typeface="思源宋体 CN" panose="02020400000000000000" pitchFamily="18" charset="-122"/>
                      <a:cs typeface="+mn-ea"/>
                      <a:sym typeface="+mn-lt"/>
                    </a:rPr>
                    <a:t>标题</a:t>
                  </a:r>
                  <a:endParaRPr lang="zh-CN" altLang="en-US" sz="1800" spc="300" dirty="0">
                    <a:solidFill>
                      <a:srgbClr val="122E66"/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endParaRPr>
                </a:p>
              </p:txBody>
            </p:sp>
            <p:cxnSp>
              <p:nvCxnSpPr>
                <p:cNvPr id="47" name="直接连接符 46"/>
                <p:cNvCxnSpPr/>
                <p:nvPr/>
              </p:nvCxnSpPr>
              <p:spPr>
                <a:xfrm>
                  <a:off x="1332324" y="4646610"/>
                  <a:ext cx="0" cy="287072"/>
                </a:xfrm>
                <a:prstGeom prst="line">
                  <a:avLst/>
                </a:prstGeom>
                <a:ln w="50800">
                  <a:solidFill>
                    <a:srgbClr val="122E6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组合 47"/>
            <p:cNvGrpSpPr/>
            <p:nvPr/>
          </p:nvGrpSpPr>
          <p:grpSpPr>
            <a:xfrm>
              <a:off x="1267637" y="1241422"/>
              <a:ext cx="9586154" cy="587405"/>
              <a:chOff x="1252870" y="720428"/>
              <a:chExt cx="9586154" cy="587405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6907022" y="1044634"/>
                <a:ext cx="3932002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5123140" y="720428"/>
                <a:ext cx="1854456" cy="587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000" b="1" spc="600" dirty="0">
                    <a:solidFill>
                      <a:srgbClr val="122E66"/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 </a:t>
                </a:r>
                <a:r>
                  <a:rPr lang="zh-CN" altLang="en-US" sz="2300" b="1" spc="600" dirty="0">
                    <a:solidFill>
                      <a:srgbClr val="122E66"/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添加标题</a:t>
                </a:r>
                <a:endParaRPr lang="zh-CN" altLang="en-US" sz="2300" b="1" spc="6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>
              <a:xfrm>
                <a:off x="1252870" y="1044634"/>
                <a:ext cx="3932002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组合 51"/>
          <p:cNvGrpSpPr/>
          <p:nvPr/>
        </p:nvGrpSpPr>
        <p:grpSpPr>
          <a:xfrm>
            <a:off x="274736" y="6453336"/>
            <a:ext cx="7536557" cy="378301"/>
            <a:chOff x="274736" y="6453336"/>
            <a:chExt cx="7536557" cy="378301"/>
          </a:xfrm>
        </p:grpSpPr>
        <p:sp>
          <p:nvSpPr>
            <p:cNvPr id="53" name="箭头: 五边形 52"/>
            <p:cNvSpPr/>
            <p:nvPr/>
          </p:nvSpPr>
          <p:spPr>
            <a:xfrm>
              <a:off x="1845586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74736" y="6493083"/>
              <a:ext cx="7536557" cy="338554"/>
              <a:chOff x="3496021" y="338920"/>
              <a:chExt cx="7536557" cy="338554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研究综述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论文内容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研究成果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000793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论文总结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论文背景</a:t>
                </a:r>
                <a:endParaRPr lang="zh-CN" altLang="en-US" sz="1600" b="1" dirty="0">
                  <a:solidFill>
                    <a:srgbClr val="A6A6A6"/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9706267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4736" y="6453336"/>
            <a:ext cx="7536557" cy="378301"/>
            <a:chOff x="274736" y="6453336"/>
            <a:chExt cx="7536557" cy="378301"/>
          </a:xfrm>
        </p:grpSpPr>
        <p:sp>
          <p:nvSpPr>
            <p:cNvPr id="3" name="箭头: 五边形 2"/>
            <p:cNvSpPr/>
            <p:nvPr/>
          </p:nvSpPr>
          <p:spPr>
            <a:xfrm>
              <a:off x="349596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74736" y="6493083"/>
              <a:ext cx="7536557" cy="338554"/>
              <a:chOff x="3496021" y="338920"/>
              <a:chExt cx="7536557" cy="338554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研究综述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论文内容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研究成果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000793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论文总结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论文背景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9706267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/>
          <p:nvPr/>
        </p:nvGrpSpPr>
        <p:grpSpPr>
          <a:xfrm>
            <a:off x="707718" y="71938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输入标题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aphicFrame>
        <p:nvGraphicFramePr>
          <p:cNvPr id="25" name="图示 24"/>
          <p:cNvGraphicFramePr/>
          <p:nvPr/>
        </p:nvGraphicFramePr>
        <p:xfrm>
          <a:off x="1827960" y="1109523"/>
          <a:ext cx="8536079" cy="5211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输入标题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945190" y="1483192"/>
            <a:ext cx="7260043" cy="2038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>
                <a:srgbClr val="0E419C"/>
              </a:buClr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  <a:sym typeface="Segoe UI Symbol" panose="020B05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5915" y="3850812"/>
            <a:ext cx="7260043" cy="2038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>
                <a:srgbClr val="0E419C"/>
              </a:buClr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  <a:sym typeface="Segoe UI Symbol" panose="020B0502040204020203" pitchFamily="34" charset="0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841558" y="2065375"/>
            <a:ext cx="3310742" cy="500237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0E419C"/>
              </a:gs>
              <a:gs pos="0">
                <a:srgbClr val="0E419C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600" dirty="0"/>
              <a:t>标题</a:t>
            </a:r>
            <a:endParaRPr lang="zh-CN" altLang="en-US" sz="2000" b="1" spc="600" dirty="0"/>
          </a:p>
        </p:txBody>
      </p:sp>
      <p:pic>
        <p:nvPicPr>
          <p:cNvPr id="28" name="图形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4878" y="2082403"/>
            <a:ext cx="430888" cy="430888"/>
          </a:xfrm>
          <a:prstGeom prst="rect">
            <a:avLst/>
          </a:prstGeom>
        </p:spPr>
      </p:pic>
      <p:sp>
        <p:nvSpPr>
          <p:cNvPr id="31" name="矩形: 圆角 30"/>
          <p:cNvSpPr/>
          <p:nvPr/>
        </p:nvSpPr>
        <p:spPr>
          <a:xfrm>
            <a:off x="8077822" y="4619775"/>
            <a:ext cx="3310742" cy="500237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0E419C">
                  <a:alpha val="0"/>
                </a:srgbClr>
              </a:gs>
              <a:gs pos="0">
                <a:srgbClr val="0E419C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600" dirty="0"/>
              <a:t>标题</a:t>
            </a:r>
            <a:endParaRPr lang="zh-CN" altLang="en-US" sz="2000" b="1" spc="600" dirty="0"/>
          </a:p>
        </p:txBody>
      </p:sp>
      <p:pic>
        <p:nvPicPr>
          <p:cNvPr id="32" name="图形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7801" y="4619775"/>
            <a:ext cx="488038" cy="488038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4315620" y="1698965"/>
            <a:ext cx="6582181" cy="1530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点击添加相关标题文字，点击添加相关标题文字，点击添加相关标题文字，点击添加相关标题文字，文字。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点击添加相关标题文字，点击添加相关标题文字，点击添加相关标题文字，点击添加相关标题文字，文字。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74531" y="4172616"/>
            <a:ext cx="6582181" cy="1530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点击添加相关标题文字，点击添加相关标题文字，点击添加相关标题文字，点击添加相关标题文字，文字。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点击添加相关标题文字，点击添加相关标题文字，点击添加相关标题文字，点击添加相关标题文字，文字。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74736" y="6453336"/>
            <a:ext cx="7536557" cy="378301"/>
            <a:chOff x="274736" y="6453336"/>
            <a:chExt cx="7536557" cy="378301"/>
          </a:xfrm>
        </p:grpSpPr>
        <p:sp>
          <p:nvSpPr>
            <p:cNvPr id="36" name="箭头: 五边形 35"/>
            <p:cNvSpPr/>
            <p:nvPr/>
          </p:nvSpPr>
          <p:spPr>
            <a:xfrm>
              <a:off x="349596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274736" y="6493083"/>
              <a:ext cx="7536557" cy="338554"/>
              <a:chOff x="3496021" y="338920"/>
              <a:chExt cx="7536557" cy="338554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研究综述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论文内容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研究成果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000793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论文总结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论文背景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43" name="直接连接符 42"/>
              <p:cNvCxnSpPr/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9706267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83913" y="1296589"/>
            <a:ext cx="2087077" cy="4638655"/>
          </a:xfrm>
          <a:prstGeom prst="roundRect">
            <a:avLst>
              <a:gd name="adj" fmla="val 7693"/>
            </a:avLst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926911" y="1296589"/>
            <a:ext cx="8600729" cy="1420678"/>
            <a:chOff x="3120851" y="1767022"/>
            <a:chExt cx="8600729" cy="1420678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33261" y="2931083"/>
            <a:ext cx="8600729" cy="1420678"/>
            <a:chOff x="3120851" y="1767022"/>
            <a:chExt cx="8600729" cy="1420678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26911" y="4565577"/>
            <a:ext cx="8600729" cy="1420678"/>
            <a:chOff x="3120851" y="1767022"/>
            <a:chExt cx="8600729" cy="142067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120851" y="1767022"/>
              <a:ext cx="0" cy="1420678"/>
            </a:xfrm>
            <a:prstGeom prst="line">
              <a:avLst/>
            </a:prstGeom>
            <a:ln w="95250">
              <a:solidFill>
                <a:srgbClr val="0E4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3178001" y="1767022"/>
              <a:ext cx="8543579" cy="1420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284910" y="1541213"/>
            <a:ext cx="7941879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点击添加相关标题文字，点击添加相关标题文字，点击添加相关标题文字，点击添加相关标题，点击添加相关标题文字，文字。点击添加相关标题文字，点击添加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84910" y="3231077"/>
            <a:ext cx="7941879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点击添加相关标题文字，点击添加相关标题文字，点击添加相关标题文字，点击添加相关标题，点击添加相关标题文字，文字。点击添加相关标题文字，点击添加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84910" y="4920941"/>
            <a:ext cx="7941879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点击添加相关标题文字，点击添加相关标题文字，点击添加相关标题文字，点击添加相关标题，点击添加相关标题文字，文字。点击添加相关标题文字，点击添加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74736" y="6453336"/>
            <a:ext cx="7536557" cy="378301"/>
            <a:chOff x="274736" y="6453336"/>
            <a:chExt cx="7536557" cy="378301"/>
          </a:xfrm>
        </p:grpSpPr>
        <p:sp>
          <p:nvSpPr>
            <p:cNvPr id="21" name="箭头: 五边形 20"/>
            <p:cNvSpPr/>
            <p:nvPr/>
          </p:nvSpPr>
          <p:spPr>
            <a:xfrm>
              <a:off x="349596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74736" y="6493083"/>
              <a:ext cx="7536557" cy="338554"/>
              <a:chOff x="3496021" y="338920"/>
              <a:chExt cx="7536557" cy="338554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研究综述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论文内容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研究成果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000793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论文总结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论文背景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9706267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707718" y="856366"/>
            <a:ext cx="0" cy="355445"/>
          </a:xfrm>
          <a:prstGeom prst="line">
            <a:avLst/>
          </a:prstGeom>
          <a:ln w="793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960642" y="2497257"/>
            <a:ext cx="8323142" cy="1816661"/>
            <a:chOff x="2377440" y="2692400"/>
            <a:chExt cx="2741369" cy="589280"/>
          </a:xfrm>
        </p:grpSpPr>
        <p:sp>
          <p:nvSpPr>
            <p:cNvPr id="26" name="矩形: 圆角 25"/>
            <p:cNvSpPr/>
            <p:nvPr/>
          </p:nvSpPr>
          <p:spPr>
            <a:xfrm>
              <a:off x="2377440" y="2692400"/>
              <a:ext cx="2741369" cy="589280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313348" y="2879824"/>
              <a:ext cx="852286" cy="229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研究背景</a:t>
              </a:r>
              <a:endParaRPr lang="zh-CN" altLang="en-US" sz="4000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60642" y="2121849"/>
            <a:ext cx="2587647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85000"/>
                    <a:alpha val="62000"/>
                  </a:schemeClr>
                </a:solidFill>
                <a:latin typeface="Impact" panose="020B0806030902050204" pitchFamily="34" charset="0"/>
                <a:cs typeface="+mn-ea"/>
              </a:rPr>
              <a:t>04</a:t>
            </a:r>
            <a:endParaRPr lang="zh-CN" altLang="en-US" sz="16600" dirty="0">
              <a:solidFill>
                <a:schemeClr val="bg1">
                  <a:lumMod val="85000"/>
                  <a:alpha val="62000"/>
                </a:schemeClr>
              </a:solidFill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输入标题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17601" y="1649526"/>
            <a:ext cx="10052433" cy="4088558"/>
            <a:chOff x="676713" y="1141546"/>
            <a:chExt cx="10932710" cy="5104518"/>
          </a:xfrm>
        </p:grpSpPr>
        <p:grpSp>
          <p:nvGrpSpPr>
            <p:cNvPr id="25" name="组合 24"/>
            <p:cNvGrpSpPr/>
            <p:nvPr/>
          </p:nvGrpSpPr>
          <p:grpSpPr>
            <a:xfrm>
              <a:off x="676714" y="3932892"/>
              <a:ext cx="5184228" cy="2309060"/>
              <a:chOff x="695323" y="1345669"/>
              <a:chExt cx="5184228" cy="230906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695323" y="1405995"/>
                <a:ext cx="5165619" cy="2248734"/>
                <a:chOff x="695323" y="1569455"/>
                <a:chExt cx="5165619" cy="2248734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695323" y="1569455"/>
                  <a:ext cx="5165619" cy="2248732"/>
                </a:xfrm>
                <a:prstGeom prst="rect">
                  <a:avLst/>
                </a:prstGeom>
                <a:gradFill flip="none" rotWithShape="1">
                  <a:gsLst>
                    <a:gs pos="69000">
                      <a:srgbClr val="FFFFFF">
                        <a:alpha val="80000"/>
                      </a:srgbClr>
                    </a:gs>
                    <a:gs pos="43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292100" dist="241300" dir="2700000" algn="tr" rotWithShape="0">
                    <a:schemeClr val="accent1">
                      <a:lumMod val="7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 Heavy"/>
                    <a:ea typeface="思源宋体 CN Heavy"/>
                    <a:cs typeface="+mn-cs"/>
                  </a:endParaRPr>
                </a:p>
              </p:txBody>
            </p:sp>
            <p:cxnSp>
              <p:nvCxnSpPr>
                <p:cNvPr id="33" name="直接连接符 32"/>
                <p:cNvCxnSpPr/>
                <p:nvPr/>
              </p:nvCxnSpPr>
              <p:spPr>
                <a:xfrm>
                  <a:off x="695323" y="1569455"/>
                  <a:ext cx="0" cy="2248734"/>
                </a:xfrm>
                <a:prstGeom prst="line">
                  <a:avLst/>
                </a:prstGeom>
                <a:ln w="76200" cap="rnd">
                  <a:gradFill>
                    <a:gsLst>
                      <a:gs pos="0">
                        <a:srgbClr val="122E66"/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本框 26"/>
              <p:cNvSpPr txBox="1"/>
              <p:nvPr/>
            </p:nvSpPr>
            <p:spPr>
              <a:xfrm>
                <a:off x="1278186" y="1345669"/>
                <a:ext cx="3694379" cy="422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2E66"/>
                    </a:solidFill>
                    <a:effectLst/>
                    <a:uLnTx/>
                    <a:uFillTx/>
                    <a:latin typeface="OPPOSans B"/>
                    <a:ea typeface="OPPOSans B"/>
                    <a:cs typeface="+mn-cs"/>
                  </a:rPr>
                  <a:t>输入标题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2E66"/>
                  </a:solidFill>
                  <a:effectLst/>
                  <a:uLnTx/>
                  <a:uFillTx/>
                  <a:latin typeface="OPPOSans B"/>
                  <a:ea typeface="OPPOSans B"/>
                  <a:cs typeface="+mn-cs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99092" y="1929808"/>
                <a:ext cx="4980459" cy="461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Clr>
                    <a:srgbClr val="0E419C"/>
                  </a:buClr>
                </a:pPr>
                <a:endPara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</p:txBody>
          </p:sp>
          <p:pic>
            <p:nvPicPr>
              <p:cNvPr id="31" name="图形 30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13206" y="1384194"/>
                <a:ext cx="386777" cy="386777"/>
              </a:xfrm>
              <a:prstGeom prst="rect">
                <a:avLst/>
              </a:prstGeom>
            </p:spPr>
          </p:pic>
        </p:grpSp>
        <p:grpSp>
          <p:nvGrpSpPr>
            <p:cNvPr id="34" name="组合 33"/>
            <p:cNvGrpSpPr/>
            <p:nvPr/>
          </p:nvGrpSpPr>
          <p:grpSpPr>
            <a:xfrm>
              <a:off x="6443804" y="3937004"/>
              <a:ext cx="5165619" cy="2309060"/>
              <a:chOff x="695323" y="1345669"/>
              <a:chExt cx="5165619" cy="2309060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695323" y="1405995"/>
                <a:ext cx="5165619" cy="2248734"/>
                <a:chOff x="695323" y="1569455"/>
                <a:chExt cx="5165619" cy="2248734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695323" y="1569455"/>
                  <a:ext cx="5165619" cy="2248732"/>
                </a:xfrm>
                <a:prstGeom prst="rect">
                  <a:avLst/>
                </a:prstGeom>
                <a:gradFill flip="none" rotWithShape="1">
                  <a:gsLst>
                    <a:gs pos="69000">
                      <a:srgbClr val="FFFFFF">
                        <a:alpha val="80000"/>
                      </a:srgbClr>
                    </a:gs>
                    <a:gs pos="4300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292100" dist="241300" dir="2700000" algn="tr" rotWithShape="0">
                    <a:schemeClr val="accent1">
                      <a:lumMod val="7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宋体 CN Heavy"/>
                    <a:ea typeface="思源宋体 CN Heavy"/>
                    <a:cs typeface="+mn-cs"/>
                  </a:endParaRPr>
                </a:p>
              </p:txBody>
            </p:sp>
            <p:cxnSp>
              <p:nvCxnSpPr>
                <p:cNvPr id="40" name="直接连接符 39"/>
                <p:cNvCxnSpPr/>
                <p:nvPr/>
              </p:nvCxnSpPr>
              <p:spPr>
                <a:xfrm>
                  <a:off x="695323" y="1569455"/>
                  <a:ext cx="0" cy="2248734"/>
                </a:xfrm>
                <a:prstGeom prst="line">
                  <a:avLst/>
                </a:prstGeom>
                <a:ln w="76200" cap="rnd">
                  <a:gradFill>
                    <a:gsLst>
                      <a:gs pos="0">
                        <a:srgbClr val="122E66"/>
                      </a:gs>
                      <a:gs pos="100000">
                        <a:schemeClr val="accent1">
                          <a:lumMod val="75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文本框 35"/>
              <p:cNvSpPr txBox="1"/>
              <p:nvPr/>
            </p:nvSpPr>
            <p:spPr>
              <a:xfrm>
                <a:off x="1278186" y="1345669"/>
                <a:ext cx="3694379" cy="422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22E66"/>
                    </a:solidFill>
                    <a:effectLst/>
                    <a:uLnTx/>
                    <a:uFillTx/>
                    <a:latin typeface="OPPOSans B"/>
                    <a:ea typeface="OPPOSans B"/>
                    <a:cs typeface="+mn-cs"/>
                  </a:rPr>
                  <a:t>输入标题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22E66"/>
                  </a:solidFill>
                  <a:effectLst/>
                  <a:uLnTx/>
                  <a:uFillTx/>
                  <a:latin typeface="OPPOSans B"/>
                  <a:ea typeface="OPPOSans B"/>
                  <a:cs typeface="+mn-cs"/>
                </a:endParaRPr>
              </a:p>
            </p:txBody>
          </p:sp>
          <p:pic>
            <p:nvPicPr>
              <p:cNvPr id="38" name="图形 37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p:blipFill>
            <p:spPr>
              <a:xfrm>
                <a:off x="913206" y="1384194"/>
                <a:ext cx="386777" cy="386777"/>
              </a:xfrm>
              <a:prstGeom prst="rect">
                <a:avLst/>
              </a:prstGeom>
            </p:spPr>
          </p:pic>
        </p:grpSp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715"/>
            <a:stretch>
              <a:fillRect/>
            </a:stretch>
          </p:blipFill>
          <p:spPr>
            <a:xfrm>
              <a:off x="676713" y="1141546"/>
              <a:ext cx="5165619" cy="2480109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909"/>
            <a:stretch>
              <a:fillRect/>
            </a:stretch>
          </p:blipFill>
          <p:spPr>
            <a:xfrm>
              <a:off x="6465590" y="1141546"/>
              <a:ext cx="5049696" cy="2480109"/>
            </a:xfrm>
            <a:prstGeom prst="rect">
              <a:avLst/>
            </a:prstGeom>
          </p:spPr>
        </p:pic>
      </p:grpSp>
      <p:sp>
        <p:nvSpPr>
          <p:cNvPr id="43" name="文本框 42"/>
          <p:cNvSpPr txBox="1"/>
          <p:nvPr/>
        </p:nvSpPr>
        <p:spPr>
          <a:xfrm>
            <a:off x="1653534" y="4301643"/>
            <a:ext cx="4230874" cy="116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点击添加相关标题文字，点击添加相关标题文字，点击添加相关标题文字，点击添加相关标题，点击添加相关标题文字，文字。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998066" y="4301643"/>
            <a:ext cx="4230874" cy="116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>
                <a:srgbClr val="122E66"/>
              </a:buClr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点击添加相关标题文字，点击添加相关标题文字，点击添加相关标题文字，点击添加相关标题，点击添加相关标题文字，文字。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74736" y="6453336"/>
            <a:ext cx="7536557" cy="378301"/>
            <a:chOff x="274736" y="6453336"/>
            <a:chExt cx="7536557" cy="378301"/>
          </a:xfrm>
        </p:grpSpPr>
        <p:sp>
          <p:nvSpPr>
            <p:cNvPr id="57" name="箭头: 五边形 56"/>
            <p:cNvSpPr/>
            <p:nvPr/>
          </p:nvSpPr>
          <p:spPr>
            <a:xfrm>
              <a:off x="5124038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274736" y="6493083"/>
              <a:ext cx="7536557" cy="338554"/>
              <a:chOff x="3496021" y="338920"/>
              <a:chExt cx="7536557" cy="338554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研究综述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论文内容</a:t>
                </a:r>
                <a:endParaRPr lang="zh-CN" altLang="en-US" sz="1600" b="1" dirty="0">
                  <a:solidFill>
                    <a:srgbClr val="A6A6A6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研究成果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00793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论文总结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论文背景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9706267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输入标题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70947" y="1725983"/>
            <a:ext cx="10235814" cy="4112133"/>
            <a:chOff x="897377" y="1274473"/>
            <a:chExt cx="10235814" cy="4112133"/>
          </a:xfrm>
        </p:grpSpPr>
        <p:sp>
          <p:nvSpPr>
            <p:cNvPr id="26" name="左中括号 25"/>
            <p:cNvSpPr/>
            <p:nvPr/>
          </p:nvSpPr>
          <p:spPr>
            <a:xfrm>
              <a:off x="3235843" y="1284506"/>
              <a:ext cx="531368" cy="4102100"/>
            </a:xfrm>
            <a:prstGeom prst="leftBracket">
              <a:avLst>
                <a:gd name="adj" fmla="val 106991"/>
              </a:avLst>
            </a:prstGeom>
            <a:noFill/>
            <a:ln w="412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184926" y="1274473"/>
              <a:ext cx="6948265" cy="1159456"/>
              <a:chOff x="4367402" y="1090552"/>
              <a:chExt cx="6948265" cy="115945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367402" y="1090552"/>
                <a:ext cx="6948265" cy="115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4200000" sx="101000" sy="101000" algn="tl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E419C"/>
                  </a:buClr>
                </a:pPr>
                <a:endParaRPr lang="en-US" altLang="zh-CN" noProof="1">
                  <a:solidFill>
                    <a:srgbClr val="122E66"/>
                  </a:solidFill>
                  <a:latin typeface="+mj-ea"/>
                  <a:ea typeface="+mj-ea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  <a:p>
                <a:pPr>
                  <a:buClr>
                    <a:srgbClr val="0E419C"/>
                  </a:buClr>
                </a:pPr>
                <a:endParaRPr lang="en-US" altLang="zh-CN" sz="1600" noProof="1">
                  <a:solidFill>
                    <a:srgbClr val="122E66"/>
                  </a:solidFill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4509385" y="1347114"/>
                <a:ext cx="66642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Clr>
                    <a:srgbClr val="0E419C"/>
                  </a:buClr>
                </a:pPr>
                <a:r>
                  <a:rPr kumimoji="0" lang="en-US" altLang="zh-CN" sz="1800" b="0" i="0" u="none" strike="noStrike" kern="1200" cap="none" spc="0" normalizeH="0" baseline="0" noProof="1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Open Sans Light" panose="020B0306030504020204" pitchFamily="34" charset="0"/>
                    <a:cs typeface="Arial" panose="020B0604020202020204" pitchFamily="34" charset="0"/>
                    <a:sym typeface="Segoe UI Symbol" panose="020B0502040204020203" pitchFamily="34" charset="0"/>
                  </a:rPr>
                  <a:t>Lorem ipsum dolor sit amet, consectetur adipiscing elit. Nulla imperdiet volutpat dui at fermentum. Aliquam erat volutpat. </a:t>
                </a:r>
                <a:endPara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184926" y="2750812"/>
              <a:ext cx="6948265" cy="1159456"/>
              <a:chOff x="4367402" y="1090552"/>
              <a:chExt cx="6948265" cy="115945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367402" y="1090552"/>
                <a:ext cx="6948265" cy="115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4200000" sx="101000" sy="101000" algn="tl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E419C"/>
                  </a:buClr>
                </a:pPr>
                <a:endParaRPr lang="en-US" altLang="zh-CN" noProof="1">
                  <a:solidFill>
                    <a:srgbClr val="122E66"/>
                  </a:solidFill>
                  <a:latin typeface="+mj-ea"/>
                  <a:ea typeface="+mj-ea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  <a:p>
                <a:pPr>
                  <a:buClr>
                    <a:srgbClr val="0E419C"/>
                  </a:buClr>
                </a:pPr>
                <a:endParaRPr lang="en-US" altLang="zh-CN" sz="1600" noProof="1">
                  <a:solidFill>
                    <a:srgbClr val="122E66"/>
                  </a:solidFill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509385" y="1347114"/>
                <a:ext cx="66642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Clr>
                    <a:srgbClr val="0E419C"/>
                  </a:buClr>
                </a:pPr>
                <a:r>
                  <a:rPr kumimoji="0" lang="en-US" altLang="zh-CN" sz="1800" b="0" i="0" u="none" strike="noStrike" kern="1200" cap="none" spc="0" normalizeH="0" baseline="0" noProof="1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Open Sans Light" panose="020B0306030504020204" pitchFamily="34" charset="0"/>
                    <a:cs typeface="Arial" panose="020B0604020202020204" pitchFamily="34" charset="0"/>
                    <a:sym typeface="Segoe UI Symbol" panose="020B0502040204020203" pitchFamily="34" charset="0"/>
                  </a:rPr>
                  <a:t>Lorem ipsum dolor sit amet, consectetur adipiscing elit. Nulla imperdiet volutpat dui at fermentum. Aliquam erat volutpat. </a:t>
                </a:r>
                <a:endPara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184926" y="4227150"/>
              <a:ext cx="6948265" cy="1159456"/>
              <a:chOff x="4367402" y="1090552"/>
              <a:chExt cx="6948265" cy="115945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4367402" y="1090552"/>
                <a:ext cx="6948265" cy="115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4200000" sx="101000" sy="101000" algn="tl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E419C"/>
                  </a:buClr>
                </a:pPr>
                <a:endParaRPr lang="en-US" altLang="zh-CN" noProof="1">
                  <a:solidFill>
                    <a:srgbClr val="122E66"/>
                  </a:solidFill>
                  <a:latin typeface="+mj-ea"/>
                  <a:ea typeface="+mj-ea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  <a:p>
                <a:pPr>
                  <a:buClr>
                    <a:srgbClr val="0E419C"/>
                  </a:buClr>
                </a:pPr>
                <a:endParaRPr lang="en-US" altLang="zh-CN" sz="1600" noProof="1">
                  <a:solidFill>
                    <a:srgbClr val="122E66"/>
                  </a:solidFill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509385" y="1347114"/>
                <a:ext cx="66642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Clr>
                    <a:srgbClr val="0E419C"/>
                  </a:buClr>
                </a:pPr>
                <a:r>
                  <a:rPr kumimoji="0" lang="en-US" altLang="zh-CN" sz="1800" b="0" i="0" u="none" strike="noStrike" kern="1200" cap="none" spc="0" normalizeH="0" baseline="0" noProof="1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Open Sans Light" panose="020B0306030504020204" pitchFamily="34" charset="0"/>
                    <a:cs typeface="Arial" panose="020B0604020202020204" pitchFamily="34" charset="0"/>
                    <a:sym typeface="Segoe UI Symbol" panose="020B0502040204020203" pitchFamily="34" charset="0"/>
                  </a:rPr>
                  <a:t>Lorem ipsum dolor sit amet, consectetur adipiscing elit. Nulla imperdiet volutpat dui at fermentum. Aliquam erat volutpat. </a:t>
                </a:r>
                <a:endPara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Open Sans Light" panose="020B0306030504020204" pitchFamily="34" charset="0"/>
                  <a:cs typeface="Arial" panose="020B0604020202020204" pitchFamily="34" charset="0"/>
                  <a:sym typeface="Segoe UI Symbol" panose="020B0502040204020203" pitchFamily="34" charset="0"/>
                </a:endParaRPr>
              </a:p>
            </p:txBody>
          </p:sp>
        </p:grpSp>
        <p:cxnSp>
          <p:nvCxnSpPr>
            <p:cNvPr id="32" name="直接连接符 31"/>
            <p:cNvCxnSpPr/>
            <p:nvPr/>
          </p:nvCxnSpPr>
          <p:spPr>
            <a:xfrm>
              <a:off x="2506366" y="3231465"/>
              <a:ext cx="1260845" cy="0"/>
            </a:xfrm>
            <a:prstGeom prst="line">
              <a:avLst/>
            </a:prstGeom>
            <a:ln w="412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图形 3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97377" y="2997200"/>
              <a:ext cx="426129" cy="42612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31000"/>
                </a:prstClr>
              </a:outerShdw>
            </a:effectLst>
          </p:spPr>
        </p:pic>
        <p:sp>
          <p:nvSpPr>
            <p:cNvPr id="34" name="文本框 33"/>
            <p:cNvSpPr txBox="1"/>
            <p:nvPr/>
          </p:nvSpPr>
          <p:spPr>
            <a:xfrm>
              <a:off x="1399757" y="2984500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pc="600" dirty="0">
                  <a:solidFill>
                    <a:srgbClr val="122E66"/>
                  </a:solidFill>
                </a:rPr>
                <a:t>标题</a:t>
              </a:r>
              <a:endParaRPr lang="zh-CN" altLang="en-US" sz="2000" spc="600" dirty="0">
                <a:solidFill>
                  <a:srgbClr val="122E66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74736" y="6453336"/>
            <a:ext cx="7536557" cy="378301"/>
            <a:chOff x="274736" y="6453336"/>
            <a:chExt cx="7536557" cy="378301"/>
          </a:xfrm>
        </p:grpSpPr>
        <p:sp>
          <p:nvSpPr>
            <p:cNvPr id="42" name="箭头: 五边形 41"/>
            <p:cNvSpPr/>
            <p:nvPr/>
          </p:nvSpPr>
          <p:spPr>
            <a:xfrm>
              <a:off x="5124038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74736" y="6493083"/>
              <a:ext cx="7536557" cy="338554"/>
              <a:chOff x="3496021" y="338920"/>
              <a:chExt cx="7536557" cy="338554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研究综述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论文内容</a:t>
                </a:r>
                <a:endParaRPr lang="zh-CN" altLang="en-US" sz="1600" b="1" dirty="0">
                  <a:solidFill>
                    <a:srgbClr val="A6A6A6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研究成果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000793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论文总结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论文背景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9706267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707718" y="856366"/>
            <a:ext cx="0" cy="355445"/>
          </a:xfrm>
          <a:prstGeom prst="line">
            <a:avLst/>
          </a:prstGeom>
          <a:ln w="793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960642" y="2497257"/>
            <a:ext cx="8323142" cy="1816661"/>
            <a:chOff x="2377440" y="2692400"/>
            <a:chExt cx="2741369" cy="589280"/>
          </a:xfrm>
        </p:grpSpPr>
        <p:sp>
          <p:nvSpPr>
            <p:cNvPr id="26" name="矩形: 圆角 25"/>
            <p:cNvSpPr/>
            <p:nvPr/>
          </p:nvSpPr>
          <p:spPr>
            <a:xfrm>
              <a:off x="2377440" y="2692400"/>
              <a:ext cx="2741369" cy="589280"/>
            </a:xfrm>
            <a:prstGeom prst="roundRect">
              <a:avLst>
                <a:gd name="adj" fmla="val 3563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313378" y="2879840"/>
              <a:ext cx="1640558" cy="22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WAV</a:t>
              </a:r>
              <a:r>
                <a:rPr lang="zh-CN" altLang="en-US" sz="4000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文件格式剖析</a:t>
              </a:r>
              <a:endParaRPr lang="zh-CN" altLang="en-US" sz="4000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960642" y="2121849"/>
            <a:ext cx="2587647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85000"/>
                    <a:alpha val="62000"/>
                  </a:schemeClr>
                </a:solidFill>
                <a:latin typeface="Impact" panose="020B0806030902050204" pitchFamily="34" charset="0"/>
                <a:cs typeface="+mn-ea"/>
              </a:rPr>
              <a:t>01</a:t>
            </a:r>
            <a:endParaRPr lang="zh-CN" altLang="en-US" sz="16600" dirty="0">
              <a:solidFill>
                <a:schemeClr val="bg1">
                  <a:lumMod val="85000"/>
                  <a:alpha val="62000"/>
                </a:schemeClr>
              </a:solidFill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输入标题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sp>
        <p:nvSpPr>
          <p:cNvPr id="25" name="箭头: 右 24"/>
          <p:cNvSpPr/>
          <p:nvPr/>
        </p:nvSpPr>
        <p:spPr>
          <a:xfrm>
            <a:off x="626188" y="2240604"/>
            <a:ext cx="11259238" cy="275421"/>
          </a:xfrm>
          <a:prstGeom prst="rightArrow">
            <a:avLst>
              <a:gd name="adj1" fmla="val 50000"/>
              <a:gd name="adj2" fmla="val 222001"/>
            </a:avLst>
          </a:prstGeom>
          <a:gradFill>
            <a:gsLst>
              <a:gs pos="0">
                <a:srgbClr val="122E66"/>
              </a:gs>
              <a:gs pos="100000">
                <a:srgbClr val="122E6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453022" y="166142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/>
              <a:t>第一阶段</a:t>
            </a:r>
            <a:endParaRPr lang="zh-CN" altLang="en-US" sz="2000" b="1" spc="3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381213" y="166142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/>
              <a:t>第二阶段</a:t>
            </a:r>
            <a:endParaRPr lang="zh-CN" altLang="en-US" sz="2000" b="1" spc="3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309403" y="166142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/>
              <a:t>第三阶段</a:t>
            </a:r>
            <a:endParaRPr lang="zh-CN" altLang="en-US" sz="2000" b="1" spc="300" dirty="0"/>
          </a:p>
        </p:txBody>
      </p:sp>
      <p:grpSp>
        <p:nvGrpSpPr>
          <p:cNvPr id="6" name="组合 5"/>
          <p:cNvGrpSpPr/>
          <p:nvPr/>
        </p:nvGrpSpPr>
        <p:grpSpPr>
          <a:xfrm>
            <a:off x="582127" y="3058608"/>
            <a:ext cx="3183875" cy="2520108"/>
            <a:chOff x="466379" y="3058608"/>
            <a:chExt cx="3183875" cy="2520108"/>
          </a:xfrm>
        </p:grpSpPr>
        <p:grpSp>
          <p:nvGrpSpPr>
            <p:cNvPr id="27" name="组合 26"/>
            <p:cNvGrpSpPr/>
            <p:nvPr/>
          </p:nvGrpSpPr>
          <p:grpSpPr>
            <a:xfrm>
              <a:off x="466379" y="3058608"/>
              <a:ext cx="3183875" cy="2520108"/>
              <a:chOff x="466379" y="3429000"/>
              <a:chExt cx="3183875" cy="2520108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466379" y="3429000"/>
                <a:ext cx="3183875" cy="2520108"/>
              </a:xfrm>
              <a:prstGeom prst="roundRect">
                <a:avLst>
                  <a:gd name="adj" fmla="val 53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/>
              <p:cNvSpPr/>
              <p:nvPr/>
            </p:nvSpPr>
            <p:spPr>
              <a:xfrm>
                <a:off x="626188" y="3555492"/>
                <a:ext cx="3024066" cy="2393616"/>
              </a:xfrm>
              <a:prstGeom prst="roundRect">
                <a:avLst>
                  <a:gd name="adj" fmla="val 530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954460" y="3589289"/>
              <a:ext cx="2361600" cy="153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  <a:buClr>
                  <a:srgbClr val="122E66"/>
                </a:buClr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04060" y="3058608"/>
            <a:ext cx="3183875" cy="2520108"/>
            <a:chOff x="4504060" y="3094413"/>
            <a:chExt cx="3183875" cy="2520108"/>
          </a:xfrm>
        </p:grpSpPr>
        <p:grpSp>
          <p:nvGrpSpPr>
            <p:cNvPr id="34" name="组合 33"/>
            <p:cNvGrpSpPr/>
            <p:nvPr/>
          </p:nvGrpSpPr>
          <p:grpSpPr>
            <a:xfrm>
              <a:off x="4504060" y="3094413"/>
              <a:ext cx="3183875" cy="2520108"/>
              <a:chOff x="466379" y="3429000"/>
              <a:chExt cx="3183875" cy="2520108"/>
            </a:xfrm>
          </p:grpSpPr>
          <p:sp>
            <p:nvSpPr>
              <p:cNvPr id="36" name="矩形: 圆角 35"/>
              <p:cNvSpPr/>
              <p:nvPr/>
            </p:nvSpPr>
            <p:spPr>
              <a:xfrm>
                <a:off x="466379" y="3429000"/>
                <a:ext cx="3183875" cy="2520108"/>
              </a:xfrm>
              <a:prstGeom prst="roundRect">
                <a:avLst>
                  <a:gd name="adj" fmla="val 53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: 圆角 36"/>
              <p:cNvSpPr/>
              <p:nvPr/>
            </p:nvSpPr>
            <p:spPr>
              <a:xfrm>
                <a:off x="626188" y="3555492"/>
                <a:ext cx="3024066" cy="2393616"/>
              </a:xfrm>
              <a:prstGeom prst="roundRect">
                <a:avLst>
                  <a:gd name="adj" fmla="val 5301"/>
                </a:avLst>
              </a:prstGeom>
              <a:solidFill>
                <a:srgbClr val="4C7CA0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5002512" y="3578207"/>
              <a:ext cx="2361600" cy="153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  <a:buClr>
                  <a:srgbClr val="122E66"/>
                </a:buClr>
              </a:pPr>
              <a:r>
                <a:rPr lang="zh-CN" altLang="en-US" sz="1600" dirty="0">
                  <a:solidFill>
                    <a:schemeClr val="bg1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</a:t>
              </a:r>
              <a:endParaRPr lang="en-US" altLang="zh-CN" sz="1600" dirty="0">
                <a:solidFill>
                  <a:schemeClr val="bg1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75279" y="3058608"/>
            <a:ext cx="3183875" cy="2520108"/>
            <a:chOff x="8641497" y="3121854"/>
            <a:chExt cx="3183875" cy="2520108"/>
          </a:xfrm>
        </p:grpSpPr>
        <p:grpSp>
          <p:nvGrpSpPr>
            <p:cNvPr id="39" name="组合 38"/>
            <p:cNvGrpSpPr/>
            <p:nvPr/>
          </p:nvGrpSpPr>
          <p:grpSpPr>
            <a:xfrm>
              <a:off x="8641497" y="3121854"/>
              <a:ext cx="3183875" cy="2520108"/>
              <a:chOff x="466379" y="3429000"/>
              <a:chExt cx="3183875" cy="2520108"/>
            </a:xfrm>
          </p:grpSpPr>
          <p:sp>
            <p:nvSpPr>
              <p:cNvPr id="41" name="矩形: 圆角 40"/>
              <p:cNvSpPr/>
              <p:nvPr/>
            </p:nvSpPr>
            <p:spPr>
              <a:xfrm>
                <a:off x="466379" y="3429000"/>
                <a:ext cx="3183875" cy="2520108"/>
              </a:xfrm>
              <a:prstGeom prst="roundRect">
                <a:avLst>
                  <a:gd name="adj" fmla="val 53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: 圆角 41"/>
              <p:cNvSpPr/>
              <p:nvPr/>
            </p:nvSpPr>
            <p:spPr>
              <a:xfrm>
                <a:off x="626188" y="3555492"/>
                <a:ext cx="3024066" cy="2393616"/>
              </a:xfrm>
              <a:prstGeom prst="roundRect">
                <a:avLst>
                  <a:gd name="adj" fmla="val 530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132539" y="3589288"/>
              <a:ext cx="2361600" cy="1530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  <a:buClr>
                  <a:srgbClr val="122E66"/>
                </a:buClr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74736" y="6453336"/>
            <a:ext cx="7536557" cy="378301"/>
            <a:chOff x="274736" y="6453336"/>
            <a:chExt cx="7536557" cy="378301"/>
          </a:xfrm>
        </p:grpSpPr>
        <p:sp>
          <p:nvSpPr>
            <p:cNvPr id="40" name="箭头: 五边形 39"/>
            <p:cNvSpPr/>
            <p:nvPr/>
          </p:nvSpPr>
          <p:spPr>
            <a:xfrm>
              <a:off x="5124038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274736" y="6493083"/>
              <a:ext cx="7536557" cy="338554"/>
              <a:chOff x="3496021" y="338920"/>
              <a:chExt cx="7536557" cy="338554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研究综述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论文内容</a:t>
                </a:r>
                <a:endParaRPr lang="zh-CN" altLang="en-US" sz="1600" b="1" dirty="0">
                  <a:solidFill>
                    <a:srgbClr val="A6A6A6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研究成果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0793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论文总结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论文背景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9706267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30867" y="809908"/>
            <a:ext cx="3828219" cy="430887"/>
            <a:chOff x="707718" y="813975"/>
            <a:chExt cx="3828219" cy="430887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200" dirty="0">
                  <a:solidFill>
                    <a:srgbClr val="00156C"/>
                  </a:solidFill>
                  <a:latin typeface="+mn-ea"/>
                  <a:cs typeface="+mn-ea"/>
                </a:rPr>
                <a:t>参考文献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992028" y="1563082"/>
            <a:ext cx="10501632" cy="448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点击添加相关标题文字，点击添加相关标题文字，点击添加相关标题文字，点击添加相关标题文字，文字。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点击添加相关标题文字，点击添加相关标题文字，点击添加相关标题文字，点击添加相关标题文字，文字。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marL="285750" indent="-285750" algn="l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点击添加相关标题文字，点击添加相关标题文字，点击添加相关标题文字，点击添加相关标题文字，文字。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点击添加相关标题文字，点击添加相关标题文字，点击添加相关标题文字，点击添加相关标题文字，文字。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marL="285750" indent="-285750" algn="l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点击添加相关标题文字，点击添加相关标题文字，点击添加相关标题文字，点击添加相关标题文字，文字。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点击添加相关标题文字，点击添加相关标题文字，点击添加相关标题文字，点击添加相关标题文字，文字。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marL="285750" indent="-285750" algn="l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点击添加相关标题文字，点击添加相关标题文字，点击添加相关标题文字，点击添加相关标题文字，文字。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点击添加相关标题文字，点击添加相关标题文字，点击添加相关标题文字，点击添加相关标题文字，文字。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marL="285750" indent="-285750" algn="l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点击添加相关标题文字，点击添加相关标题文字，点击添加相关标题文字，点击添加相关标题文字，文字。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点击添加相关标题文字，点击添加相关标题文字，点击添加相关标题文字，点击添加相关标题文字，文字。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marL="285750" indent="-285750" algn="l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点击添加相关标题文字，点击添加相关标题文字，点击添加相关标题文字，点击添加相关标题文字，文字。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2E66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点击添加相关标题文字，点击添加相关标题文字，点击添加相关标题文字，点击添加相关标题文字，文字。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9485" y="2855406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latin typeface="+mn-ea"/>
                <a:cs typeface="+mn-ea"/>
              </a:rPr>
              <a:t>毕业论文答辩模板</a:t>
            </a:r>
            <a:endParaRPr lang="zh-CN" altLang="en-US" sz="4800" spc="600" dirty="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9485" y="3782884"/>
            <a:ext cx="562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pc="600" dirty="0">
                <a:solidFill>
                  <a:schemeClr val="bg1"/>
                </a:solidFill>
                <a:latin typeface="Arial" panose="020B0604020202020204" pitchFamily="34" charset="0"/>
                <a:cs typeface="+mn-ea"/>
              </a:rPr>
              <a:t>Graduation thesis defense template</a:t>
            </a:r>
            <a:endParaRPr lang="zh-CN" altLang="en-US" sz="1400" spc="60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207568" y="2411204"/>
            <a:ext cx="7950894" cy="1337893"/>
            <a:chOff x="2207567" y="2599267"/>
            <a:chExt cx="7950894" cy="1337893"/>
          </a:xfrm>
        </p:grpSpPr>
        <p:sp>
          <p:nvSpPr>
            <p:cNvPr id="52" name="文本框 51"/>
            <p:cNvSpPr txBox="1"/>
            <p:nvPr/>
          </p:nvSpPr>
          <p:spPr>
            <a:xfrm>
              <a:off x="2207567" y="2599267"/>
              <a:ext cx="795089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000" b="1" spc="600" dirty="0">
                  <a:solidFill>
                    <a:srgbClr val="122E6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</a:rPr>
                <a:t>恳请老师批评指正</a:t>
              </a:r>
              <a:endParaRPr lang="zh-CN" altLang="en-US" sz="6000" b="1" spc="600" dirty="0">
                <a:solidFill>
                  <a:srgbClr val="122E6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157004" y="3629383"/>
              <a:ext cx="3877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pc="600" dirty="0">
                  <a:solidFill>
                    <a:srgbClr val="122E66"/>
                  </a:solidFill>
                  <a:latin typeface="Arial" panose="020B0604020202020204" pitchFamily="34" charset="0"/>
                  <a:cs typeface="+mn-ea"/>
                </a:rPr>
                <a:t>THANKS FOR LISTENING</a:t>
              </a:r>
              <a:endParaRPr lang="zh-CN" altLang="en-US" sz="1400" spc="600" dirty="0">
                <a:solidFill>
                  <a:srgbClr val="122E66"/>
                </a:solidFill>
                <a:latin typeface="Arial" panose="020B0604020202020204" pitchFamily="34" charset="0"/>
                <a:cs typeface="+mn-ea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4439861" y="4130605"/>
            <a:ext cx="3108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rgbClr val="122E66"/>
                </a:solidFill>
                <a:latin typeface="+mn-ea"/>
                <a:cs typeface="+mn-ea"/>
              </a:rPr>
              <a:t>复旦大学丨中国语言文学系</a:t>
            </a:r>
            <a:endParaRPr lang="zh-CN" altLang="en-US" sz="1600" spc="300" dirty="0">
              <a:solidFill>
                <a:srgbClr val="122E66"/>
              </a:solidFill>
              <a:latin typeface="+mn-ea"/>
              <a:cs typeface="+mn-ea"/>
            </a:endParaRPr>
          </a:p>
        </p:txBody>
      </p:sp>
      <p:sp>
        <p:nvSpPr>
          <p:cNvPr id="65" name="流程图: 离页连接符 64"/>
          <p:cNvSpPr/>
          <p:nvPr/>
        </p:nvSpPr>
        <p:spPr>
          <a:xfrm>
            <a:off x="5519936" y="0"/>
            <a:ext cx="1152128" cy="1152128"/>
          </a:xfrm>
          <a:prstGeom prst="flowChartOffpageConnector">
            <a:avLst/>
          </a:pr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6" name="graduate-man-hand-drawn-person_57251"/>
          <p:cNvSpPr/>
          <p:nvPr/>
        </p:nvSpPr>
        <p:spPr>
          <a:xfrm>
            <a:off x="5877134" y="209548"/>
            <a:ext cx="437729" cy="609685"/>
          </a:xfrm>
          <a:custGeom>
            <a:avLst/>
            <a:gdLst>
              <a:gd name="connsiteX0" fmla="*/ 83809 w 434872"/>
              <a:gd name="connsiteY0" fmla="*/ 581569 h 605705"/>
              <a:gd name="connsiteX1" fmla="*/ 82167 w 434872"/>
              <a:gd name="connsiteY1" fmla="*/ 583678 h 605705"/>
              <a:gd name="connsiteX2" fmla="*/ 88503 w 434872"/>
              <a:gd name="connsiteY2" fmla="*/ 584146 h 605705"/>
              <a:gd name="connsiteX3" fmla="*/ 86156 w 434872"/>
              <a:gd name="connsiteY3" fmla="*/ 581569 h 605705"/>
              <a:gd name="connsiteX4" fmla="*/ 83809 w 434872"/>
              <a:gd name="connsiteY4" fmla="*/ 581569 h 605705"/>
              <a:gd name="connsiteX5" fmla="*/ 337748 w 434872"/>
              <a:gd name="connsiteY5" fmla="*/ 504504 h 605705"/>
              <a:gd name="connsiteX6" fmla="*/ 314252 w 434872"/>
              <a:gd name="connsiteY6" fmla="*/ 509630 h 605705"/>
              <a:gd name="connsiteX7" fmla="*/ 290786 w 434872"/>
              <a:gd name="connsiteY7" fmla="*/ 521112 h 605705"/>
              <a:gd name="connsiteX8" fmla="*/ 283746 w 434872"/>
              <a:gd name="connsiteY8" fmla="*/ 528611 h 605705"/>
              <a:gd name="connsiteX9" fmla="*/ 314487 w 434872"/>
              <a:gd name="connsiteY9" fmla="*/ 529783 h 605705"/>
              <a:gd name="connsiteX10" fmla="*/ 359308 w 434872"/>
              <a:gd name="connsiteY10" fmla="*/ 510802 h 605705"/>
              <a:gd name="connsiteX11" fmla="*/ 337748 w 434872"/>
              <a:gd name="connsiteY11" fmla="*/ 504504 h 605705"/>
              <a:gd name="connsiteX12" fmla="*/ 88737 w 434872"/>
              <a:gd name="connsiteY12" fmla="*/ 451049 h 605705"/>
              <a:gd name="connsiteX13" fmla="*/ 70668 w 434872"/>
              <a:gd name="connsiteY13" fmla="*/ 462999 h 605705"/>
              <a:gd name="connsiteX14" fmla="*/ 72076 w 434872"/>
              <a:gd name="connsiteY14" fmla="*/ 462296 h 605705"/>
              <a:gd name="connsiteX15" fmla="*/ 88972 w 434872"/>
              <a:gd name="connsiteY15" fmla="*/ 451517 h 605705"/>
              <a:gd name="connsiteX16" fmla="*/ 88737 w 434872"/>
              <a:gd name="connsiteY16" fmla="*/ 451049 h 605705"/>
              <a:gd name="connsiteX17" fmla="*/ 109153 w 434872"/>
              <a:gd name="connsiteY17" fmla="*/ 408635 h 605705"/>
              <a:gd name="connsiteX18" fmla="*/ 117367 w 434872"/>
              <a:gd name="connsiteY18" fmla="*/ 409104 h 605705"/>
              <a:gd name="connsiteX19" fmla="*/ 195511 w 434872"/>
              <a:gd name="connsiteY19" fmla="*/ 466280 h 605705"/>
              <a:gd name="connsiteX20" fmla="*/ 180023 w 434872"/>
              <a:gd name="connsiteY20" fmla="*/ 430428 h 605705"/>
              <a:gd name="connsiteX21" fmla="*/ 187532 w 434872"/>
              <a:gd name="connsiteY21" fmla="*/ 413556 h 605705"/>
              <a:gd name="connsiteX22" fmla="*/ 191052 w 434872"/>
              <a:gd name="connsiteY22" fmla="*/ 413322 h 605705"/>
              <a:gd name="connsiteX23" fmla="*/ 191521 w 434872"/>
              <a:gd name="connsiteY23" fmla="*/ 412619 h 605705"/>
              <a:gd name="connsiteX24" fmla="*/ 219212 w 434872"/>
              <a:gd name="connsiteY24" fmla="*/ 410510 h 605705"/>
              <a:gd name="connsiteX25" fmla="*/ 244087 w 434872"/>
              <a:gd name="connsiteY25" fmla="*/ 410744 h 605705"/>
              <a:gd name="connsiteX26" fmla="*/ 252535 w 434872"/>
              <a:gd name="connsiteY26" fmla="*/ 421523 h 605705"/>
              <a:gd name="connsiteX27" fmla="*/ 233527 w 434872"/>
              <a:gd name="connsiteY27" fmla="*/ 464405 h 605705"/>
              <a:gd name="connsiteX28" fmla="*/ 295948 w 434872"/>
              <a:gd name="connsiteY28" fmla="*/ 417305 h 605705"/>
              <a:gd name="connsiteX29" fmla="*/ 306508 w 434872"/>
              <a:gd name="connsiteY29" fmla="*/ 412150 h 605705"/>
              <a:gd name="connsiteX30" fmla="*/ 344524 w 434872"/>
              <a:gd name="connsiteY30" fmla="*/ 416837 h 605705"/>
              <a:gd name="connsiteX31" fmla="*/ 412578 w 434872"/>
              <a:gd name="connsiteY31" fmla="*/ 445190 h 605705"/>
              <a:gd name="connsiteX32" fmla="*/ 420556 w 434872"/>
              <a:gd name="connsiteY32" fmla="*/ 591411 h 605705"/>
              <a:gd name="connsiteX33" fmla="*/ 411404 w 434872"/>
              <a:gd name="connsiteY33" fmla="*/ 600549 h 605705"/>
              <a:gd name="connsiteX34" fmla="*/ 7543 w 434872"/>
              <a:gd name="connsiteY34" fmla="*/ 592582 h 605705"/>
              <a:gd name="connsiteX35" fmla="*/ 737 w 434872"/>
              <a:gd name="connsiteY35" fmla="*/ 583678 h 605705"/>
              <a:gd name="connsiteX36" fmla="*/ 10359 w 434872"/>
              <a:gd name="connsiteY36" fmla="*/ 466514 h 605705"/>
              <a:gd name="connsiteX37" fmla="*/ 104929 w 434872"/>
              <a:gd name="connsiteY37" fmla="*/ 409104 h 605705"/>
              <a:gd name="connsiteX38" fmla="*/ 109153 w 434872"/>
              <a:gd name="connsiteY38" fmla="*/ 408635 h 605705"/>
              <a:gd name="connsiteX39" fmla="*/ 303187 w 434872"/>
              <a:gd name="connsiteY39" fmla="*/ 227980 h 605705"/>
              <a:gd name="connsiteX40" fmla="*/ 205113 w 434872"/>
              <a:gd name="connsiteY40" fmla="*/ 235947 h 605705"/>
              <a:gd name="connsiteX41" fmla="*/ 119005 w 434872"/>
              <a:gd name="connsiteY41" fmla="*/ 235244 h 605705"/>
              <a:gd name="connsiteX42" fmla="*/ 125340 w 434872"/>
              <a:gd name="connsiteY42" fmla="*/ 264531 h 605705"/>
              <a:gd name="connsiteX43" fmla="*/ 175785 w 434872"/>
              <a:gd name="connsiteY43" fmla="*/ 353097 h 605705"/>
              <a:gd name="connsiteX44" fmla="*/ 286764 w 434872"/>
              <a:gd name="connsiteY44" fmla="*/ 322872 h 605705"/>
              <a:gd name="connsiteX45" fmla="*/ 301780 w 434872"/>
              <a:gd name="connsiteY45" fmla="*/ 239461 h 605705"/>
              <a:gd name="connsiteX46" fmla="*/ 303187 w 434872"/>
              <a:gd name="connsiteY46" fmla="*/ 227980 h 605705"/>
              <a:gd name="connsiteX47" fmla="*/ 216581 w 434872"/>
              <a:gd name="connsiteY47" fmla="*/ 118943 h 605705"/>
              <a:gd name="connsiteX48" fmla="*/ 347063 w 434872"/>
              <a:gd name="connsiteY48" fmla="*/ 119968 h 605705"/>
              <a:gd name="connsiteX49" fmla="*/ 354336 w 434872"/>
              <a:gd name="connsiteY49" fmla="*/ 134729 h 605705"/>
              <a:gd name="connsiteX50" fmla="*/ 347063 w 434872"/>
              <a:gd name="connsiteY50" fmla="*/ 144335 h 605705"/>
              <a:gd name="connsiteX51" fmla="*/ 346828 w 434872"/>
              <a:gd name="connsiteY51" fmla="*/ 178074 h 605705"/>
              <a:gd name="connsiteX52" fmla="*/ 345420 w 434872"/>
              <a:gd name="connsiteY52" fmla="*/ 197287 h 605705"/>
              <a:gd name="connsiteX53" fmla="*/ 322662 w 434872"/>
              <a:gd name="connsiteY53" fmla="*/ 220014 h 605705"/>
              <a:gd name="connsiteX54" fmla="*/ 320081 w 434872"/>
              <a:gd name="connsiteY54" fmla="*/ 239461 h 605705"/>
              <a:gd name="connsiteX55" fmla="*/ 306003 w 434872"/>
              <a:gd name="connsiteY55" fmla="*/ 326152 h 605705"/>
              <a:gd name="connsiteX56" fmla="*/ 191036 w 434872"/>
              <a:gd name="connsiteY56" fmla="*/ 385196 h 605705"/>
              <a:gd name="connsiteX57" fmla="*/ 118067 w 434872"/>
              <a:gd name="connsiteY57" fmla="*/ 296162 h 605705"/>
              <a:gd name="connsiteX58" fmla="*/ 102816 w 434872"/>
              <a:gd name="connsiteY58" fmla="*/ 230323 h 605705"/>
              <a:gd name="connsiteX59" fmla="*/ 94604 w 434872"/>
              <a:gd name="connsiteY59" fmla="*/ 226106 h 605705"/>
              <a:gd name="connsiteX60" fmla="*/ 76538 w 434872"/>
              <a:gd name="connsiteY60" fmla="*/ 143867 h 605705"/>
              <a:gd name="connsiteX61" fmla="*/ 77241 w 434872"/>
              <a:gd name="connsiteY61" fmla="*/ 134026 h 605705"/>
              <a:gd name="connsiteX62" fmla="*/ 86392 w 434872"/>
              <a:gd name="connsiteY62" fmla="*/ 131683 h 605705"/>
              <a:gd name="connsiteX63" fmla="*/ 86627 w 434872"/>
              <a:gd name="connsiteY63" fmla="*/ 132152 h 605705"/>
              <a:gd name="connsiteX64" fmla="*/ 216581 w 434872"/>
              <a:gd name="connsiteY64" fmla="*/ 118943 h 605705"/>
              <a:gd name="connsiteX65" fmla="*/ 210722 w 434872"/>
              <a:gd name="connsiteY65" fmla="*/ 19876 h 605705"/>
              <a:gd name="connsiteX66" fmla="*/ 201804 w 434872"/>
              <a:gd name="connsiteY66" fmla="*/ 21048 h 605705"/>
              <a:gd name="connsiteX67" fmla="*/ 209783 w 434872"/>
              <a:gd name="connsiteY67" fmla="*/ 22454 h 605705"/>
              <a:gd name="connsiteX68" fmla="*/ 210722 w 434872"/>
              <a:gd name="connsiteY68" fmla="*/ 19876 h 605705"/>
              <a:gd name="connsiteX69" fmla="*/ 197815 w 434872"/>
              <a:gd name="connsiteY69" fmla="*/ 2064 h 605705"/>
              <a:gd name="connsiteX70" fmla="*/ 374759 w 434872"/>
              <a:gd name="connsiteY70" fmla="*/ 90186 h 605705"/>
              <a:gd name="connsiteX71" fmla="*/ 378983 w 434872"/>
              <a:gd name="connsiteY71" fmla="*/ 99795 h 605705"/>
              <a:gd name="connsiteX72" fmla="*/ 394237 w 434872"/>
              <a:gd name="connsiteY72" fmla="*/ 175260 h 605705"/>
              <a:gd name="connsiteX73" fmla="*/ 396819 w 434872"/>
              <a:gd name="connsiteY73" fmla="*/ 213696 h 605705"/>
              <a:gd name="connsiteX74" fmla="*/ 395645 w 434872"/>
              <a:gd name="connsiteY74" fmla="*/ 240648 h 605705"/>
              <a:gd name="connsiteX75" fmla="*/ 400339 w 434872"/>
              <a:gd name="connsiteY75" fmla="*/ 247210 h 605705"/>
              <a:gd name="connsiteX76" fmla="*/ 398696 w 434872"/>
              <a:gd name="connsiteY76" fmla="*/ 256351 h 605705"/>
              <a:gd name="connsiteX77" fmla="*/ 385554 w 434872"/>
              <a:gd name="connsiteY77" fmla="*/ 261741 h 605705"/>
              <a:gd name="connsiteX78" fmla="*/ 378983 w 434872"/>
              <a:gd name="connsiteY78" fmla="*/ 242757 h 605705"/>
              <a:gd name="connsiteX79" fmla="*/ 377575 w 434872"/>
              <a:gd name="connsiteY79" fmla="*/ 194478 h 605705"/>
              <a:gd name="connsiteX80" fmla="*/ 368658 w 434872"/>
              <a:gd name="connsiteY80" fmla="*/ 109638 h 605705"/>
              <a:gd name="connsiteX81" fmla="*/ 359740 w 434872"/>
              <a:gd name="connsiteY81" fmla="*/ 107763 h 605705"/>
              <a:gd name="connsiteX82" fmla="*/ 355751 w 434872"/>
              <a:gd name="connsiteY82" fmla="*/ 106826 h 605705"/>
              <a:gd name="connsiteX83" fmla="*/ 340027 w 434872"/>
              <a:gd name="connsiteY83" fmla="*/ 104482 h 605705"/>
              <a:gd name="connsiteX84" fmla="*/ 312570 w 434872"/>
              <a:gd name="connsiteY84" fmla="*/ 102607 h 605705"/>
              <a:gd name="connsiteX85" fmla="*/ 235128 w 434872"/>
              <a:gd name="connsiteY85" fmla="*/ 99795 h 605705"/>
              <a:gd name="connsiteX86" fmla="*/ 40583 w 434872"/>
              <a:gd name="connsiteY86" fmla="*/ 109404 h 605705"/>
              <a:gd name="connsiteX87" fmla="*/ 33543 w 434872"/>
              <a:gd name="connsiteY87" fmla="*/ 92998 h 605705"/>
              <a:gd name="connsiteX88" fmla="*/ 34012 w 434872"/>
              <a:gd name="connsiteY88" fmla="*/ 90654 h 605705"/>
              <a:gd name="connsiteX89" fmla="*/ 62642 w 434872"/>
              <a:gd name="connsiteY89" fmla="*/ 75421 h 605705"/>
              <a:gd name="connsiteX90" fmla="*/ 109812 w 434872"/>
              <a:gd name="connsiteY90" fmla="*/ 48000 h 605705"/>
              <a:gd name="connsiteX91" fmla="*/ 197815 w 434872"/>
              <a:gd name="connsiteY91" fmla="*/ 2064 h 60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34872" h="605705">
                <a:moveTo>
                  <a:pt x="83809" y="581569"/>
                </a:moveTo>
                <a:cubicBezTo>
                  <a:pt x="83340" y="582272"/>
                  <a:pt x="82871" y="582975"/>
                  <a:pt x="82167" y="583678"/>
                </a:cubicBezTo>
                <a:cubicBezTo>
                  <a:pt x="84279" y="583678"/>
                  <a:pt x="86391" y="583912"/>
                  <a:pt x="88503" y="584146"/>
                </a:cubicBezTo>
                <a:cubicBezTo>
                  <a:pt x="87564" y="583209"/>
                  <a:pt x="86860" y="582506"/>
                  <a:pt x="86156" y="581569"/>
                </a:cubicBezTo>
                <a:cubicBezTo>
                  <a:pt x="85452" y="581569"/>
                  <a:pt x="84748" y="581569"/>
                  <a:pt x="83809" y="581569"/>
                </a:cubicBezTo>
                <a:close/>
                <a:moveTo>
                  <a:pt x="337748" y="504504"/>
                </a:moveTo>
                <a:cubicBezTo>
                  <a:pt x="328860" y="505236"/>
                  <a:pt x="319649" y="507872"/>
                  <a:pt x="314252" y="509630"/>
                </a:cubicBezTo>
                <a:cubicBezTo>
                  <a:pt x="306039" y="512442"/>
                  <a:pt x="297826" y="515723"/>
                  <a:pt x="290786" y="521112"/>
                </a:cubicBezTo>
                <a:cubicBezTo>
                  <a:pt x="287735" y="523221"/>
                  <a:pt x="285623" y="526033"/>
                  <a:pt x="283746" y="528611"/>
                </a:cubicBezTo>
                <a:cubicBezTo>
                  <a:pt x="294071" y="527674"/>
                  <a:pt x="306039" y="529548"/>
                  <a:pt x="314487" y="529783"/>
                </a:cubicBezTo>
                <a:cubicBezTo>
                  <a:pt x="323404" y="530251"/>
                  <a:pt x="374796" y="532829"/>
                  <a:pt x="359308" y="510802"/>
                </a:cubicBezTo>
                <a:cubicBezTo>
                  <a:pt x="355201" y="504944"/>
                  <a:pt x="346636" y="503772"/>
                  <a:pt x="337748" y="504504"/>
                </a:cubicBezTo>
                <a:close/>
                <a:moveTo>
                  <a:pt x="88737" y="451049"/>
                </a:moveTo>
                <a:cubicBezTo>
                  <a:pt x="82167" y="454798"/>
                  <a:pt x="76065" y="458547"/>
                  <a:pt x="70668" y="462999"/>
                </a:cubicBezTo>
                <a:cubicBezTo>
                  <a:pt x="71137" y="462765"/>
                  <a:pt x="71607" y="462531"/>
                  <a:pt x="72076" y="462296"/>
                </a:cubicBezTo>
                <a:cubicBezTo>
                  <a:pt x="77239" y="458313"/>
                  <a:pt x="82871" y="454798"/>
                  <a:pt x="88972" y="451517"/>
                </a:cubicBezTo>
                <a:cubicBezTo>
                  <a:pt x="88737" y="451517"/>
                  <a:pt x="88737" y="451283"/>
                  <a:pt x="88737" y="451049"/>
                </a:cubicBezTo>
                <a:close/>
                <a:moveTo>
                  <a:pt x="109153" y="408635"/>
                </a:moveTo>
                <a:cubicBezTo>
                  <a:pt x="111031" y="406292"/>
                  <a:pt x="114785" y="405589"/>
                  <a:pt x="117367" y="409104"/>
                </a:cubicBezTo>
                <a:cubicBezTo>
                  <a:pt x="137079" y="435583"/>
                  <a:pt x="162657" y="460890"/>
                  <a:pt x="195511" y="466280"/>
                </a:cubicBezTo>
                <a:cubicBezTo>
                  <a:pt x="185185" y="458313"/>
                  <a:pt x="179553" y="444253"/>
                  <a:pt x="180023" y="430428"/>
                </a:cubicBezTo>
                <a:cubicBezTo>
                  <a:pt x="180257" y="424570"/>
                  <a:pt x="180257" y="415431"/>
                  <a:pt x="187532" y="413556"/>
                </a:cubicBezTo>
                <a:cubicBezTo>
                  <a:pt x="188705" y="413322"/>
                  <a:pt x="189879" y="413322"/>
                  <a:pt x="191052" y="413322"/>
                </a:cubicBezTo>
                <a:cubicBezTo>
                  <a:pt x="191287" y="413087"/>
                  <a:pt x="191287" y="412853"/>
                  <a:pt x="191521" y="412619"/>
                </a:cubicBezTo>
                <a:cubicBezTo>
                  <a:pt x="197857" y="407229"/>
                  <a:pt x="211468" y="410510"/>
                  <a:pt x="219212" y="410510"/>
                </a:cubicBezTo>
                <a:cubicBezTo>
                  <a:pt x="227426" y="410510"/>
                  <a:pt x="235874" y="410510"/>
                  <a:pt x="244087" y="410744"/>
                </a:cubicBezTo>
                <a:cubicBezTo>
                  <a:pt x="250188" y="410744"/>
                  <a:pt x="253474" y="416134"/>
                  <a:pt x="252535" y="421523"/>
                </a:cubicBezTo>
                <a:cubicBezTo>
                  <a:pt x="250423" y="434646"/>
                  <a:pt x="244791" y="453626"/>
                  <a:pt x="233527" y="464405"/>
                </a:cubicBezTo>
                <a:cubicBezTo>
                  <a:pt x="260983" y="458313"/>
                  <a:pt x="285388" y="444487"/>
                  <a:pt x="295948" y="417305"/>
                </a:cubicBezTo>
                <a:cubicBezTo>
                  <a:pt x="297591" y="413087"/>
                  <a:pt x="302754" y="410979"/>
                  <a:pt x="306508" y="412150"/>
                </a:cubicBezTo>
                <a:cubicBezTo>
                  <a:pt x="317772" y="407698"/>
                  <a:pt x="335372" y="414025"/>
                  <a:pt x="344524" y="416837"/>
                </a:cubicBezTo>
                <a:cubicBezTo>
                  <a:pt x="367287" y="423632"/>
                  <a:pt x="392866" y="431599"/>
                  <a:pt x="412578" y="445190"/>
                </a:cubicBezTo>
                <a:cubicBezTo>
                  <a:pt x="456695" y="475184"/>
                  <a:pt x="421964" y="549935"/>
                  <a:pt x="420556" y="591411"/>
                </a:cubicBezTo>
                <a:cubicBezTo>
                  <a:pt x="420322" y="596331"/>
                  <a:pt x="416567" y="600549"/>
                  <a:pt x="411404" y="600549"/>
                </a:cubicBezTo>
                <a:cubicBezTo>
                  <a:pt x="276940" y="601018"/>
                  <a:pt x="141068" y="616015"/>
                  <a:pt x="7543" y="592582"/>
                </a:cubicBezTo>
                <a:cubicBezTo>
                  <a:pt x="3553" y="591879"/>
                  <a:pt x="737" y="587427"/>
                  <a:pt x="737" y="583678"/>
                </a:cubicBezTo>
                <a:cubicBezTo>
                  <a:pt x="737" y="546185"/>
                  <a:pt x="-3956" y="502132"/>
                  <a:pt x="10359" y="466514"/>
                </a:cubicBezTo>
                <a:cubicBezTo>
                  <a:pt x="24908" y="430662"/>
                  <a:pt x="77239" y="429490"/>
                  <a:pt x="104929" y="409104"/>
                </a:cubicBezTo>
                <a:cubicBezTo>
                  <a:pt x="106103" y="408167"/>
                  <a:pt x="107745" y="408167"/>
                  <a:pt x="109153" y="408635"/>
                </a:cubicBezTo>
                <a:close/>
                <a:moveTo>
                  <a:pt x="303187" y="227980"/>
                </a:moveTo>
                <a:cubicBezTo>
                  <a:pt x="271982" y="237352"/>
                  <a:pt x="237023" y="235009"/>
                  <a:pt x="205113" y="235947"/>
                </a:cubicBezTo>
                <a:cubicBezTo>
                  <a:pt x="180008" y="236649"/>
                  <a:pt x="146691" y="241101"/>
                  <a:pt x="119005" y="235244"/>
                </a:cubicBezTo>
                <a:cubicBezTo>
                  <a:pt x="119474" y="245319"/>
                  <a:pt x="122055" y="255159"/>
                  <a:pt x="125340" y="264531"/>
                </a:cubicBezTo>
                <a:cubicBezTo>
                  <a:pt x="136133" y="295927"/>
                  <a:pt x="151618" y="329901"/>
                  <a:pt x="175785" y="353097"/>
                </a:cubicBezTo>
                <a:cubicBezTo>
                  <a:pt x="210510" y="386133"/>
                  <a:pt x="265882" y="361297"/>
                  <a:pt x="286764" y="322872"/>
                </a:cubicBezTo>
                <a:cubicBezTo>
                  <a:pt x="301310" y="296396"/>
                  <a:pt x="300841" y="268749"/>
                  <a:pt x="301780" y="239461"/>
                </a:cubicBezTo>
                <a:cubicBezTo>
                  <a:pt x="301780" y="235947"/>
                  <a:pt x="302484" y="231963"/>
                  <a:pt x="303187" y="227980"/>
                </a:cubicBezTo>
                <a:close/>
                <a:moveTo>
                  <a:pt x="216581" y="118943"/>
                </a:moveTo>
                <a:cubicBezTo>
                  <a:pt x="260485" y="117098"/>
                  <a:pt x="304478" y="117625"/>
                  <a:pt x="347063" y="119968"/>
                </a:cubicBezTo>
                <a:cubicBezTo>
                  <a:pt x="355275" y="120437"/>
                  <a:pt x="357621" y="129574"/>
                  <a:pt x="354336" y="134729"/>
                </a:cubicBezTo>
                <a:cubicBezTo>
                  <a:pt x="355275" y="139181"/>
                  <a:pt x="352225" y="144569"/>
                  <a:pt x="347063" y="144335"/>
                </a:cubicBezTo>
                <a:cubicBezTo>
                  <a:pt x="354336" y="144804"/>
                  <a:pt x="346828" y="169405"/>
                  <a:pt x="346828" y="178074"/>
                </a:cubicBezTo>
                <a:cubicBezTo>
                  <a:pt x="346828" y="184635"/>
                  <a:pt x="347063" y="190961"/>
                  <a:pt x="345420" y="197287"/>
                </a:cubicBezTo>
                <a:cubicBezTo>
                  <a:pt x="343074" y="207128"/>
                  <a:pt x="332281" y="214859"/>
                  <a:pt x="322662" y="220014"/>
                </a:cubicBezTo>
                <a:cubicBezTo>
                  <a:pt x="321723" y="227512"/>
                  <a:pt x="320315" y="234775"/>
                  <a:pt x="320081" y="239461"/>
                </a:cubicBezTo>
                <a:cubicBezTo>
                  <a:pt x="320081" y="268280"/>
                  <a:pt x="320315" y="300145"/>
                  <a:pt x="306003" y="326152"/>
                </a:cubicBezTo>
                <a:cubicBezTo>
                  <a:pt x="286998" y="361297"/>
                  <a:pt x="234442" y="403471"/>
                  <a:pt x="191036" y="385196"/>
                </a:cubicBezTo>
                <a:cubicBezTo>
                  <a:pt x="154903" y="370200"/>
                  <a:pt x="133083" y="330369"/>
                  <a:pt x="118067" y="296162"/>
                </a:cubicBezTo>
                <a:cubicBezTo>
                  <a:pt x="110559" y="279058"/>
                  <a:pt x="99062" y="251879"/>
                  <a:pt x="102816" y="230323"/>
                </a:cubicBezTo>
                <a:cubicBezTo>
                  <a:pt x="100000" y="228917"/>
                  <a:pt x="97185" y="227746"/>
                  <a:pt x="94604" y="226106"/>
                </a:cubicBezTo>
                <a:cubicBezTo>
                  <a:pt x="68091" y="210408"/>
                  <a:pt x="74191" y="172451"/>
                  <a:pt x="76538" y="143867"/>
                </a:cubicBezTo>
                <a:cubicBezTo>
                  <a:pt x="73018" y="141289"/>
                  <a:pt x="72549" y="135432"/>
                  <a:pt x="77241" y="134026"/>
                </a:cubicBezTo>
                <a:cubicBezTo>
                  <a:pt x="77476" y="129574"/>
                  <a:pt x="84046" y="126997"/>
                  <a:pt x="86392" y="131683"/>
                </a:cubicBezTo>
                <a:cubicBezTo>
                  <a:pt x="86392" y="131917"/>
                  <a:pt x="86627" y="131917"/>
                  <a:pt x="86627" y="132152"/>
                </a:cubicBezTo>
                <a:cubicBezTo>
                  <a:pt x="128860" y="125006"/>
                  <a:pt x="172676" y="120788"/>
                  <a:pt x="216581" y="118943"/>
                </a:cubicBezTo>
                <a:close/>
                <a:moveTo>
                  <a:pt x="210722" y="19876"/>
                </a:moveTo>
                <a:cubicBezTo>
                  <a:pt x="207671" y="20110"/>
                  <a:pt x="204855" y="20579"/>
                  <a:pt x="201804" y="21048"/>
                </a:cubicBezTo>
                <a:cubicBezTo>
                  <a:pt x="204620" y="21517"/>
                  <a:pt x="207202" y="21985"/>
                  <a:pt x="209783" y="22454"/>
                </a:cubicBezTo>
                <a:cubicBezTo>
                  <a:pt x="210018" y="21517"/>
                  <a:pt x="210252" y="20579"/>
                  <a:pt x="210722" y="19876"/>
                </a:cubicBezTo>
                <a:close/>
                <a:moveTo>
                  <a:pt x="197815" y="2064"/>
                </a:moveTo>
                <a:cubicBezTo>
                  <a:pt x="266809" y="-12935"/>
                  <a:pt x="322427" y="57609"/>
                  <a:pt x="374759" y="90186"/>
                </a:cubicBezTo>
                <a:cubicBezTo>
                  <a:pt x="378749" y="92764"/>
                  <a:pt x="379687" y="96513"/>
                  <a:pt x="378983" y="99795"/>
                </a:cubicBezTo>
                <a:cubicBezTo>
                  <a:pt x="387901" y="123934"/>
                  <a:pt x="392125" y="149714"/>
                  <a:pt x="394237" y="175260"/>
                </a:cubicBezTo>
                <a:cubicBezTo>
                  <a:pt x="395410" y="188150"/>
                  <a:pt x="396349" y="201040"/>
                  <a:pt x="396819" y="213696"/>
                </a:cubicBezTo>
                <a:cubicBezTo>
                  <a:pt x="396819" y="216743"/>
                  <a:pt x="395645" y="231742"/>
                  <a:pt x="395645" y="240648"/>
                </a:cubicBezTo>
                <a:cubicBezTo>
                  <a:pt x="398461" y="241585"/>
                  <a:pt x="400808" y="243695"/>
                  <a:pt x="400339" y="247210"/>
                </a:cubicBezTo>
                <a:cubicBezTo>
                  <a:pt x="400104" y="250491"/>
                  <a:pt x="399635" y="253069"/>
                  <a:pt x="398696" y="256351"/>
                </a:cubicBezTo>
                <a:cubicBezTo>
                  <a:pt x="397288" y="261507"/>
                  <a:pt x="390482" y="265022"/>
                  <a:pt x="385554" y="261741"/>
                </a:cubicBezTo>
                <a:cubicBezTo>
                  <a:pt x="377810" y="256351"/>
                  <a:pt x="378983" y="252132"/>
                  <a:pt x="378983" y="242757"/>
                </a:cubicBezTo>
                <a:cubicBezTo>
                  <a:pt x="378749" y="226586"/>
                  <a:pt x="378514" y="210649"/>
                  <a:pt x="377575" y="194478"/>
                </a:cubicBezTo>
                <a:cubicBezTo>
                  <a:pt x="375933" y="166120"/>
                  <a:pt x="371474" y="137762"/>
                  <a:pt x="368658" y="109638"/>
                </a:cubicBezTo>
                <a:cubicBezTo>
                  <a:pt x="365607" y="111279"/>
                  <a:pt x="361852" y="110341"/>
                  <a:pt x="359740" y="107763"/>
                </a:cubicBezTo>
                <a:cubicBezTo>
                  <a:pt x="359036" y="107529"/>
                  <a:pt x="357863" y="107294"/>
                  <a:pt x="355751" y="106826"/>
                </a:cubicBezTo>
                <a:cubicBezTo>
                  <a:pt x="350588" y="105888"/>
                  <a:pt x="345190" y="104951"/>
                  <a:pt x="340027" y="104482"/>
                </a:cubicBezTo>
                <a:cubicBezTo>
                  <a:pt x="330875" y="103544"/>
                  <a:pt x="321723" y="103076"/>
                  <a:pt x="312570" y="102607"/>
                </a:cubicBezTo>
                <a:cubicBezTo>
                  <a:pt x="286756" y="101670"/>
                  <a:pt x="260942" y="99795"/>
                  <a:pt x="235128" y="99795"/>
                </a:cubicBezTo>
                <a:cubicBezTo>
                  <a:pt x="170592" y="99326"/>
                  <a:pt x="104649" y="97685"/>
                  <a:pt x="40583" y="109404"/>
                </a:cubicBezTo>
                <a:cubicBezTo>
                  <a:pt x="30257" y="111279"/>
                  <a:pt x="25329" y="96982"/>
                  <a:pt x="33543" y="92998"/>
                </a:cubicBezTo>
                <a:cubicBezTo>
                  <a:pt x="33543" y="92061"/>
                  <a:pt x="33543" y="91357"/>
                  <a:pt x="34012" y="90654"/>
                </a:cubicBezTo>
                <a:cubicBezTo>
                  <a:pt x="40583" y="81749"/>
                  <a:pt x="53255" y="80342"/>
                  <a:pt x="62642" y="75421"/>
                </a:cubicBezTo>
                <a:cubicBezTo>
                  <a:pt x="78835" y="66983"/>
                  <a:pt x="94323" y="57375"/>
                  <a:pt x="109812" y="48000"/>
                </a:cubicBezTo>
                <a:cubicBezTo>
                  <a:pt x="136565" y="31594"/>
                  <a:pt x="166603" y="8861"/>
                  <a:pt x="197815" y="20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98868" y="5576009"/>
            <a:ext cx="11259625" cy="380136"/>
            <a:chOff x="297350" y="5605502"/>
            <a:chExt cx="11259625" cy="380136"/>
          </a:xfrm>
        </p:grpSpPr>
        <p:grpSp>
          <p:nvGrpSpPr>
            <p:cNvPr id="68" name="组合 67"/>
            <p:cNvGrpSpPr/>
            <p:nvPr/>
          </p:nvGrpSpPr>
          <p:grpSpPr>
            <a:xfrm>
              <a:off x="604527" y="5616012"/>
              <a:ext cx="10952448" cy="369626"/>
              <a:chOff x="994126" y="4996864"/>
              <a:chExt cx="10952448" cy="369626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994126" y="4997158"/>
                <a:ext cx="2114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n-ea"/>
                    <a:cs typeface="+mn-ea"/>
                  </a:rPr>
                  <a:t>答辩人：</a:t>
                </a:r>
                <a:r>
                  <a:rPr lang="en-US" altLang="zh-CN" b="1" spc="300" dirty="0">
                    <a:solidFill>
                      <a:srgbClr val="122E66"/>
                    </a:solidFill>
                    <a:latin typeface="+mn-ea"/>
                    <a:cs typeface="+mn-ea"/>
                  </a:rPr>
                  <a:t>×××</a:t>
                </a:r>
                <a:endParaRPr lang="zh-CN" altLang="en-US" b="1" spc="300" dirty="0">
                  <a:solidFill>
                    <a:srgbClr val="122E66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9556176" y="4996864"/>
                <a:ext cx="2390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n-ea"/>
                    <a:cs typeface="+mn-ea"/>
                  </a:rPr>
                  <a:t>答辩时间：</a:t>
                </a:r>
                <a:r>
                  <a:rPr lang="en-US" altLang="zh-CN" b="1" spc="300" dirty="0">
                    <a:solidFill>
                      <a:srgbClr val="122E66"/>
                    </a:solidFill>
                    <a:latin typeface="+mn-ea"/>
                    <a:cs typeface="+mn-ea"/>
                  </a:rPr>
                  <a:t>×××</a:t>
                </a:r>
                <a:endParaRPr lang="zh-CN" altLang="en-US" b="1" spc="300" dirty="0">
                  <a:solidFill>
                    <a:srgbClr val="122E66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5302619" y="4996864"/>
                <a:ext cx="183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n-ea"/>
                    <a:cs typeface="+mn-ea"/>
                  </a:rPr>
                  <a:t>导师：</a:t>
                </a:r>
                <a:r>
                  <a:rPr lang="en-US" altLang="zh-CN" b="1" spc="300" dirty="0">
                    <a:solidFill>
                      <a:srgbClr val="122E66"/>
                    </a:solidFill>
                    <a:latin typeface="+mn-ea"/>
                    <a:cs typeface="+mn-ea"/>
                  </a:rPr>
                  <a:t>×××</a:t>
                </a:r>
                <a:endParaRPr lang="zh-CN" altLang="en-US" b="1" spc="300" dirty="0">
                  <a:solidFill>
                    <a:srgbClr val="122E66"/>
                  </a:solidFill>
                  <a:latin typeface="+mn-ea"/>
                  <a:cs typeface="+mn-ea"/>
                </a:endParaRPr>
              </a:p>
            </p:txBody>
          </p:sp>
        </p:grpSp>
        <p:sp>
          <p:nvSpPr>
            <p:cNvPr id="69" name="iconfont-1047-784241"/>
            <p:cNvSpPr/>
            <p:nvPr/>
          </p:nvSpPr>
          <p:spPr>
            <a:xfrm>
              <a:off x="8872548" y="5640618"/>
              <a:ext cx="315295" cy="314885"/>
            </a:xfrm>
            <a:custGeom>
              <a:avLst/>
              <a:gdLst>
                <a:gd name="T0" fmla="*/ 11189 w 11189"/>
                <a:gd name="T1" fmla="*/ 5643 h 11177"/>
                <a:gd name="T2" fmla="*/ 11189 w 11189"/>
                <a:gd name="T3" fmla="*/ 5589 h 11177"/>
                <a:gd name="T4" fmla="*/ 11189 w 11189"/>
                <a:gd name="T5" fmla="*/ 5535 h 11177"/>
                <a:gd name="T6" fmla="*/ 5595 w 11189"/>
                <a:gd name="T7" fmla="*/ 0 h 11177"/>
                <a:gd name="T8" fmla="*/ 0 w 11189"/>
                <a:gd name="T9" fmla="*/ 5535 h 11177"/>
                <a:gd name="T10" fmla="*/ 1 w 11189"/>
                <a:gd name="T11" fmla="*/ 5589 h 11177"/>
                <a:gd name="T12" fmla="*/ 0 w 11189"/>
                <a:gd name="T13" fmla="*/ 5643 h 11177"/>
                <a:gd name="T14" fmla="*/ 5595 w 11189"/>
                <a:gd name="T15" fmla="*/ 11177 h 11177"/>
                <a:gd name="T16" fmla="*/ 11189 w 11189"/>
                <a:gd name="T17" fmla="*/ 5643 h 11177"/>
                <a:gd name="T18" fmla="*/ 5595 w 11189"/>
                <a:gd name="T19" fmla="*/ 10124 h 11177"/>
                <a:gd name="T20" fmla="*/ 1156 w 11189"/>
                <a:gd name="T21" fmla="*/ 5643 h 11177"/>
                <a:gd name="T22" fmla="*/ 1156 w 11189"/>
                <a:gd name="T23" fmla="*/ 5611 h 11177"/>
                <a:gd name="T24" fmla="*/ 1156 w 11189"/>
                <a:gd name="T25" fmla="*/ 5611 h 11177"/>
                <a:gd name="T26" fmla="*/ 1156 w 11189"/>
                <a:gd name="T27" fmla="*/ 5589 h 11177"/>
                <a:gd name="T28" fmla="*/ 1156 w 11189"/>
                <a:gd name="T29" fmla="*/ 5567 h 11177"/>
                <a:gd name="T30" fmla="*/ 1156 w 11189"/>
                <a:gd name="T31" fmla="*/ 5567 h 11177"/>
                <a:gd name="T32" fmla="*/ 1156 w 11189"/>
                <a:gd name="T33" fmla="*/ 5535 h 11177"/>
                <a:gd name="T34" fmla="*/ 5595 w 11189"/>
                <a:gd name="T35" fmla="*/ 1054 h 11177"/>
                <a:gd name="T36" fmla="*/ 10034 w 11189"/>
                <a:gd name="T37" fmla="*/ 5535 h 11177"/>
                <a:gd name="T38" fmla="*/ 10033 w 11189"/>
                <a:gd name="T39" fmla="*/ 5567 h 11177"/>
                <a:gd name="T40" fmla="*/ 10033 w 11189"/>
                <a:gd name="T41" fmla="*/ 5567 h 11177"/>
                <a:gd name="T42" fmla="*/ 10033 w 11189"/>
                <a:gd name="T43" fmla="*/ 5589 h 11177"/>
                <a:gd name="T44" fmla="*/ 10033 w 11189"/>
                <a:gd name="T45" fmla="*/ 5611 h 11177"/>
                <a:gd name="T46" fmla="*/ 10033 w 11189"/>
                <a:gd name="T47" fmla="*/ 5611 h 11177"/>
                <a:gd name="T48" fmla="*/ 10034 w 11189"/>
                <a:gd name="T49" fmla="*/ 5643 h 11177"/>
                <a:gd name="T50" fmla="*/ 5595 w 11189"/>
                <a:gd name="T51" fmla="*/ 10124 h 11177"/>
                <a:gd name="T52" fmla="*/ 4818 w 11189"/>
                <a:gd name="T53" fmla="*/ 5514 h 11177"/>
                <a:gd name="T54" fmla="*/ 4804 w 11189"/>
                <a:gd name="T55" fmla="*/ 5611 h 11177"/>
                <a:gd name="T56" fmla="*/ 4804 w 11189"/>
                <a:gd name="T57" fmla="*/ 6034 h 11177"/>
                <a:gd name="T58" fmla="*/ 5167 w 11189"/>
                <a:gd name="T59" fmla="*/ 6397 h 11177"/>
                <a:gd name="T60" fmla="*/ 8440 w 11189"/>
                <a:gd name="T61" fmla="*/ 6397 h 11177"/>
                <a:gd name="T62" fmla="*/ 8803 w 11189"/>
                <a:gd name="T63" fmla="*/ 6034 h 11177"/>
                <a:gd name="T64" fmla="*/ 8803 w 11189"/>
                <a:gd name="T65" fmla="*/ 5611 h 11177"/>
                <a:gd name="T66" fmla="*/ 8440 w 11189"/>
                <a:gd name="T67" fmla="*/ 5249 h 11177"/>
                <a:gd name="T68" fmla="*/ 5966 w 11189"/>
                <a:gd name="T69" fmla="*/ 5249 h 11177"/>
                <a:gd name="T70" fmla="*/ 5966 w 11189"/>
                <a:gd name="T71" fmla="*/ 2069 h 11177"/>
                <a:gd name="T72" fmla="*/ 5604 w 11189"/>
                <a:gd name="T73" fmla="*/ 1706 h 11177"/>
                <a:gd name="T74" fmla="*/ 5180 w 11189"/>
                <a:gd name="T75" fmla="*/ 1706 h 11177"/>
                <a:gd name="T76" fmla="*/ 4818 w 11189"/>
                <a:gd name="T77" fmla="*/ 2069 h 11177"/>
                <a:gd name="T78" fmla="*/ 4818 w 11189"/>
                <a:gd name="T79" fmla="*/ 5514 h 1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189" h="11177">
                  <a:moveTo>
                    <a:pt x="11189" y="5643"/>
                  </a:moveTo>
                  <a:cubicBezTo>
                    <a:pt x="11189" y="5625"/>
                    <a:pt x="11189" y="5607"/>
                    <a:pt x="11189" y="5589"/>
                  </a:cubicBezTo>
                  <a:cubicBezTo>
                    <a:pt x="11189" y="5571"/>
                    <a:pt x="11189" y="5553"/>
                    <a:pt x="11189" y="5535"/>
                  </a:cubicBezTo>
                  <a:cubicBezTo>
                    <a:pt x="11189" y="2478"/>
                    <a:pt x="8684" y="0"/>
                    <a:pt x="5595" y="0"/>
                  </a:cubicBezTo>
                  <a:cubicBezTo>
                    <a:pt x="2505" y="0"/>
                    <a:pt x="0" y="2478"/>
                    <a:pt x="0" y="5535"/>
                  </a:cubicBezTo>
                  <a:cubicBezTo>
                    <a:pt x="0" y="5553"/>
                    <a:pt x="1" y="5571"/>
                    <a:pt x="1" y="5589"/>
                  </a:cubicBezTo>
                  <a:cubicBezTo>
                    <a:pt x="1" y="5607"/>
                    <a:pt x="0" y="5625"/>
                    <a:pt x="0" y="5643"/>
                  </a:cubicBezTo>
                  <a:cubicBezTo>
                    <a:pt x="0" y="8700"/>
                    <a:pt x="2505" y="11177"/>
                    <a:pt x="5595" y="11177"/>
                  </a:cubicBezTo>
                  <a:cubicBezTo>
                    <a:pt x="8684" y="11177"/>
                    <a:pt x="11189" y="8700"/>
                    <a:pt x="11189" y="5643"/>
                  </a:cubicBezTo>
                  <a:close/>
                  <a:moveTo>
                    <a:pt x="5595" y="10124"/>
                  </a:moveTo>
                  <a:cubicBezTo>
                    <a:pt x="3143" y="10124"/>
                    <a:pt x="1156" y="8118"/>
                    <a:pt x="1156" y="5643"/>
                  </a:cubicBezTo>
                  <a:cubicBezTo>
                    <a:pt x="1156" y="5632"/>
                    <a:pt x="1156" y="5622"/>
                    <a:pt x="1156" y="5611"/>
                  </a:cubicBezTo>
                  <a:lnTo>
                    <a:pt x="1156" y="5611"/>
                  </a:lnTo>
                  <a:cubicBezTo>
                    <a:pt x="1156" y="5604"/>
                    <a:pt x="1156" y="5596"/>
                    <a:pt x="1156" y="5589"/>
                  </a:cubicBezTo>
                  <a:cubicBezTo>
                    <a:pt x="1156" y="5582"/>
                    <a:pt x="1156" y="5574"/>
                    <a:pt x="1156" y="5567"/>
                  </a:cubicBezTo>
                  <a:lnTo>
                    <a:pt x="1156" y="5567"/>
                  </a:lnTo>
                  <a:cubicBezTo>
                    <a:pt x="1156" y="5556"/>
                    <a:pt x="1156" y="5546"/>
                    <a:pt x="1156" y="5535"/>
                  </a:cubicBezTo>
                  <a:cubicBezTo>
                    <a:pt x="1156" y="3060"/>
                    <a:pt x="3143" y="1054"/>
                    <a:pt x="5595" y="1054"/>
                  </a:cubicBezTo>
                  <a:cubicBezTo>
                    <a:pt x="8046" y="1054"/>
                    <a:pt x="10034" y="3060"/>
                    <a:pt x="10034" y="5535"/>
                  </a:cubicBezTo>
                  <a:cubicBezTo>
                    <a:pt x="10034" y="5546"/>
                    <a:pt x="10033" y="5556"/>
                    <a:pt x="10033" y="5567"/>
                  </a:cubicBezTo>
                  <a:lnTo>
                    <a:pt x="10033" y="5567"/>
                  </a:lnTo>
                  <a:cubicBezTo>
                    <a:pt x="10033" y="5574"/>
                    <a:pt x="10033" y="5582"/>
                    <a:pt x="10033" y="5589"/>
                  </a:cubicBezTo>
                  <a:cubicBezTo>
                    <a:pt x="10033" y="5596"/>
                    <a:pt x="10033" y="5604"/>
                    <a:pt x="10033" y="5611"/>
                  </a:cubicBezTo>
                  <a:lnTo>
                    <a:pt x="10033" y="5611"/>
                  </a:lnTo>
                  <a:cubicBezTo>
                    <a:pt x="10034" y="5622"/>
                    <a:pt x="10034" y="5632"/>
                    <a:pt x="10034" y="5643"/>
                  </a:cubicBezTo>
                  <a:cubicBezTo>
                    <a:pt x="10034" y="8118"/>
                    <a:pt x="8046" y="10124"/>
                    <a:pt x="5595" y="10124"/>
                  </a:cubicBezTo>
                  <a:close/>
                  <a:moveTo>
                    <a:pt x="4818" y="5514"/>
                  </a:moveTo>
                  <a:cubicBezTo>
                    <a:pt x="4809" y="5545"/>
                    <a:pt x="4804" y="5577"/>
                    <a:pt x="4804" y="5611"/>
                  </a:cubicBezTo>
                  <a:lnTo>
                    <a:pt x="4804" y="6034"/>
                  </a:lnTo>
                  <a:cubicBezTo>
                    <a:pt x="4804" y="6235"/>
                    <a:pt x="4967" y="6397"/>
                    <a:pt x="5167" y="6397"/>
                  </a:cubicBezTo>
                  <a:lnTo>
                    <a:pt x="8440" y="6397"/>
                  </a:lnTo>
                  <a:cubicBezTo>
                    <a:pt x="8640" y="6397"/>
                    <a:pt x="8803" y="6235"/>
                    <a:pt x="8803" y="6034"/>
                  </a:cubicBezTo>
                  <a:lnTo>
                    <a:pt x="8803" y="5611"/>
                  </a:lnTo>
                  <a:cubicBezTo>
                    <a:pt x="8803" y="5411"/>
                    <a:pt x="8640" y="5249"/>
                    <a:pt x="8440" y="5249"/>
                  </a:cubicBezTo>
                  <a:lnTo>
                    <a:pt x="5966" y="5249"/>
                  </a:lnTo>
                  <a:lnTo>
                    <a:pt x="5966" y="2069"/>
                  </a:lnTo>
                  <a:cubicBezTo>
                    <a:pt x="5966" y="1869"/>
                    <a:pt x="5804" y="1706"/>
                    <a:pt x="5604" y="1706"/>
                  </a:cubicBezTo>
                  <a:lnTo>
                    <a:pt x="5180" y="1706"/>
                  </a:lnTo>
                  <a:cubicBezTo>
                    <a:pt x="4980" y="1706"/>
                    <a:pt x="4818" y="1869"/>
                    <a:pt x="4818" y="2069"/>
                  </a:cubicBezTo>
                  <a:lnTo>
                    <a:pt x="4818" y="5514"/>
                  </a:lnTo>
                  <a:close/>
                </a:path>
              </a:pathLst>
            </a:custGeom>
            <a:solidFill>
              <a:srgbClr val="122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E66"/>
                </a:solidFill>
                <a:cs typeface="+mn-ea"/>
              </a:endParaRPr>
            </a:p>
          </p:txBody>
        </p:sp>
        <p:pic>
          <p:nvPicPr>
            <p:cNvPr id="70" name="图形 6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50" y="5605502"/>
              <a:ext cx="369332" cy="369332"/>
            </a:xfrm>
            <a:prstGeom prst="rect">
              <a:avLst/>
            </a:prstGeom>
          </p:spPr>
        </p:pic>
        <p:pic>
          <p:nvPicPr>
            <p:cNvPr id="71" name="图形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0886" y="5640228"/>
              <a:ext cx="292924" cy="2929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323639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663501"/>
            <a:ext cx="4619625" cy="429895"/>
            <a:chOff x="707718" y="813975"/>
            <a:chExt cx="4619625" cy="429895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703" y="813975"/>
              <a:ext cx="4485640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WAV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文件简介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82991" y="963324"/>
            <a:ext cx="9834880" cy="5121275"/>
            <a:chOff x="1645764" y="1659029"/>
            <a:chExt cx="9834880" cy="5121275"/>
          </a:xfrm>
        </p:grpSpPr>
        <p:sp>
          <p:nvSpPr>
            <p:cNvPr id="26" name="矩形: 圆角 25"/>
            <p:cNvSpPr/>
            <p:nvPr/>
          </p:nvSpPr>
          <p:spPr>
            <a:xfrm>
              <a:off x="2608424" y="1979704"/>
              <a:ext cx="8872220" cy="4800600"/>
            </a:xfrm>
            <a:prstGeom prst="roundRect">
              <a:avLst>
                <a:gd name="adj" fmla="val 53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10429" y="2559459"/>
              <a:ext cx="7036435" cy="34607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30000"/>
                </a:lnSpc>
                <a:buClr>
                  <a:srgbClr val="0E419C"/>
                </a:buClr>
              </a:pPr>
              <a:r>
                <a:rPr kumimoji="0" lang="en-US" altLang="zh-CN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Segoe UI Symbol" panose="020B0502040204020203" pitchFamily="34" charset="0"/>
                </a:rPr>
                <a:t>      </a:t>
              </a:r>
              <a:r>
                <a:rPr kumimoji="0" lang="en-US" altLang="zh-CN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Segoe UI Symbol" panose="020B0502040204020203" pitchFamily="34" charset="0"/>
                </a:rPr>
                <a:t>WAV（Waveform Audio File Format）是一种流行的、以无损的方式存储音频数据的音频文件格式，通常用于在计算机系统中存储音频。WAV文件使用PCM（脉冲编码调制）编码，这意味着它们以原始音频样本的形式存储音频数据，保留了高质量的音频信息。由于WAV文件不经过任何压缩，它们通常具有较大的文件大小，但也因此保留了音频的完整性，使其成为专业音频编辑和处理的常见选择。</a:t>
              </a:r>
              <a:endParaRPr kumimoji="0" lang="en-US" altLang="zh-CN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Symbol" panose="020B0502040204020203" pitchFamily="34" charset="0"/>
              </a:endParaRPr>
            </a:p>
            <a:p>
              <a:pPr algn="just">
                <a:lnSpc>
                  <a:spcPct val="130000"/>
                </a:lnSpc>
                <a:buClr>
                  <a:srgbClr val="0E419C"/>
                </a:buClr>
              </a:pPr>
              <a:r>
                <a:rPr kumimoji="0" lang="en-US" altLang="zh-CN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Segoe UI Symbol" panose="020B0502040204020203" pitchFamily="34" charset="0"/>
                </a:rPr>
                <a:t>      WAV文件属于RIFF结构形式的文件，是一种树状结构，其最基本的组成单元是chunk（块），而每一个chunk则由辨识码，数据大小，以及数据本身组成</a:t>
              </a:r>
              <a:r>
                <a:rPr kumimoji="0" lang="zh-CN" altLang="en-US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Segoe UI Symbol" panose="020B0502040204020203" pitchFamily="34" charset="0"/>
                </a:rPr>
                <a:t>。</a:t>
              </a:r>
              <a:endParaRPr kumimoji="0" lang="en-US" altLang="zh-CN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Symbol" panose="020B0502040204020203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45764" y="1659029"/>
              <a:ext cx="1765300" cy="2646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dirty="0">
                  <a:solidFill>
                    <a:schemeClr val="bg1">
                      <a:lumMod val="7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“</a:t>
              </a:r>
              <a:endParaRPr lang="zh-CN" altLang="en-US" sz="16600" dirty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482812" y="4925545"/>
            <a:ext cx="17653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”</a:t>
            </a:r>
            <a:endParaRPr lang="zh-CN" altLang="en-US" sz="16600" dirty="0">
              <a:solidFill>
                <a:schemeClr val="bg1">
                  <a:lumMod val="7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74736" y="6441603"/>
            <a:ext cx="7363462" cy="367807"/>
            <a:chOff x="-266928" y="6471193"/>
            <a:chExt cx="7363462" cy="367807"/>
          </a:xfrm>
        </p:grpSpPr>
        <p:sp>
          <p:nvSpPr>
            <p:cNvPr id="60" name="箭头: 五边形 7"/>
            <p:cNvSpPr/>
            <p:nvPr/>
          </p:nvSpPr>
          <p:spPr>
            <a:xfrm>
              <a:off x="-209769" y="6471193"/>
              <a:ext cx="1753655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-266928" y="6475736"/>
              <a:ext cx="7363462" cy="358977"/>
              <a:chOff x="2954357" y="321573"/>
              <a:chExt cx="7363462" cy="358977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4913967" y="321573"/>
                <a:ext cx="14446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信息隐藏方法</a:t>
                </a:r>
                <a:endParaRPr lang="zh-CN" altLang="en-US" sz="1600" b="1" dirty="0">
                  <a:solidFill>
                    <a:srgbClr val="A6A6A6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6664984" y="343365"/>
                <a:ext cx="140970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信息隐藏实现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379958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954357" y="332340"/>
                <a:ext cx="183769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WAV</a:t>
                </a:r>
                <a:r>
                  <a:rPr lang="zh-CN" altLang="en-US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文件格式剖析</a:t>
                </a:r>
                <a:endPara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29895"/>
            <a:chOff x="707718" y="813975"/>
            <a:chExt cx="3828219" cy="429895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RIFF</a:t>
              </a: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结构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sp>
        <p:nvSpPr>
          <p:cNvPr id="25" name="箭头: 右 24"/>
          <p:cNvSpPr/>
          <p:nvPr/>
        </p:nvSpPr>
        <p:spPr>
          <a:xfrm>
            <a:off x="626188" y="2240604"/>
            <a:ext cx="11259238" cy="275421"/>
          </a:xfrm>
          <a:prstGeom prst="rightArrow">
            <a:avLst>
              <a:gd name="adj1" fmla="val 50000"/>
              <a:gd name="adj2" fmla="val 222001"/>
            </a:avLst>
          </a:prstGeom>
          <a:gradFill>
            <a:gsLst>
              <a:gs pos="0">
                <a:srgbClr val="122E66"/>
              </a:gs>
              <a:gs pos="100000">
                <a:srgbClr val="122E66">
                  <a:alpha val="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221882" y="1669040"/>
            <a:ext cx="20072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/>
              <a:t>辨识码</a:t>
            </a:r>
            <a:endParaRPr lang="zh-CN" altLang="en-US" sz="2000" b="1" spc="300" dirty="0"/>
          </a:p>
          <a:p>
            <a:pPr algn="ctr"/>
            <a:r>
              <a:rPr lang="en-US" altLang="zh-CN" sz="2000" b="1" spc="300" dirty="0"/>
              <a:t>uint32_t  ID</a:t>
            </a:r>
            <a:endParaRPr lang="en-US" altLang="zh-CN" sz="2000" b="1" spc="300" dirty="0"/>
          </a:p>
        </p:txBody>
      </p:sp>
      <p:sp>
        <p:nvSpPr>
          <p:cNvPr id="44" name="文本框 43"/>
          <p:cNvSpPr txBox="1"/>
          <p:nvPr/>
        </p:nvSpPr>
        <p:spPr>
          <a:xfrm>
            <a:off x="4891628" y="1669040"/>
            <a:ext cx="23374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/>
              <a:t>数据大小</a:t>
            </a:r>
            <a:endParaRPr lang="zh-CN" altLang="en-US" sz="2000" b="1" spc="300" dirty="0"/>
          </a:p>
          <a:p>
            <a:pPr algn="ctr"/>
            <a:r>
              <a:rPr lang="en-US" altLang="zh-CN" sz="2000" b="1" spc="300" dirty="0"/>
              <a:t>uint32_t  Size</a:t>
            </a:r>
            <a:endParaRPr lang="en-US" altLang="zh-CN" sz="2000" b="1" spc="300" dirty="0"/>
          </a:p>
        </p:txBody>
      </p:sp>
      <p:sp>
        <p:nvSpPr>
          <p:cNvPr id="45" name="文本框 44"/>
          <p:cNvSpPr txBox="1"/>
          <p:nvPr/>
        </p:nvSpPr>
        <p:spPr>
          <a:xfrm>
            <a:off x="8535338" y="1661420"/>
            <a:ext cx="31057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/>
              <a:t>数据域</a:t>
            </a:r>
            <a:endParaRPr lang="zh-CN" altLang="en-US" sz="2000" b="1" spc="300" dirty="0"/>
          </a:p>
          <a:p>
            <a:pPr algn="ctr"/>
            <a:r>
              <a:rPr lang="en-US" altLang="zh-CN" sz="2000" b="1" spc="300" dirty="0"/>
              <a:t>uint8_t  Data[Size]</a:t>
            </a:r>
            <a:endParaRPr lang="zh-CN" altLang="en-US" sz="2000" b="1" spc="300" dirty="0"/>
          </a:p>
        </p:txBody>
      </p:sp>
      <p:grpSp>
        <p:nvGrpSpPr>
          <p:cNvPr id="6" name="组合 5"/>
          <p:cNvGrpSpPr/>
          <p:nvPr/>
        </p:nvGrpSpPr>
        <p:grpSpPr>
          <a:xfrm>
            <a:off x="582127" y="3058608"/>
            <a:ext cx="3183875" cy="2520108"/>
            <a:chOff x="466379" y="3058608"/>
            <a:chExt cx="3183875" cy="2520108"/>
          </a:xfrm>
        </p:grpSpPr>
        <p:grpSp>
          <p:nvGrpSpPr>
            <p:cNvPr id="27" name="组合 26"/>
            <p:cNvGrpSpPr/>
            <p:nvPr/>
          </p:nvGrpSpPr>
          <p:grpSpPr>
            <a:xfrm>
              <a:off x="466379" y="3058608"/>
              <a:ext cx="3183875" cy="2520108"/>
              <a:chOff x="466379" y="3429000"/>
              <a:chExt cx="3183875" cy="2520108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466379" y="3429000"/>
                <a:ext cx="3183875" cy="2520108"/>
              </a:xfrm>
              <a:prstGeom prst="roundRect">
                <a:avLst>
                  <a:gd name="adj" fmla="val 53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: 圆角 31"/>
              <p:cNvSpPr/>
              <p:nvPr/>
            </p:nvSpPr>
            <p:spPr>
              <a:xfrm>
                <a:off x="626188" y="3555492"/>
                <a:ext cx="3024066" cy="2393616"/>
              </a:xfrm>
              <a:prstGeom prst="roundRect">
                <a:avLst>
                  <a:gd name="adj" fmla="val 530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954460" y="3589289"/>
              <a:ext cx="2361600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  <a:buClr>
                  <a:srgbClr val="122E66"/>
                </a:buClr>
              </a:pPr>
              <a:r>
                <a:rPr lang="en-US" altLang="zh-CN" sz="1600" b="1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Segoe UI Symbol" panose="020B0502040204020203" pitchFamily="34" charset="0"/>
                </a:rPr>
                <a:t>辨识码就是’RIFF’四个字母的ASCII码，共占用4个字节，用十六进制表示就是52 49 46 46</a:t>
              </a:r>
              <a:endPara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04060" y="3058608"/>
            <a:ext cx="3183875" cy="2520108"/>
            <a:chOff x="4504060" y="3094413"/>
            <a:chExt cx="3183875" cy="2520108"/>
          </a:xfrm>
        </p:grpSpPr>
        <p:grpSp>
          <p:nvGrpSpPr>
            <p:cNvPr id="34" name="组合 33"/>
            <p:cNvGrpSpPr/>
            <p:nvPr/>
          </p:nvGrpSpPr>
          <p:grpSpPr>
            <a:xfrm>
              <a:off x="4504060" y="3094413"/>
              <a:ext cx="3183875" cy="2520108"/>
              <a:chOff x="466379" y="3429000"/>
              <a:chExt cx="3183875" cy="2520108"/>
            </a:xfrm>
          </p:grpSpPr>
          <p:sp>
            <p:nvSpPr>
              <p:cNvPr id="36" name="矩形: 圆角 35"/>
              <p:cNvSpPr/>
              <p:nvPr/>
            </p:nvSpPr>
            <p:spPr>
              <a:xfrm>
                <a:off x="466379" y="3429000"/>
                <a:ext cx="3183875" cy="2520108"/>
              </a:xfrm>
              <a:prstGeom prst="roundRect">
                <a:avLst>
                  <a:gd name="adj" fmla="val 53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: 圆角 36"/>
              <p:cNvSpPr/>
              <p:nvPr/>
            </p:nvSpPr>
            <p:spPr>
              <a:xfrm>
                <a:off x="626188" y="3555492"/>
                <a:ext cx="3024066" cy="2393616"/>
              </a:xfrm>
              <a:prstGeom prst="roundRect">
                <a:avLst>
                  <a:gd name="adj" fmla="val 5301"/>
                </a:avLst>
              </a:prstGeom>
              <a:solidFill>
                <a:srgbClr val="4C7CA0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5002512" y="3578207"/>
              <a:ext cx="2361600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  <a:buClr>
                  <a:srgbClr val="122E66"/>
                </a:buClr>
              </a:pPr>
              <a:r>
                <a:rPr lang="en-US" altLang="zh-CN" sz="1600" b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Segoe UI Symbol" panose="020B0502040204020203" pitchFamily="34" charset="0"/>
                </a:rPr>
                <a:t>辨识码之后的四个字节，表示除去文件辨识码和它自己之后剩余文件的大小</a:t>
              </a:r>
              <a:endParaRPr lang="en-US" altLang="zh-CN" sz="1600" b="1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Symbol" panose="020B0502040204020203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75279" y="3058608"/>
            <a:ext cx="3183875" cy="2520108"/>
            <a:chOff x="8641497" y="3121854"/>
            <a:chExt cx="3183875" cy="2520108"/>
          </a:xfrm>
        </p:grpSpPr>
        <p:grpSp>
          <p:nvGrpSpPr>
            <p:cNvPr id="39" name="组合 38"/>
            <p:cNvGrpSpPr/>
            <p:nvPr/>
          </p:nvGrpSpPr>
          <p:grpSpPr>
            <a:xfrm>
              <a:off x="8641497" y="3121854"/>
              <a:ext cx="3183875" cy="2520108"/>
              <a:chOff x="466379" y="3429000"/>
              <a:chExt cx="3183875" cy="2520108"/>
            </a:xfrm>
          </p:grpSpPr>
          <p:sp>
            <p:nvSpPr>
              <p:cNvPr id="41" name="矩形: 圆角 40"/>
              <p:cNvSpPr/>
              <p:nvPr/>
            </p:nvSpPr>
            <p:spPr>
              <a:xfrm>
                <a:off x="466379" y="3429000"/>
                <a:ext cx="3183875" cy="2520108"/>
              </a:xfrm>
              <a:prstGeom prst="roundRect">
                <a:avLst>
                  <a:gd name="adj" fmla="val 530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: 圆角 41"/>
              <p:cNvSpPr/>
              <p:nvPr/>
            </p:nvSpPr>
            <p:spPr>
              <a:xfrm>
                <a:off x="626188" y="3555492"/>
                <a:ext cx="3024066" cy="2393616"/>
              </a:xfrm>
              <a:prstGeom prst="roundRect">
                <a:avLst>
                  <a:gd name="adj" fmla="val 530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132539" y="3334653"/>
              <a:ext cx="2361600" cy="230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  <a:buClr>
                  <a:srgbClr val="122E66"/>
                </a:buClr>
              </a:pPr>
              <a:r>
                <a:rPr lang="zh-CN" altLang="en-US" sz="1600" b="1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Segoe UI Symbol" panose="020B0502040204020203" pitchFamily="34" charset="0"/>
                </a:rPr>
                <a:t>RIFF chunk的数据域首先是4字节的FormType，接着是若干subchunk，每一个subchunk又包含有自己的标识符、数据域的大小以及数据域。</a:t>
              </a:r>
              <a:endParaRPr lang="en-US" altLang="zh-CN" sz="1600" b="1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Symbol" panose="020B0502040204020203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74736" y="6441603"/>
            <a:ext cx="7363462" cy="367807"/>
            <a:chOff x="-266928" y="6471193"/>
            <a:chExt cx="7363462" cy="367807"/>
          </a:xfrm>
        </p:grpSpPr>
        <p:sp>
          <p:nvSpPr>
            <p:cNvPr id="60" name="箭头: 五边形 7"/>
            <p:cNvSpPr/>
            <p:nvPr/>
          </p:nvSpPr>
          <p:spPr>
            <a:xfrm>
              <a:off x="-209769" y="6471193"/>
              <a:ext cx="1753655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-266928" y="6475736"/>
              <a:ext cx="7363462" cy="358977"/>
              <a:chOff x="2954357" y="321573"/>
              <a:chExt cx="7363462" cy="358977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4913967" y="321573"/>
                <a:ext cx="14446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信息隐藏方法</a:t>
                </a:r>
                <a:endParaRPr lang="zh-CN" altLang="en-US" sz="1600" b="1" dirty="0">
                  <a:solidFill>
                    <a:srgbClr val="A6A6A6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6664984" y="343365"/>
                <a:ext cx="140970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信息隐藏实现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379958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954357" y="332340"/>
                <a:ext cx="183769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WAV</a:t>
                </a:r>
                <a:r>
                  <a:rPr lang="zh-CN" altLang="en-US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文件格式剖析</a:t>
                </a:r>
                <a:endPara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719385"/>
            <a:ext cx="4718050" cy="429895"/>
            <a:chOff x="707718" y="813975"/>
            <a:chExt cx="4718050" cy="429895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703" y="813975"/>
              <a:ext cx="4584065" cy="429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20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  <a:sym typeface="+mn-ea"/>
                </a:rPr>
                <a:t>WAV</a:t>
              </a:r>
              <a:r>
                <a:rPr lang="zh-CN" altLang="en-US" sz="220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  <a:sym typeface="+mn-ea"/>
                </a:rPr>
                <a:t>文件结构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  <a:sym typeface="+mn-ea"/>
              </a:endParaRPr>
            </a:p>
          </p:txBody>
        </p:sp>
      </p:grpSp>
      <p:graphicFrame>
        <p:nvGraphicFramePr>
          <p:cNvPr id="25" name="图示 24"/>
          <p:cNvGraphicFramePr/>
          <p:nvPr/>
        </p:nvGraphicFramePr>
        <p:xfrm>
          <a:off x="1827960" y="1109523"/>
          <a:ext cx="8536079" cy="5211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33955" y="1640205"/>
            <a:ext cx="729043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/>
              <a:t>WAV文件的RIFF区块结构如下。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以’RIFF’为标识；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Size是整个文件的长度减去ID和Size的长度;</a:t>
            </a:r>
            <a:endParaRPr lang="zh-CN" altLang="en-US" sz="2000"/>
          </a:p>
          <a:p>
            <a:pPr>
              <a:lnSpc>
                <a:spcPct val="130000"/>
              </a:lnSpc>
            </a:pPr>
            <a:r>
              <a:rPr lang="zh-CN" altLang="en-US" sz="2000"/>
              <a:t>Type是WAVE表示后面需要两个子块：Format区块和Data区块。</a:t>
            </a:r>
            <a:endParaRPr lang="zh-CN" altLang="en-US" sz="20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7830" y="3489960"/>
            <a:ext cx="6276975" cy="126682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274736" y="6441603"/>
            <a:ext cx="7363462" cy="367807"/>
            <a:chOff x="-266928" y="6471193"/>
            <a:chExt cx="7363462" cy="367807"/>
          </a:xfrm>
        </p:grpSpPr>
        <p:sp>
          <p:nvSpPr>
            <p:cNvPr id="60" name="箭头: 五边形 7"/>
            <p:cNvSpPr/>
            <p:nvPr/>
          </p:nvSpPr>
          <p:spPr>
            <a:xfrm>
              <a:off x="-209769" y="6471193"/>
              <a:ext cx="1753655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-266928" y="6475736"/>
              <a:ext cx="7363462" cy="358977"/>
              <a:chOff x="2954357" y="321573"/>
              <a:chExt cx="7363462" cy="358977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4913967" y="321573"/>
                <a:ext cx="14446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信息隐藏方法</a:t>
                </a:r>
                <a:endParaRPr lang="zh-CN" altLang="en-US" sz="1600" b="1" dirty="0">
                  <a:solidFill>
                    <a:srgbClr val="A6A6A6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6664984" y="343365"/>
                <a:ext cx="140970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信息隐藏实现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379958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954357" y="332340"/>
                <a:ext cx="183769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WAV</a:t>
                </a:r>
                <a:r>
                  <a:rPr lang="zh-CN" altLang="en-US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文件格式剖析</a:t>
                </a:r>
                <a:endPara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输入标题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853589" y="1556082"/>
            <a:ext cx="3644900" cy="1828799"/>
            <a:chOff x="7843964" y="1244601"/>
            <a:chExt cx="3644900" cy="1828799"/>
          </a:xfrm>
        </p:grpSpPr>
        <p:sp>
          <p:nvSpPr>
            <p:cNvPr id="26" name="矩形: 圆角 25"/>
            <p:cNvSpPr/>
            <p:nvPr/>
          </p:nvSpPr>
          <p:spPr>
            <a:xfrm>
              <a:off x="7843964" y="1244601"/>
              <a:ext cx="3644900" cy="1828799"/>
            </a:xfrm>
            <a:prstGeom prst="roundRect">
              <a:avLst>
                <a:gd name="adj" fmla="val 644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254062" y="1409701"/>
              <a:ext cx="1437752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标题</a:t>
              </a:r>
              <a:endParaRPr lang="zh-CN" altLang="en-US" sz="1800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228662" y="1894028"/>
              <a:ext cx="2921938" cy="79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点击添加相关标题文字，点击添加相关标题文字，添加文字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8228662" y="1549400"/>
              <a:ext cx="0" cy="287072"/>
            </a:xfrm>
            <a:prstGeom prst="line">
              <a:avLst/>
            </a:prstGeom>
            <a:ln w="50800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7853589" y="4089400"/>
            <a:ext cx="3644900" cy="1828799"/>
            <a:chOff x="7843964" y="1244601"/>
            <a:chExt cx="3644900" cy="1828799"/>
          </a:xfrm>
        </p:grpSpPr>
        <p:sp>
          <p:nvSpPr>
            <p:cNvPr id="33" name="矩形: 圆角 32"/>
            <p:cNvSpPr/>
            <p:nvPr/>
          </p:nvSpPr>
          <p:spPr>
            <a:xfrm>
              <a:off x="7843964" y="1244601"/>
              <a:ext cx="3644900" cy="1828799"/>
            </a:xfrm>
            <a:prstGeom prst="roundRect">
              <a:avLst>
                <a:gd name="adj" fmla="val 644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254062" y="1409701"/>
              <a:ext cx="1437752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标题</a:t>
              </a:r>
              <a:endParaRPr lang="zh-CN" altLang="en-US" sz="1800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228662" y="1894028"/>
              <a:ext cx="2921938" cy="79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点击添加相关标题文字，点击添加相关标题文字，添加文字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8228662" y="1549400"/>
              <a:ext cx="0" cy="287072"/>
            </a:xfrm>
            <a:prstGeom prst="line">
              <a:avLst/>
            </a:prstGeom>
            <a:ln w="50800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628650" y="1556082"/>
            <a:ext cx="3644900" cy="1828799"/>
            <a:chOff x="7843964" y="1244601"/>
            <a:chExt cx="3644900" cy="1828799"/>
          </a:xfrm>
        </p:grpSpPr>
        <p:sp>
          <p:nvSpPr>
            <p:cNvPr id="38" name="矩形: 圆角 37"/>
            <p:cNvSpPr/>
            <p:nvPr/>
          </p:nvSpPr>
          <p:spPr>
            <a:xfrm>
              <a:off x="7843964" y="1244601"/>
              <a:ext cx="3644900" cy="1828799"/>
            </a:xfrm>
            <a:prstGeom prst="roundRect">
              <a:avLst>
                <a:gd name="adj" fmla="val 644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254062" y="1409701"/>
              <a:ext cx="1437752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标题</a:t>
              </a:r>
              <a:endParaRPr lang="zh-CN" altLang="en-US" sz="1800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228662" y="1894028"/>
              <a:ext cx="2921938" cy="79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点击添加相关标题文字，点击添加相关标题文字，添加文字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8228662" y="1549400"/>
              <a:ext cx="0" cy="287072"/>
            </a:xfrm>
            <a:prstGeom prst="line">
              <a:avLst/>
            </a:prstGeom>
            <a:ln w="50800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652336" y="4042716"/>
            <a:ext cx="3644900" cy="1828799"/>
            <a:chOff x="7843964" y="1244601"/>
            <a:chExt cx="3644900" cy="1828799"/>
          </a:xfrm>
        </p:grpSpPr>
        <p:sp>
          <p:nvSpPr>
            <p:cNvPr id="43" name="矩形: 圆角 42"/>
            <p:cNvSpPr/>
            <p:nvPr/>
          </p:nvSpPr>
          <p:spPr>
            <a:xfrm>
              <a:off x="7843964" y="1244601"/>
              <a:ext cx="3644900" cy="1828799"/>
            </a:xfrm>
            <a:prstGeom prst="roundRect">
              <a:avLst>
                <a:gd name="adj" fmla="val 6448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254062" y="1409701"/>
              <a:ext cx="1437752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标题</a:t>
              </a:r>
              <a:endParaRPr lang="zh-CN" altLang="en-US" sz="1800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228662" y="1894028"/>
              <a:ext cx="2921938" cy="791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点击添加相关标题文字，点击添加相关标题文字，添加文字</a:t>
              </a:r>
              <a:endPara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8228662" y="1549400"/>
              <a:ext cx="0" cy="287072"/>
            </a:xfrm>
            <a:prstGeom prst="line">
              <a:avLst/>
            </a:prstGeom>
            <a:ln w="50800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4762500" y="2108200"/>
            <a:ext cx="2667000" cy="2641600"/>
            <a:chOff x="4762500" y="2108200"/>
            <a:chExt cx="2667000" cy="2641600"/>
          </a:xfrm>
        </p:grpSpPr>
        <p:grpSp>
          <p:nvGrpSpPr>
            <p:cNvPr id="48" name="组合 47"/>
            <p:cNvGrpSpPr/>
            <p:nvPr/>
          </p:nvGrpSpPr>
          <p:grpSpPr>
            <a:xfrm>
              <a:off x="4762500" y="2108200"/>
              <a:ext cx="2667000" cy="2641600"/>
              <a:chOff x="4013200" y="927100"/>
              <a:chExt cx="2667000" cy="2641600"/>
            </a:xfrm>
          </p:grpSpPr>
          <p:sp>
            <p:nvSpPr>
              <p:cNvPr id="53" name="泪滴形 52"/>
              <p:cNvSpPr/>
              <p:nvPr/>
            </p:nvSpPr>
            <p:spPr>
              <a:xfrm>
                <a:off x="4038600" y="2311400"/>
                <a:ext cx="1257300" cy="1257300"/>
              </a:xfrm>
              <a:prstGeom prst="teardrop">
                <a:avLst/>
              </a:prstGeom>
              <a:gradFill>
                <a:gsLst>
                  <a:gs pos="0">
                    <a:srgbClr val="122E66"/>
                  </a:gs>
                  <a:gs pos="100000">
                    <a:srgbClr val="122E66">
                      <a:alpha val="95000"/>
                    </a:srgb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泪滴形 53"/>
              <p:cNvSpPr/>
              <p:nvPr/>
            </p:nvSpPr>
            <p:spPr>
              <a:xfrm rot="16200000" flipH="1">
                <a:off x="5422900" y="927100"/>
                <a:ext cx="1257300" cy="1257300"/>
              </a:xfrm>
              <a:prstGeom prst="teardrop">
                <a:avLst/>
              </a:prstGeom>
              <a:gradFill>
                <a:gsLst>
                  <a:gs pos="0">
                    <a:srgbClr val="122E66"/>
                  </a:gs>
                  <a:gs pos="100000">
                    <a:srgbClr val="122E66">
                      <a:alpha val="95000"/>
                    </a:srgb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泪滴形 54"/>
              <p:cNvSpPr/>
              <p:nvPr/>
            </p:nvSpPr>
            <p:spPr>
              <a:xfrm rot="5400000">
                <a:off x="4013200" y="927100"/>
                <a:ext cx="1257300" cy="1257300"/>
              </a:xfrm>
              <a:prstGeom prst="teardrop">
                <a:avLst/>
              </a:prstGeom>
              <a:gradFill>
                <a:gsLst>
                  <a:gs pos="0">
                    <a:srgbClr val="122E66"/>
                  </a:gs>
                  <a:gs pos="100000">
                    <a:srgbClr val="122E66">
                      <a:alpha val="95000"/>
                    </a:srgb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泪滴形 55"/>
              <p:cNvSpPr/>
              <p:nvPr/>
            </p:nvSpPr>
            <p:spPr>
              <a:xfrm rot="16200000">
                <a:off x="5422900" y="2311400"/>
                <a:ext cx="1257300" cy="1257300"/>
              </a:xfrm>
              <a:prstGeom prst="teardrop">
                <a:avLst/>
              </a:prstGeom>
              <a:gradFill>
                <a:gsLst>
                  <a:gs pos="0">
                    <a:srgbClr val="122E66"/>
                  </a:gs>
                  <a:gs pos="100000">
                    <a:srgbClr val="122E66">
                      <a:alpha val="95000"/>
                    </a:srgb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iconfont-10026-4294046"/>
            <p:cNvSpPr/>
            <p:nvPr/>
          </p:nvSpPr>
          <p:spPr>
            <a:xfrm>
              <a:off x="5160885" y="2452930"/>
              <a:ext cx="499502" cy="455494"/>
            </a:xfrm>
            <a:custGeom>
              <a:avLst/>
              <a:gdLst>
                <a:gd name="T0" fmla="*/ 1078 w 12224"/>
                <a:gd name="T1" fmla="*/ 9708 h 11146"/>
                <a:gd name="T2" fmla="*/ 2157 w 12224"/>
                <a:gd name="T3" fmla="*/ 8629 h 11146"/>
                <a:gd name="T4" fmla="*/ 2157 w 12224"/>
                <a:gd name="T5" fmla="*/ 2517 h 11146"/>
                <a:gd name="T6" fmla="*/ 1078 w 12224"/>
                <a:gd name="T7" fmla="*/ 1438 h 11146"/>
                <a:gd name="T8" fmla="*/ 0 w 12224"/>
                <a:gd name="T9" fmla="*/ 2517 h 11146"/>
                <a:gd name="T10" fmla="*/ 0 w 12224"/>
                <a:gd name="T11" fmla="*/ 8629 h 11146"/>
                <a:gd name="T12" fmla="*/ 1078 w 12224"/>
                <a:gd name="T13" fmla="*/ 9708 h 11146"/>
                <a:gd name="T14" fmla="*/ 719 w 12224"/>
                <a:gd name="T15" fmla="*/ 2517 h 11146"/>
                <a:gd name="T16" fmla="*/ 1078 w 12224"/>
                <a:gd name="T17" fmla="*/ 2157 h 11146"/>
                <a:gd name="T18" fmla="*/ 1438 w 12224"/>
                <a:gd name="T19" fmla="*/ 2517 h 11146"/>
                <a:gd name="T20" fmla="*/ 1438 w 12224"/>
                <a:gd name="T21" fmla="*/ 8629 h 11146"/>
                <a:gd name="T22" fmla="*/ 1078 w 12224"/>
                <a:gd name="T23" fmla="*/ 8989 h 11146"/>
                <a:gd name="T24" fmla="*/ 719 w 12224"/>
                <a:gd name="T25" fmla="*/ 8629 h 11146"/>
                <a:gd name="T26" fmla="*/ 719 w 12224"/>
                <a:gd name="T27" fmla="*/ 2517 h 11146"/>
                <a:gd name="T28" fmla="*/ 4314 w 12224"/>
                <a:gd name="T29" fmla="*/ 9708 h 11146"/>
                <a:gd name="T30" fmla="*/ 5393 w 12224"/>
                <a:gd name="T31" fmla="*/ 8629 h 11146"/>
                <a:gd name="T32" fmla="*/ 5393 w 12224"/>
                <a:gd name="T33" fmla="*/ 5393 h 11146"/>
                <a:gd name="T34" fmla="*/ 4314 w 12224"/>
                <a:gd name="T35" fmla="*/ 4315 h 11146"/>
                <a:gd name="T36" fmla="*/ 3236 w 12224"/>
                <a:gd name="T37" fmla="*/ 5393 h 11146"/>
                <a:gd name="T38" fmla="*/ 3236 w 12224"/>
                <a:gd name="T39" fmla="*/ 8629 h 11146"/>
                <a:gd name="T40" fmla="*/ 4314 w 12224"/>
                <a:gd name="T41" fmla="*/ 9708 h 11146"/>
                <a:gd name="T42" fmla="*/ 3955 w 12224"/>
                <a:gd name="T43" fmla="*/ 5393 h 11146"/>
                <a:gd name="T44" fmla="*/ 4314 w 12224"/>
                <a:gd name="T45" fmla="*/ 5034 h 11146"/>
                <a:gd name="T46" fmla="*/ 4674 w 12224"/>
                <a:gd name="T47" fmla="*/ 5393 h 11146"/>
                <a:gd name="T48" fmla="*/ 4674 w 12224"/>
                <a:gd name="T49" fmla="*/ 8629 h 11146"/>
                <a:gd name="T50" fmla="*/ 4314 w 12224"/>
                <a:gd name="T51" fmla="*/ 8989 h 11146"/>
                <a:gd name="T52" fmla="*/ 3955 w 12224"/>
                <a:gd name="T53" fmla="*/ 8629 h 11146"/>
                <a:gd name="T54" fmla="*/ 3955 w 12224"/>
                <a:gd name="T55" fmla="*/ 5393 h 11146"/>
                <a:gd name="T56" fmla="*/ 10786 w 12224"/>
                <a:gd name="T57" fmla="*/ 9708 h 11146"/>
                <a:gd name="T58" fmla="*/ 11865 w 12224"/>
                <a:gd name="T59" fmla="*/ 8629 h 11146"/>
                <a:gd name="T60" fmla="*/ 11865 w 12224"/>
                <a:gd name="T61" fmla="*/ 6472 h 11146"/>
                <a:gd name="T62" fmla="*/ 10786 w 12224"/>
                <a:gd name="T63" fmla="*/ 5393 h 11146"/>
                <a:gd name="T64" fmla="*/ 9707 w 12224"/>
                <a:gd name="T65" fmla="*/ 6472 h 11146"/>
                <a:gd name="T66" fmla="*/ 9707 w 12224"/>
                <a:gd name="T67" fmla="*/ 8629 h 11146"/>
                <a:gd name="T68" fmla="*/ 10786 w 12224"/>
                <a:gd name="T69" fmla="*/ 9708 h 11146"/>
                <a:gd name="T70" fmla="*/ 10427 w 12224"/>
                <a:gd name="T71" fmla="*/ 6472 h 11146"/>
                <a:gd name="T72" fmla="*/ 10786 w 12224"/>
                <a:gd name="T73" fmla="*/ 6112 h 11146"/>
                <a:gd name="T74" fmla="*/ 11146 w 12224"/>
                <a:gd name="T75" fmla="*/ 6472 h 11146"/>
                <a:gd name="T76" fmla="*/ 11146 w 12224"/>
                <a:gd name="T77" fmla="*/ 8629 h 11146"/>
                <a:gd name="T78" fmla="*/ 10786 w 12224"/>
                <a:gd name="T79" fmla="*/ 8989 h 11146"/>
                <a:gd name="T80" fmla="*/ 10427 w 12224"/>
                <a:gd name="T81" fmla="*/ 8629 h 11146"/>
                <a:gd name="T82" fmla="*/ 10427 w 12224"/>
                <a:gd name="T83" fmla="*/ 6472 h 11146"/>
                <a:gd name="T84" fmla="*/ 7550 w 12224"/>
                <a:gd name="T85" fmla="*/ 9708 h 11146"/>
                <a:gd name="T86" fmla="*/ 8629 w 12224"/>
                <a:gd name="T87" fmla="*/ 8629 h 11146"/>
                <a:gd name="T88" fmla="*/ 8629 w 12224"/>
                <a:gd name="T89" fmla="*/ 1079 h 11146"/>
                <a:gd name="T90" fmla="*/ 7550 w 12224"/>
                <a:gd name="T91" fmla="*/ 0 h 11146"/>
                <a:gd name="T92" fmla="*/ 6472 w 12224"/>
                <a:gd name="T93" fmla="*/ 1079 h 11146"/>
                <a:gd name="T94" fmla="*/ 6472 w 12224"/>
                <a:gd name="T95" fmla="*/ 8629 h 11146"/>
                <a:gd name="T96" fmla="*/ 7550 w 12224"/>
                <a:gd name="T97" fmla="*/ 9708 h 11146"/>
                <a:gd name="T98" fmla="*/ 7191 w 12224"/>
                <a:gd name="T99" fmla="*/ 1079 h 11146"/>
                <a:gd name="T100" fmla="*/ 7550 w 12224"/>
                <a:gd name="T101" fmla="*/ 719 h 11146"/>
                <a:gd name="T102" fmla="*/ 7910 w 12224"/>
                <a:gd name="T103" fmla="*/ 1079 h 11146"/>
                <a:gd name="T104" fmla="*/ 7910 w 12224"/>
                <a:gd name="T105" fmla="*/ 8629 h 11146"/>
                <a:gd name="T106" fmla="*/ 7550 w 12224"/>
                <a:gd name="T107" fmla="*/ 8989 h 11146"/>
                <a:gd name="T108" fmla="*/ 7191 w 12224"/>
                <a:gd name="T109" fmla="*/ 8629 h 11146"/>
                <a:gd name="T110" fmla="*/ 7191 w 12224"/>
                <a:gd name="T111" fmla="*/ 1079 h 11146"/>
                <a:gd name="T112" fmla="*/ 0 w 12224"/>
                <a:gd name="T113" fmla="*/ 10427 h 11146"/>
                <a:gd name="T114" fmla="*/ 12224 w 12224"/>
                <a:gd name="T115" fmla="*/ 10427 h 11146"/>
                <a:gd name="T116" fmla="*/ 12224 w 12224"/>
                <a:gd name="T117" fmla="*/ 11146 h 11146"/>
                <a:gd name="T118" fmla="*/ 0 w 12224"/>
                <a:gd name="T119" fmla="*/ 11146 h 11146"/>
                <a:gd name="T120" fmla="*/ 0 w 12224"/>
                <a:gd name="T121" fmla="*/ 10427 h 1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224" h="11146">
                  <a:moveTo>
                    <a:pt x="1078" y="9708"/>
                  </a:moveTo>
                  <a:cubicBezTo>
                    <a:pt x="1673" y="9708"/>
                    <a:pt x="2157" y="9224"/>
                    <a:pt x="2157" y="8629"/>
                  </a:cubicBezTo>
                  <a:lnTo>
                    <a:pt x="2157" y="2517"/>
                  </a:lnTo>
                  <a:cubicBezTo>
                    <a:pt x="2157" y="1922"/>
                    <a:pt x="1673" y="1438"/>
                    <a:pt x="1078" y="1438"/>
                  </a:cubicBezTo>
                  <a:cubicBezTo>
                    <a:pt x="484" y="1438"/>
                    <a:pt x="0" y="1922"/>
                    <a:pt x="0" y="2517"/>
                  </a:cubicBezTo>
                  <a:lnTo>
                    <a:pt x="0" y="8629"/>
                  </a:lnTo>
                  <a:cubicBezTo>
                    <a:pt x="0" y="9224"/>
                    <a:pt x="484" y="9708"/>
                    <a:pt x="1078" y="9708"/>
                  </a:cubicBezTo>
                  <a:close/>
                  <a:moveTo>
                    <a:pt x="719" y="2517"/>
                  </a:moveTo>
                  <a:cubicBezTo>
                    <a:pt x="719" y="2319"/>
                    <a:pt x="880" y="2157"/>
                    <a:pt x="1078" y="2157"/>
                  </a:cubicBezTo>
                  <a:cubicBezTo>
                    <a:pt x="1277" y="2157"/>
                    <a:pt x="1438" y="2319"/>
                    <a:pt x="1438" y="2517"/>
                  </a:cubicBezTo>
                  <a:lnTo>
                    <a:pt x="1438" y="8629"/>
                  </a:lnTo>
                  <a:cubicBezTo>
                    <a:pt x="1438" y="8827"/>
                    <a:pt x="1277" y="8989"/>
                    <a:pt x="1078" y="8989"/>
                  </a:cubicBezTo>
                  <a:cubicBezTo>
                    <a:pt x="880" y="8989"/>
                    <a:pt x="719" y="8827"/>
                    <a:pt x="719" y="8629"/>
                  </a:cubicBezTo>
                  <a:lnTo>
                    <a:pt x="719" y="2517"/>
                  </a:lnTo>
                  <a:close/>
                  <a:moveTo>
                    <a:pt x="4314" y="9708"/>
                  </a:moveTo>
                  <a:cubicBezTo>
                    <a:pt x="4909" y="9708"/>
                    <a:pt x="5393" y="9224"/>
                    <a:pt x="5393" y="8629"/>
                  </a:cubicBezTo>
                  <a:lnTo>
                    <a:pt x="5393" y="5393"/>
                  </a:lnTo>
                  <a:cubicBezTo>
                    <a:pt x="5393" y="4798"/>
                    <a:pt x="4909" y="4315"/>
                    <a:pt x="4314" y="4315"/>
                  </a:cubicBezTo>
                  <a:cubicBezTo>
                    <a:pt x="3719" y="4315"/>
                    <a:pt x="3236" y="4798"/>
                    <a:pt x="3236" y="5393"/>
                  </a:cubicBezTo>
                  <a:lnTo>
                    <a:pt x="3236" y="8629"/>
                  </a:lnTo>
                  <a:cubicBezTo>
                    <a:pt x="3236" y="9224"/>
                    <a:pt x="3719" y="9708"/>
                    <a:pt x="4314" y="9708"/>
                  </a:cubicBezTo>
                  <a:close/>
                  <a:moveTo>
                    <a:pt x="3955" y="5393"/>
                  </a:moveTo>
                  <a:cubicBezTo>
                    <a:pt x="3955" y="5195"/>
                    <a:pt x="4116" y="5034"/>
                    <a:pt x="4314" y="5034"/>
                  </a:cubicBezTo>
                  <a:cubicBezTo>
                    <a:pt x="4513" y="5034"/>
                    <a:pt x="4674" y="5195"/>
                    <a:pt x="4674" y="5393"/>
                  </a:cubicBezTo>
                  <a:lnTo>
                    <a:pt x="4674" y="8629"/>
                  </a:lnTo>
                  <a:cubicBezTo>
                    <a:pt x="4674" y="8827"/>
                    <a:pt x="4513" y="8989"/>
                    <a:pt x="4314" y="8989"/>
                  </a:cubicBezTo>
                  <a:cubicBezTo>
                    <a:pt x="4116" y="8989"/>
                    <a:pt x="3955" y="8827"/>
                    <a:pt x="3955" y="8629"/>
                  </a:cubicBezTo>
                  <a:lnTo>
                    <a:pt x="3955" y="5393"/>
                  </a:lnTo>
                  <a:close/>
                  <a:moveTo>
                    <a:pt x="10786" y="9708"/>
                  </a:moveTo>
                  <a:cubicBezTo>
                    <a:pt x="11381" y="9708"/>
                    <a:pt x="11865" y="9224"/>
                    <a:pt x="11865" y="8629"/>
                  </a:cubicBezTo>
                  <a:lnTo>
                    <a:pt x="11865" y="6472"/>
                  </a:lnTo>
                  <a:cubicBezTo>
                    <a:pt x="11865" y="5877"/>
                    <a:pt x="11381" y="5393"/>
                    <a:pt x="10786" y="5393"/>
                  </a:cubicBezTo>
                  <a:cubicBezTo>
                    <a:pt x="10191" y="5393"/>
                    <a:pt x="9707" y="5877"/>
                    <a:pt x="9707" y="6472"/>
                  </a:cubicBezTo>
                  <a:lnTo>
                    <a:pt x="9707" y="8629"/>
                  </a:lnTo>
                  <a:cubicBezTo>
                    <a:pt x="9707" y="9224"/>
                    <a:pt x="10191" y="9708"/>
                    <a:pt x="10786" y="9708"/>
                  </a:cubicBezTo>
                  <a:close/>
                  <a:moveTo>
                    <a:pt x="10427" y="6472"/>
                  </a:moveTo>
                  <a:cubicBezTo>
                    <a:pt x="10427" y="6274"/>
                    <a:pt x="10587" y="6112"/>
                    <a:pt x="10786" y="6112"/>
                  </a:cubicBezTo>
                  <a:cubicBezTo>
                    <a:pt x="10984" y="6112"/>
                    <a:pt x="11146" y="6274"/>
                    <a:pt x="11146" y="6472"/>
                  </a:cubicBezTo>
                  <a:lnTo>
                    <a:pt x="11146" y="8629"/>
                  </a:lnTo>
                  <a:cubicBezTo>
                    <a:pt x="11146" y="8827"/>
                    <a:pt x="10984" y="8989"/>
                    <a:pt x="10786" y="8989"/>
                  </a:cubicBezTo>
                  <a:cubicBezTo>
                    <a:pt x="10587" y="8989"/>
                    <a:pt x="10427" y="8827"/>
                    <a:pt x="10427" y="8629"/>
                  </a:cubicBezTo>
                  <a:lnTo>
                    <a:pt x="10427" y="6472"/>
                  </a:lnTo>
                  <a:close/>
                  <a:moveTo>
                    <a:pt x="7550" y="9708"/>
                  </a:moveTo>
                  <a:cubicBezTo>
                    <a:pt x="8145" y="9708"/>
                    <a:pt x="8629" y="9224"/>
                    <a:pt x="8629" y="8629"/>
                  </a:cubicBezTo>
                  <a:lnTo>
                    <a:pt x="8629" y="1079"/>
                  </a:lnTo>
                  <a:cubicBezTo>
                    <a:pt x="8629" y="484"/>
                    <a:pt x="8145" y="0"/>
                    <a:pt x="7550" y="0"/>
                  </a:cubicBezTo>
                  <a:cubicBezTo>
                    <a:pt x="6955" y="0"/>
                    <a:pt x="6472" y="484"/>
                    <a:pt x="6472" y="1079"/>
                  </a:cubicBezTo>
                  <a:lnTo>
                    <a:pt x="6472" y="8629"/>
                  </a:lnTo>
                  <a:cubicBezTo>
                    <a:pt x="6472" y="9224"/>
                    <a:pt x="6955" y="9708"/>
                    <a:pt x="7550" y="9708"/>
                  </a:cubicBezTo>
                  <a:close/>
                  <a:moveTo>
                    <a:pt x="7191" y="1079"/>
                  </a:moveTo>
                  <a:cubicBezTo>
                    <a:pt x="7191" y="881"/>
                    <a:pt x="7352" y="719"/>
                    <a:pt x="7550" y="719"/>
                  </a:cubicBezTo>
                  <a:cubicBezTo>
                    <a:pt x="7748" y="719"/>
                    <a:pt x="7910" y="881"/>
                    <a:pt x="7910" y="1079"/>
                  </a:cubicBezTo>
                  <a:lnTo>
                    <a:pt x="7910" y="8629"/>
                  </a:lnTo>
                  <a:cubicBezTo>
                    <a:pt x="7910" y="8827"/>
                    <a:pt x="7748" y="8989"/>
                    <a:pt x="7550" y="8989"/>
                  </a:cubicBezTo>
                  <a:cubicBezTo>
                    <a:pt x="7352" y="8989"/>
                    <a:pt x="7191" y="8827"/>
                    <a:pt x="7191" y="8629"/>
                  </a:cubicBezTo>
                  <a:lnTo>
                    <a:pt x="7191" y="1079"/>
                  </a:lnTo>
                  <a:close/>
                  <a:moveTo>
                    <a:pt x="0" y="10427"/>
                  </a:moveTo>
                  <a:lnTo>
                    <a:pt x="12224" y="10427"/>
                  </a:lnTo>
                  <a:lnTo>
                    <a:pt x="12224" y="11146"/>
                  </a:lnTo>
                  <a:lnTo>
                    <a:pt x="0" y="11146"/>
                  </a:lnTo>
                  <a:lnTo>
                    <a:pt x="0" y="104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wo-databases_51333"/>
            <p:cNvSpPr/>
            <p:nvPr/>
          </p:nvSpPr>
          <p:spPr>
            <a:xfrm>
              <a:off x="5172713" y="3878097"/>
              <a:ext cx="487674" cy="469418"/>
            </a:xfrm>
            <a:custGeom>
              <a:avLst/>
              <a:gdLst>
                <a:gd name="connsiteX0" fmla="*/ 229534 w 596711"/>
                <a:gd name="connsiteY0" fmla="*/ 417307 h 574373"/>
                <a:gd name="connsiteX1" fmla="*/ 413123 w 596711"/>
                <a:gd name="connsiteY1" fmla="*/ 478892 h 574373"/>
                <a:gd name="connsiteX2" fmla="*/ 595755 w 596711"/>
                <a:gd name="connsiteY2" fmla="*/ 417307 h 574373"/>
                <a:gd name="connsiteX3" fmla="*/ 596711 w 596711"/>
                <a:gd name="connsiteY3" fmla="*/ 422081 h 574373"/>
                <a:gd name="connsiteX4" fmla="*/ 596711 w 596711"/>
                <a:gd name="connsiteY4" fmla="*/ 507537 h 574373"/>
                <a:gd name="connsiteX5" fmla="*/ 413123 w 596711"/>
                <a:gd name="connsiteY5" fmla="*/ 574373 h 574373"/>
                <a:gd name="connsiteX6" fmla="*/ 229534 w 596711"/>
                <a:gd name="connsiteY6" fmla="*/ 507537 h 574373"/>
                <a:gd name="connsiteX7" fmla="*/ 229534 w 596711"/>
                <a:gd name="connsiteY7" fmla="*/ 422081 h 574373"/>
                <a:gd name="connsiteX8" fmla="*/ 229534 w 596711"/>
                <a:gd name="connsiteY8" fmla="*/ 287877 h 574373"/>
                <a:gd name="connsiteX9" fmla="*/ 413123 w 596711"/>
                <a:gd name="connsiteY9" fmla="*/ 349963 h 574373"/>
                <a:gd name="connsiteX10" fmla="*/ 595755 w 596711"/>
                <a:gd name="connsiteY10" fmla="*/ 287877 h 574373"/>
                <a:gd name="connsiteX11" fmla="*/ 596711 w 596711"/>
                <a:gd name="connsiteY11" fmla="*/ 293130 h 574373"/>
                <a:gd name="connsiteX12" fmla="*/ 596711 w 596711"/>
                <a:gd name="connsiteY12" fmla="*/ 378618 h 574373"/>
                <a:gd name="connsiteX13" fmla="*/ 413123 w 596711"/>
                <a:gd name="connsiteY13" fmla="*/ 445480 h 574373"/>
                <a:gd name="connsiteX14" fmla="*/ 229534 w 596711"/>
                <a:gd name="connsiteY14" fmla="*/ 378618 h 574373"/>
                <a:gd name="connsiteX15" fmla="*/ 229534 w 596711"/>
                <a:gd name="connsiteY15" fmla="*/ 293130 h 574373"/>
                <a:gd name="connsiteX16" fmla="*/ 0 w 596711"/>
                <a:gd name="connsiteY16" fmla="*/ 287877 h 574373"/>
                <a:gd name="connsiteX17" fmla="*/ 183584 w 596711"/>
                <a:gd name="connsiteY17" fmla="*/ 349492 h 574373"/>
                <a:gd name="connsiteX18" fmla="*/ 203663 w 596711"/>
                <a:gd name="connsiteY18" fmla="*/ 349015 h 574373"/>
                <a:gd name="connsiteX19" fmla="*/ 203663 w 596711"/>
                <a:gd name="connsiteY19" fmla="*/ 373852 h 574373"/>
                <a:gd name="connsiteX20" fmla="*/ 203663 w 596711"/>
                <a:gd name="connsiteY20" fmla="*/ 444542 h 574373"/>
                <a:gd name="connsiteX21" fmla="*/ 183584 w 596711"/>
                <a:gd name="connsiteY21" fmla="*/ 445020 h 574373"/>
                <a:gd name="connsiteX22" fmla="*/ 0 w 596711"/>
                <a:gd name="connsiteY22" fmla="*/ 378151 h 574373"/>
                <a:gd name="connsiteX23" fmla="*/ 0 w 596711"/>
                <a:gd name="connsiteY23" fmla="*/ 292653 h 574373"/>
                <a:gd name="connsiteX24" fmla="*/ 0 w 596711"/>
                <a:gd name="connsiteY24" fmla="*/ 158524 h 574373"/>
                <a:gd name="connsiteX25" fmla="*/ 183584 w 596711"/>
                <a:gd name="connsiteY25" fmla="*/ 220580 h 574373"/>
                <a:gd name="connsiteX26" fmla="*/ 203663 w 596711"/>
                <a:gd name="connsiteY26" fmla="*/ 220103 h 574373"/>
                <a:gd name="connsiteX27" fmla="*/ 203663 w 596711"/>
                <a:gd name="connsiteY27" fmla="*/ 315574 h 574373"/>
                <a:gd name="connsiteX28" fmla="*/ 183584 w 596711"/>
                <a:gd name="connsiteY28" fmla="*/ 316051 h 574373"/>
                <a:gd name="connsiteX29" fmla="*/ 0 w 596711"/>
                <a:gd name="connsiteY29" fmla="*/ 249221 h 574373"/>
                <a:gd name="connsiteX30" fmla="*/ 0 w 596711"/>
                <a:gd name="connsiteY30" fmla="*/ 163775 h 574373"/>
                <a:gd name="connsiteX31" fmla="*/ 413123 w 596711"/>
                <a:gd name="connsiteY31" fmla="*/ 129353 h 574373"/>
                <a:gd name="connsiteX32" fmla="*/ 596711 w 596711"/>
                <a:gd name="connsiteY32" fmla="*/ 196204 h 574373"/>
                <a:gd name="connsiteX33" fmla="*/ 596711 w 596711"/>
                <a:gd name="connsiteY33" fmla="*/ 251118 h 574373"/>
                <a:gd name="connsiteX34" fmla="*/ 413123 w 596711"/>
                <a:gd name="connsiteY34" fmla="*/ 317970 h 574373"/>
                <a:gd name="connsiteX35" fmla="*/ 229534 w 596711"/>
                <a:gd name="connsiteY35" fmla="*/ 251118 h 574373"/>
                <a:gd name="connsiteX36" fmla="*/ 229534 w 596711"/>
                <a:gd name="connsiteY36" fmla="*/ 196204 h 574373"/>
                <a:gd name="connsiteX37" fmla="*/ 413123 w 596711"/>
                <a:gd name="connsiteY37" fmla="*/ 129353 h 574373"/>
                <a:gd name="connsiteX38" fmla="*/ 183589 w 596711"/>
                <a:gd name="connsiteY38" fmla="*/ 0 h 574373"/>
                <a:gd name="connsiteX39" fmla="*/ 367177 w 596711"/>
                <a:gd name="connsiteY39" fmla="*/ 66851 h 574373"/>
                <a:gd name="connsiteX40" fmla="*/ 367177 w 596711"/>
                <a:gd name="connsiteY40" fmla="*/ 105530 h 574373"/>
                <a:gd name="connsiteX41" fmla="*/ 204147 w 596711"/>
                <a:gd name="connsiteY41" fmla="*/ 188139 h 574373"/>
                <a:gd name="connsiteX42" fmla="*/ 183589 w 596711"/>
                <a:gd name="connsiteY42" fmla="*/ 188617 h 574373"/>
                <a:gd name="connsiteX43" fmla="*/ 0 w 596711"/>
                <a:gd name="connsiteY43" fmla="*/ 121765 h 574373"/>
                <a:gd name="connsiteX44" fmla="*/ 0 w 596711"/>
                <a:gd name="connsiteY44" fmla="*/ 66851 h 574373"/>
                <a:gd name="connsiteX45" fmla="*/ 183589 w 596711"/>
                <a:gd name="connsiteY45" fmla="*/ 0 h 574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96711" h="574373">
                  <a:moveTo>
                    <a:pt x="229534" y="417307"/>
                  </a:moveTo>
                  <a:cubicBezTo>
                    <a:pt x="236705" y="451680"/>
                    <a:pt x="316547" y="478892"/>
                    <a:pt x="413123" y="478892"/>
                  </a:cubicBezTo>
                  <a:cubicBezTo>
                    <a:pt x="509698" y="478892"/>
                    <a:pt x="589061" y="451680"/>
                    <a:pt x="595755" y="417307"/>
                  </a:cubicBezTo>
                  <a:cubicBezTo>
                    <a:pt x="596233" y="418739"/>
                    <a:pt x="596711" y="420172"/>
                    <a:pt x="596711" y="422081"/>
                  </a:cubicBezTo>
                  <a:lnTo>
                    <a:pt x="596711" y="507537"/>
                  </a:lnTo>
                  <a:cubicBezTo>
                    <a:pt x="596711" y="544774"/>
                    <a:pt x="514479" y="574373"/>
                    <a:pt x="413123" y="574373"/>
                  </a:cubicBezTo>
                  <a:cubicBezTo>
                    <a:pt x="311766" y="574373"/>
                    <a:pt x="229534" y="544774"/>
                    <a:pt x="229534" y="507537"/>
                  </a:cubicBezTo>
                  <a:lnTo>
                    <a:pt x="229534" y="422081"/>
                  </a:lnTo>
                  <a:close/>
                  <a:moveTo>
                    <a:pt x="229534" y="287877"/>
                  </a:moveTo>
                  <a:cubicBezTo>
                    <a:pt x="236705" y="322741"/>
                    <a:pt x="316547" y="349963"/>
                    <a:pt x="413123" y="349963"/>
                  </a:cubicBezTo>
                  <a:cubicBezTo>
                    <a:pt x="509698" y="349963"/>
                    <a:pt x="589061" y="322741"/>
                    <a:pt x="595755" y="287877"/>
                  </a:cubicBezTo>
                  <a:cubicBezTo>
                    <a:pt x="596233" y="289787"/>
                    <a:pt x="596711" y="291220"/>
                    <a:pt x="596711" y="293130"/>
                  </a:cubicBezTo>
                  <a:lnTo>
                    <a:pt x="596711" y="378618"/>
                  </a:lnTo>
                  <a:cubicBezTo>
                    <a:pt x="596711" y="415392"/>
                    <a:pt x="514479" y="445480"/>
                    <a:pt x="413123" y="445480"/>
                  </a:cubicBezTo>
                  <a:cubicBezTo>
                    <a:pt x="311766" y="445480"/>
                    <a:pt x="229534" y="415392"/>
                    <a:pt x="229534" y="378618"/>
                  </a:cubicBezTo>
                  <a:lnTo>
                    <a:pt x="229534" y="293130"/>
                  </a:lnTo>
                  <a:close/>
                  <a:moveTo>
                    <a:pt x="0" y="287877"/>
                  </a:moveTo>
                  <a:cubicBezTo>
                    <a:pt x="7171" y="322267"/>
                    <a:pt x="86533" y="349492"/>
                    <a:pt x="183584" y="349492"/>
                  </a:cubicBezTo>
                  <a:cubicBezTo>
                    <a:pt x="190277" y="349492"/>
                    <a:pt x="196970" y="349492"/>
                    <a:pt x="203663" y="349015"/>
                  </a:cubicBezTo>
                  <a:lnTo>
                    <a:pt x="203663" y="373852"/>
                  </a:lnTo>
                  <a:lnTo>
                    <a:pt x="203663" y="444542"/>
                  </a:lnTo>
                  <a:cubicBezTo>
                    <a:pt x="196970" y="445020"/>
                    <a:pt x="190277" y="445020"/>
                    <a:pt x="183584" y="445020"/>
                  </a:cubicBezTo>
                  <a:cubicBezTo>
                    <a:pt x="82230" y="445020"/>
                    <a:pt x="0" y="414929"/>
                    <a:pt x="0" y="378151"/>
                  </a:cubicBezTo>
                  <a:lnTo>
                    <a:pt x="0" y="292653"/>
                  </a:lnTo>
                  <a:close/>
                  <a:moveTo>
                    <a:pt x="0" y="158524"/>
                  </a:moveTo>
                  <a:cubicBezTo>
                    <a:pt x="7171" y="193371"/>
                    <a:pt x="86533" y="220580"/>
                    <a:pt x="183584" y="220580"/>
                  </a:cubicBezTo>
                  <a:cubicBezTo>
                    <a:pt x="190277" y="220580"/>
                    <a:pt x="196970" y="220580"/>
                    <a:pt x="203663" y="220103"/>
                  </a:cubicBezTo>
                  <a:lnTo>
                    <a:pt x="203663" y="315574"/>
                  </a:lnTo>
                  <a:cubicBezTo>
                    <a:pt x="196970" y="316051"/>
                    <a:pt x="190277" y="316051"/>
                    <a:pt x="183584" y="316051"/>
                  </a:cubicBezTo>
                  <a:cubicBezTo>
                    <a:pt x="82230" y="316051"/>
                    <a:pt x="0" y="285978"/>
                    <a:pt x="0" y="249221"/>
                  </a:cubicBezTo>
                  <a:lnTo>
                    <a:pt x="0" y="163775"/>
                  </a:lnTo>
                  <a:close/>
                  <a:moveTo>
                    <a:pt x="413123" y="129353"/>
                  </a:moveTo>
                  <a:cubicBezTo>
                    <a:pt x="514479" y="129353"/>
                    <a:pt x="596711" y="159436"/>
                    <a:pt x="596711" y="196204"/>
                  </a:cubicBezTo>
                  <a:lnTo>
                    <a:pt x="596711" y="251118"/>
                  </a:lnTo>
                  <a:cubicBezTo>
                    <a:pt x="596711" y="288364"/>
                    <a:pt x="514479" y="317970"/>
                    <a:pt x="413123" y="317970"/>
                  </a:cubicBezTo>
                  <a:cubicBezTo>
                    <a:pt x="311766" y="317970"/>
                    <a:pt x="229534" y="288364"/>
                    <a:pt x="229534" y="251118"/>
                  </a:cubicBezTo>
                  <a:lnTo>
                    <a:pt x="229534" y="196204"/>
                  </a:lnTo>
                  <a:cubicBezTo>
                    <a:pt x="229534" y="159436"/>
                    <a:pt x="311766" y="129353"/>
                    <a:pt x="413123" y="129353"/>
                  </a:cubicBezTo>
                  <a:close/>
                  <a:moveTo>
                    <a:pt x="183589" y="0"/>
                  </a:moveTo>
                  <a:cubicBezTo>
                    <a:pt x="284945" y="0"/>
                    <a:pt x="367177" y="30083"/>
                    <a:pt x="367177" y="66851"/>
                  </a:cubicBezTo>
                  <a:lnTo>
                    <a:pt x="367177" y="105530"/>
                  </a:lnTo>
                  <a:cubicBezTo>
                    <a:pt x="282554" y="112693"/>
                    <a:pt x="207493" y="140388"/>
                    <a:pt x="204147" y="188139"/>
                  </a:cubicBezTo>
                  <a:cubicBezTo>
                    <a:pt x="197453" y="188617"/>
                    <a:pt x="190282" y="188617"/>
                    <a:pt x="183589" y="188617"/>
                  </a:cubicBezTo>
                  <a:cubicBezTo>
                    <a:pt x="82232" y="188617"/>
                    <a:pt x="0" y="158534"/>
                    <a:pt x="0" y="121765"/>
                  </a:cubicBezTo>
                  <a:lnTo>
                    <a:pt x="0" y="66851"/>
                  </a:lnTo>
                  <a:cubicBezTo>
                    <a:pt x="0" y="30083"/>
                    <a:pt x="82232" y="0"/>
                    <a:pt x="1835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confont-10774-5476627"/>
            <p:cNvSpPr/>
            <p:nvPr/>
          </p:nvSpPr>
          <p:spPr>
            <a:xfrm>
              <a:off x="6623132" y="2552493"/>
              <a:ext cx="421619" cy="444708"/>
            </a:xfrm>
            <a:custGeom>
              <a:avLst/>
              <a:gdLst>
                <a:gd name="T0" fmla="*/ 9001 w 10802"/>
                <a:gd name="T1" fmla="*/ 4637 h 11394"/>
                <a:gd name="T2" fmla="*/ 8903 w 10802"/>
                <a:gd name="T3" fmla="*/ 789 h 11394"/>
                <a:gd name="T4" fmla="*/ 789 w 10802"/>
                <a:gd name="T5" fmla="*/ 888 h 11394"/>
                <a:gd name="T6" fmla="*/ 887 w 10802"/>
                <a:gd name="T7" fmla="*/ 10260 h 11394"/>
                <a:gd name="T8" fmla="*/ 4846 w 10802"/>
                <a:gd name="T9" fmla="*/ 10655 h 11394"/>
                <a:gd name="T10" fmla="*/ 394 w 10802"/>
                <a:gd name="T11" fmla="*/ 11049 h 11394"/>
                <a:gd name="T12" fmla="*/ 0 w 10802"/>
                <a:gd name="T13" fmla="*/ 395 h 11394"/>
                <a:gd name="T14" fmla="*/ 9396 w 10802"/>
                <a:gd name="T15" fmla="*/ 0 h 11394"/>
                <a:gd name="T16" fmla="*/ 9791 w 10802"/>
                <a:gd name="T17" fmla="*/ 4637 h 11394"/>
                <a:gd name="T18" fmla="*/ 1812 w 10802"/>
                <a:gd name="T19" fmla="*/ 2540 h 11394"/>
                <a:gd name="T20" fmla="*/ 8015 w 10802"/>
                <a:gd name="T21" fmla="*/ 2935 h 11394"/>
                <a:gd name="T22" fmla="*/ 1812 w 10802"/>
                <a:gd name="T23" fmla="*/ 3330 h 11394"/>
                <a:gd name="T24" fmla="*/ 1812 w 10802"/>
                <a:gd name="T25" fmla="*/ 2540 h 11394"/>
                <a:gd name="T26" fmla="*/ 4488 w 10802"/>
                <a:gd name="T27" fmla="*/ 5081 h 11394"/>
                <a:gd name="T28" fmla="*/ 4488 w 10802"/>
                <a:gd name="T29" fmla="*/ 5870 h 11394"/>
                <a:gd name="T30" fmla="*/ 1479 w 10802"/>
                <a:gd name="T31" fmla="*/ 5475 h 11394"/>
                <a:gd name="T32" fmla="*/ 1874 w 10802"/>
                <a:gd name="T33" fmla="*/ 7621 h 11394"/>
                <a:gd name="T34" fmla="*/ 4883 w 10802"/>
                <a:gd name="T35" fmla="*/ 8016 h 11394"/>
                <a:gd name="T36" fmla="*/ 1874 w 10802"/>
                <a:gd name="T37" fmla="*/ 8410 h 11394"/>
                <a:gd name="T38" fmla="*/ 1874 w 10802"/>
                <a:gd name="T39" fmla="*/ 7621 h 11394"/>
                <a:gd name="T40" fmla="*/ 6165 w 10802"/>
                <a:gd name="T41" fmla="*/ 5081 h 11394"/>
                <a:gd name="T42" fmla="*/ 6165 w 10802"/>
                <a:gd name="T43" fmla="*/ 5870 h 11394"/>
                <a:gd name="T44" fmla="*/ 5228 w 10802"/>
                <a:gd name="T45" fmla="*/ 5475 h 11394"/>
                <a:gd name="T46" fmla="*/ 8453 w 10802"/>
                <a:gd name="T47" fmla="*/ 5525 h 11394"/>
                <a:gd name="T48" fmla="*/ 9544 w 10802"/>
                <a:gd name="T49" fmla="*/ 8379 h 11394"/>
                <a:gd name="T50" fmla="*/ 7361 w 10802"/>
                <a:gd name="T51" fmla="*/ 8379 h 11394"/>
                <a:gd name="T52" fmla="*/ 8453 w 10802"/>
                <a:gd name="T53" fmla="*/ 5525 h 11394"/>
                <a:gd name="T54" fmla="*/ 8052 w 10802"/>
                <a:gd name="T55" fmla="*/ 6616 h 11394"/>
                <a:gd name="T56" fmla="*/ 8453 w 10802"/>
                <a:gd name="T57" fmla="*/ 8780 h 11394"/>
                <a:gd name="T58" fmla="*/ 8853 w 10802"/>
                <a:gd name="T59" fmla="*/ 6616 h 11394"/>
                <a:gd name="T60" fmla="*/ 8804 w 10802"/>
                <a:gd name="T61" fmla="*/ 10427 h 11394"/>
                <a:gd name="T62" fmla="*/ 9137 w 10802"/>
                <a:gd name="T63" fmla="*/ 10704 h 11394"/>
                <a:gd name="T64" fmla="*/ 9137 w 10802"/>
                <a:gd name="T65" fmla="*/ 11394 h 11394"/>
                <a:gd name="T66" fmla="*/ 7361 w 10802"/>
                <a:gd name="T67" fmla="*/ 11049 h 11394"/>
                <a:gd name="T68" fmla="*/ 8114 w 10802"/>
                <a:gd name="T69" fmla="*/ 10704 h 11394"/>
                <a:gd name="T70" fmla="*/ 6042 w 10802"/>
                <a:gd name="T71" fmla="*/ 8077 h 11394"/>
                <a:gd name="T72" fmla="*/ 6387 w 10802"/>
                <a:gd name="T73" fmla="*/ 7547 h 11394"/>
                <a:gd name="T74" fmla="*/ 6732 w 10802"/>
                <a:gd name="T75" fmla="*/ 8077 h 11394"/>
                <a:gd name="T76" fmla="*/ 10111 w 10802"/>
                <a:gd name="T77" fmla="*/ 8077 h 11394"/>
                <a:gd name="T78" fmla="*/ 10457 w 10802"/>
                <a:gd name="T79" fmla="*/ 7547 h 11394"/>
                <a:gd name="T80" fmla="*/ 10802 w 10802"/>
                <a:gd name="T81" fmla="*/ 8077 h 1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802" h="11394">
                  <a:moveTo>
                    <a:pt x="9396" y="5031"/>
                  </a:moveTo>
                  <a:cubicBezTo>
                    <a:pt x="9178" y="5031"/>
                    <a:pt x="9001" y="4855"/>
                    <a:pt x="9001" y="4637"/>
                  </a:cubicBezTo>
                  <a:lnTo>
                    <a:pt x="9001" y="888"/>
                  </a:lnTo>
                  <a:cubicBezTo>
                    <a:pt x="9001" y="834"/>
                    <a:pt x="8957" y="789"/>
                    <a:pt x="8903" y="789"/>
                  </a:cubicBezTo>
                  <a:lnTo>
                    <a:pt x="887" y="789"/>
                  </a:lnTo>
                  <a:cubicBezTo>
                    <a:pt x="833" y="789"/>
                    <a:pt x="789" y="834"/>
                    <a:pt x="789" y="888"/>
                  </a:cubicBezTo>
                  <a:lnTo>
                    <a:pt x="789" y="10161"/>
                  </a:lnTo>
                  <a:cubicBezTo>
                    <a:pt x="789" y="10216"/>
                    <a:pt x="833" y="10260"/>
                    <a:pt x="887" y="10260"/>
                  </a:cubicBezTo>
                  <a:lnTo>
                    <a:pt x="4451" y="10260"/>
                  </a:lnTo>
                  <a:cubicBezTo>
                    <a:pt x="4669" y="10260"/>
                    <a:pt x="4846" y="10437"/>
                    <a:pt x="4846" y="10655"/>
                  </a:cubicBezTo>
                  <a:cubicBezTo>
                    <a:pt x="4846" y="10872"/>
                    <a:pt x="4669" y="11049"/>
                    <a:pt x="4451" y="11049"/>
                  </a:cubicBezTo>
                  <a:lnTo>
                    <a:pt x="394" y="11049"/>
                  </a:lnTo>
                  <a:cubicBezTo>
                    <a:pt x="176" y="11049"/>
                    <a:pt x="0" y="10872"/>
                    <a:pt x="0" y="10655"/>
                  </a:cubicBezTo>
                  <a:lnTo>
                    <a:pt x="0" y="395"/>
                  </a:lnTo>
                  <a:cubicBezTo>
                    <a:pt x="0" y="177"/>
                    <a:pt x="176" y="0"/>
                    <a:pt x="394" y="0"/>
                  </a:cubicBezTo>
                  <a:lnTo>
                    <a:pt x="9396" y="0"/>
                  </a:lnTo>
                  <a:cubicBezTo>
                    <a:pt x="9614" y="0"/>
                    <a:pt x="9791" y="177"/>
                    <a:pt x="9791" y="395"/>
                  </a:cubicBezTo>
                  <a:lnTo>
                    <a:pt x="9791" y="4637"/>
                  </a:lnTo>
                  <a:cubicBezTo>
                    <a:pt x="9791" y="4855"/>
                    <a:pt x="9614" y="5031"/>
                    <a:pt x="9396" y="5031"/>
                  </a:cubicBezTo>
                  <a:close/>
                  <a:moveTo>
                    <a:pt x="1812" y="2540"/>
                  </a:moveTo>
                  <a:lnTo>
                    <a:pt x="7620" y="2540"/>
                  </a:lnTo>
                  <a:cubicBezTo>
                    <a:pt x="7838" y="2540"/>
                    <a:pt x="8015" y="2717"/>
                    <a:pt x="8015" y="2935"/>
                  </a:cubicBezTo>
                  <a:cubicBezTo>
                    <a:pt x="8015" y="3153"/>
                    <a:pt x="7838" y="3330"/>
                    <a:pt x="7620" y="3330"/>
                  </a:cubicBezTo>
                  <a:lnTo>
                    <a:pt x="1812" y="3330"/>
                  </a:lnTo>
                  <a:cubicBezTo>
                    <a:pt x="1594" y="3330"/>
                    <a:pt x="1418" y="3153"/>
                    <a:pt x="1418" y="2935"/>
                  </a:cubicBezTo>
                  <a:cubicBezTo>
                    <a:pt x="1418" y="2717"/>
                    <a:pt x="1594" y="2540"/>
                    <a:pt x="1812" y="2540"/>
                  </a:cubicBezTo>
                  <a:close/>
                  <a:moveTo>
                    <a:pt x="1874" y="5081"/>
                  </a:moveTo>
                  <a:lnTo>
                    <a:pt x="4488" y="5081"/>
                  </a:lnTo>
                  <a:cubicBezTo>
                    <a:pt x="4706" y="5081"/>
                    <a:pt x="4883" y="5257"/>
                    <a:pt x="4883" y="5475"/>
                  </a:cubicBezTo>
                  <a:cubicBezTo>
                    <a:pt x="4883" y="5693"/>
                    <a:pt x="4706" y="5870"/>
                    <a:pt x="4488" y="5870"/>
                  </a:cubicBezTo>
                  <a:lnTo>
                    <a:pt x="1874" y="5870"/>
                  </a:lnTo>
                  <a:cubicBezTo>
                    <a:pt x="1656" y="5870"/>
                    <a:pt x="1479" y="5693"/>
                    <a:pt x="1479" y="5475"/>
                  </a:cubicBezTo>
                  <a:cubicBezTo>
                    <a:pt x="1479" y="5257"/>
                    <a:pt x="1656" y="5081"/>
                    <a:pt x="1874" y="5081"/>
                  </a:cubicBezTo>
                  <a:close/>
                  <a:moveTo>
                    <a:pt x="1874" y="7621"/>
                  </a:moveTo>
                  <a:lnTo>
                    <a:pt x="4488" y="7621"/>
                  </a:lnTo>
                  <a:cubicBezTo>
                    <a:pt x="4706" y="7621"/>
                    <a:pt x="4883" y="7798"/>
                    <a:pt x="4883" y="8016"/>
                  </a:cubicBezTo>
                  <a:cubicBezTo>
                    <a:pt x="4883" y="8234"/>
                    <a:pt x="4706" y="8410"/>
                    <a:pt x="4488" y="8410"/>
                  </a:cubicBezTo>
                  <a:lnTo>
                    <a:pt x="1874" y="8410"/>
                  </a:lnTo>
                  <a:cubicBezTo>
                    <a:pt x="1656" y="8410"/>
                    <a:pt x="1479" y="8234"/>
                    <a:pt x="1479" y="8016"/>
                  </a:cubicBezTo>
                  <a:cubicBezTo>
                    <a:pt x="1479" y="7798"/>
                    <a:pt x="1656" y="7621"/>
                    <a:pt x="1874" y="7621"/>
                  </a:cubicBezTo>
                  <a:close/>
                  <a:moveTo>
                    <a:pt x="5623" y="5081"/>
                  </a:moveTo>
                  <a:lnTo>
                    <a:pt x="6165" y="5081"/>
                  </a:lnTo>
                  <a:cubicBezTo>
                    <a:pt x="6383" y="5081"/>
                    <a:pt x="6560" y="5257"/>
                    <a:pt x="6560" y="5475"/>
                  </a:cubicBezTo>
                  <a:cubicBezTo>
                    <a:pt x="6560" y="5693"/>
                    <a:pt x="6383" y="5870"/>
                    <a:pt x="6165" y="5870"/>
                  </a:cubicBezTo>
                  <a:lnTo>
                    <a:pt x="5623" y="5870"/>
                  </a:lnTo>
                  <a:cubicBezTo>
                    <a:pt x="5405" y="5870"/>
                    <a:pt x="5228" y="5693"/>
                    <a:pt x="5228" y="5475"/>
                  </a:cubicBezTo>
                  <a:cubicBezTo>
                    <a:pt x="5228" y="5257"/>
                    <a:pt x="5405" y="5081"/>
                    <a:pt x="5623" y="5081"/>
                  </a:cubicBezTo>
                  <a:close/>
                  <a:moveTo>
                    <a:pt x="8453" y="5525"/>
                  </a:moveTo>
                  <a:cubicBezTo>
                    <a:pt x="9055" y="5525"/>
                    <a:pt x="9544" y="6013"/>
                    <a:pt x="9544" y="6616"/>
                  </a:cubicBezTo>
                  <a:lnTo>
                    <a:pt x="9544" y="8379"/>
                  </a:lnTo>
                  <a:cubicBezTo>
                    <a:pt x="9544" y="8982"/>
                    <a:pt x="9055" y="9471"/>
                    <a:pt x="8453" y="9471"/>
                  </a:cubicBezTo>
                  <a:cubicBezTo>
                    <a:pt x="7850" y="9471"/>
                    <a:pt x="7361" y="8982"/>
                    <a:pt x="7361" y="8379"/>
                  </a:cubicBezTo>
                  <a:lnTo>
                    <a:pt x="7361" y="6616"/>
                  </a:lnTo>
                  <a:cubicBezTo>
                    <a:pt x="7361" y="6013"/>
                    <a:pt x="7850" y="5525"/>
                    <a:pt x="8453" y="5525"/>
                  </a:cubicBezTo>
                  <a:close/>
                  <a:moveTo>
                    <a:pt x="8453" y="6215"/>
                  </a:moveTo>
                  <a:cubicBezTo>
                    <a:pt x="8231" y="6215"/>
                    <a:pt x="8052" y="6395"/>
                    <a:pt x="8052" y="6616"/>
                  </a:cubicBezTo>
                  <a:lnTo>
                    <a:pt x="8052" y="8379"/>
                  </a:lnTo>
                  <a:cubicBezTo>
                    <a:pt x="8052" y="8601"/>
                    <a:pt x="8231" y="8780"/>
                    <a:pt x="8453" y="8780"/>
                  </a:cubicBezTo>
                  <a:cubicBezTo>
                    <a:pt x="8674" y="8780"/>
                    <a:pt x="8853" y="8601"/>
                    <a:pt x="8853" y="8379"/>
                  </a:cubicBezTo>
                  <a:lnTo>
                    <a:pt x="8853" y="6616"/>
                  </a:lnTo>
                  <a:cubicBezTo>
                    <a:pt x="8853" y="6395"/>
                    <a:pt x="8674" y="6215"/>
                    <a:pt x="8453" y="6215"/>
                  </a:cubicBezTo>
                  <a:close/>
                  <a:moveTo>
                    <a:pt x="8804" y="10427"/>
                  </a:moveTo>
                  <a:lnTo>
                    <a:pt x="8804" y="10704"/>
                  </a:lnTo>
                  <a:lnTo>
                    <a:pt x="9137" y="10704"/>
                  </a:lnTo>
                  <a:cubicBezTo>
                    <a:pt x="9328" y="10704"/>
                    <a:pt x="9482" y="10858"/>
                    <a:pt x="9482" y="11049"/>
                  </a:cubicBezTo>
                  <a:cubicBezTo>
                    <a:pt x="9482" y="11240"/>
                    <a:pt x="9328" y="11394"/>
                    <a:pt x="9137" y="11394"/>
                  </a:cubicBezTo>
                  <a:lnTo>
                    <a:pt x="7707" y="11394"/>
                  </a:lnTo>
                  <a:cubicBezTo>
                    <a:pt x="7516" y="11394"/>
                    <a:pt x="7361" y="11240"/>
                    <a:pt x="7361" y="11049"/>
                  </a:cubicBezTo>
                  <a:cubicBezTo>
                    <a:pt x="7361" y="10858"/>
                    <a:pt x="7516" y="10704"/>
                    <a:pt x="7707" y="10704"/>
                  </a:cubicBezTo>
                  <a:lnTo>
                    <a:pt x="8114" y="10704"/>
                  </a:lnTo>
                  <a:lnTo>
                    <a:pt x="8114" y="10437"/>
                  </a:lnTo>
                  <a:cubicBezTo>
                    <a:pt x="6945" y="10286"/>
                    <a:pt x="6042" y="9287"/>
                    <a:pt x="6042" y="8077"/>
                  </a:cubicBezTo>
                  <a:lnTo>
                    <a:pt x="6042" y="7892"/>
                  </a:lnTo>
                  <a:cubicBezTo>
                    <a:pt x="6042" y="7702"/>
                    <a:pt x="6196" y="7547"/>
                    <a:pt x="6387" y="7547"/>
                  </a:cubicBezTo>
                  <a:cubicBezTo>
                    <a:pt x="6578" y="7547"/>
                    <a:pt x="6732" y="7702"/>
                    <a:pt x="6732" y="7892"/>
                  </a:cubicBezTo>
                  <a:lnTo>
                    <a:pt x="6732" y="8077"/>
                  </a:lnTo>
                  <a:cubicBezTo>
                    <a:pt x="6732" y="9010"/>
                    <a:pt x="7489" y="9767"/>
                    <a:pt x="8422" y="9767"/>
                  </a:cubicBezTo>
                  <a:cubicBezTo>
                    <a:pt x="9355" y="9767"/>
                    <a:pt x="10111" y="9010"/>
                    <a:pt x="10111" y="8077"/>
                  </a:cubicBezTo>
                  <a:lnTo>
                    <a:pt x="10111" y="7892"/>
                  </a:lnTo>
                  <a:cubicBezTo>
                    <a:pt x="10111" y="7702"/>
                    <a:pt x="10266" y="7547"/>
                    <a:pt x="10457" y="7547"/>
                  </a:cubicBezTo>
                  <a:cubicBezTo>
                    <a:pt x="10647" y="7547"/>
                    <a:pt x="10802" y="7702"/>
                    <a:pt x="10802" y="7892"/>
                  </a:cubicBezTo>
                  <a:lnTo>
                    <a:pt x="10802" y="8077"/>
                  </a:lnTo>
                  <a:cubicBezTo>
                    <a:pt x="10802" y="9262"/>
                    <a:pt x="9937" y="10244"/>
                    <a:pt x="8804" y="104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business-report-with-growth_28700"/>
            <p:cNvSpPr/>
            <p:nvPr/>
          </p:nvSpPr>
          <p:spPr>
            <a:xfrm>
              <a:off x="6556948" y="3927405"/>
              <a:ext cx="487803" cy="420110"/>
            </a:xfrm>
            <a:custGeom>
              <a:avLst/>
              <a:gdLst>
                <a:gd name="connsiteX0" fmla="*/ 234945 w 604604"/>
                <a:gd name="connsiteY0" fmla="*/ 497949 h 520702"/>
                <a:gd name="connsiteX1" fmla="*/ 234945 w 604604"/>
                <a:gd name="connsiteY1" fmla="*/ 506406 h 520702"/>
                <a:gd name="connsiteX2" fmla="*/ 369861 w 604604"/>
                <a:gd name="connsiteY2" fmla="*/ 506406 h 520702"/>
                <a:gd name="connsiteX3" fmla="*/ 369861 w 604604"/>
                <a:gd name="connsiteY3" fmla="*/ 497949 h 520702"/>
                <a:gd name="connsiteX4" fmla="*/ 234945 w 604604"/>
                <a:gd name="connsiteY4" fmla="*/ 474995 h 520702"/>
                <a:gd name="connsiteX5" fmla="*/ 234945 w 604604"/>
                <a:gd name="connsiteY5" fmla="*/ 483451 h 520702"/>
                <a:gd name="connsiteX6" fmla="*/ 369861 w 604604"/>
                <a:gd name="connsiteY6" fmla="*/ 483451 h 520702"/>
                <a:gd name="connsiteX7" fmla="*/ 369861 w 604604"/>
                <a:gd name="connsiteY7" fmla="*/ 474995 h 520702"/>
                <a:gd name="connsiteX8" fmla="*/ 332956 w 604604"/>
                <a:gd name="connsiteY8" fmla="*/ 474995 h 520702"/>
                <a:gd name="connsiteX9" fmla="*/ 271649 w 604604"/>
                <a:gd name="connsiteY9" fmla="*/ 474995 h 520702"/>
                <a:gd name="connsiteX10" fmla="*/ 278909 w 604604"/>
                <a:gd name="connsiteY10" fmla="*/ 412575 h 520702"/>
                <a:gd name="connsiteX11" fmla="*/ 278909 w 604604"/>
                <a:gd name="connsiteY11" fmla="*/ 460698 h 520702"/>
                <a:gd name="connsiteX12" fmla="*/ 325898 w 604604"/>
                <a:gd name="connsiteY12" fmla="*/ 460698 h 520702"/>
                <a:gd name="connsiteX13" fmla="*/ 325898 w 604604"/>
                <a:gd name="connsiteY13" fmla="*/ 412575 h 520702"/>
                <a:gd name="connsiteX14" fmla="*/ 514240 w 604604"/>
                <a:gd name="connsiteY14" fmla="*/ 83556 h 520702"/>
                <a:gd name="connsiteX15" fmla="*/ 515047 w 604604"/>
                <a:gd name="connsiteY15" fmla="*/ 93624 h 520702"/>
                <a:gd name="connsiteX16" fmla="*/ 416238 w 604604"/>
                <a:gd name="connsiteY16" fmla="*/ 210807 h 520702"/>
                <a:gd name="connsiteX17" fmla="*/ 415029 w 604604"/>
                <a:gd name="connsiteY17" fmla="*/ 211813 h 520702"/>
                <a:gd name="connsiteX18" fmla="*/ 414020 w 604604"/>
                <a:gd name="connsiteY18" fmla="*/ 212619 h 520702"/>
                <a:gd name="connsiteX19" fmla="*/ 410794 w 604604"/>
                <a:gd name="connsiteY19" fmla="*/ 213424 h 520702"/>
                <a:gd name="connsiteX20" fmla="*/ 407769 w 604604"/>
                <a:gd name="connsiteY20" fmla="*/ 212820 h 520702"/>
                <a:gd name="connsiteX21" fmla="*/ 407366 w 604604"/>
                <a:gd name="connsiteY21" fmla="*/ 212619 h 520702"/>
                <a:gd name="connsiteX22" fmla="*/ 348484 w 604604"/>
                <a:gd name="connsiteY22" fmla="*/ 182014 h 520702"/>
                <a:gd name="connsiteX23" fmla="*/ 272664 w 604604"/>
                <a:gd name="connsiteY23" fmla="*/ 261747 h 520702"/>
                <a:gd name="connsiteX24" fmla="*/ 272462 w 604604"/>
                <a:gd name="connsiteY24" fmla="*/ 261747 h 520702"/>
                <a:gd name="connsiteX25" fmla="*/ 272462 w 604604"/>
                <a:gd name="connsiteY25" fmla="*/ 261948 h 520702"/>
                <a:gd name="connsiteX26" fmla="*/ 271051 w 604604"/>
                <a:gd name="connsiteY26" fmla="*/ 262955 h 520702"/>
                <a:gd name="connsiteX27" fmla="*/ 270244 w 604604"/>
                <a:gd name="connsiteY27" fmla="*/ 263358 h 520702"/>
                <a:gd name="connsiteX28" fmla="*/ 267421 w 604604"/>
                <a:gd name="connsiteY28" fmla="*/ 263962 h 520702"/>
                <a:gd name="connsiteX29" fmla="*/ 264800 w 604604"/>
                <a:gd name="connsiteY29" fmla="*/ 263358 h 520702"/>
                <a:gd name="connsiteX30" fmla="*/ 263993 w 604604"/>
                <a:gd name="connsiteY30" fmla="*/ 262955 h 520702"/>
                <a:gd name="connsiteX31" fmla="*/ 262380 w 604604"/>
                <a:gd name="connsiteY31" fmla="*/ 261948 h 520702"/>
                <a:gd name="connsiteX32" fmla="*/ 262380 w 604604"/>
                <a:gd name="connsiteY32" fmla="*/ 261747 h 520702"/>
                <a:gd name="connsiteX33" fmla="*/ 262178 w 604604"/>
                <a:gd name="connsiteY33" fmla="*/ 261747 h 520702"/>
                <a:gd name="connsiteX34" fmla="*/ 212169 w 604604"/>
                <a:gd name="connsiteY34" fmla="*/ 210203 h 520702"/>
                <a:gd name="connsiteX35" fmla="*/ 116184 w 604604"/>
                <a:gd name="connsiteY35" fmla="*/ 318728 h 520702"/>
                <a:gd name="connsiteX36" fmla="*/ 110941 w 604604"/>
                <a:gd name="connsiteY36" fmla="*/ 321144 h 520702"/>
                <a:gd name="connsiteX37" fmla="*/ 106101 w 604604"/>
                <a:gd name="connsiteY37" fmla="*/ 319332 h 520702"/>
                <a:gd name="connsiteX38" fmla="*/ 105496 w 604604"/>
                <a:gd name="connsiteY38" fmla="*/ 309063 h 520702"/>
                <a:gd name="connsiteX39" fmla="*/ 206523 w 604604"/>
                <a:gd name="connsiteY39" fmla="*/ 194900 h 520702"/>
                <a:gd name="connsiteX40" fmla="*/ 206724 w 604604"/>
                <a:gd name="connsiteY40" fmla="*/ 194699 h 520702"/>
                <a:gd name="connsiteX41" fmla="*/ 206926 w 604604"/>
                <a:gd name="connsiteY41" fmla="*/ 194498 h 520702"/>
                <a:gd name="connsiteX42" fmla="*/ 207934 w 604604"/>
                <a:gd name="connsiteY42" fmla="*/ 193894 h 520702"/>
                <a:gd name="connsiteX43" fmla="*/ 209144 w 604604"/>
                <a:gd name="connsiteY43" fmla="*/ 193088 h 520702"/>
                <a:gd name="connsiteX44" fmla="*/ 210354 w 604604"/>
                <a:gd name="connsiteY44" fmla="*/ 192686 h 520702"/>
                <a:gd name="connsiteX45" fmla="*/ 211766 w 604604"/>
                <a:gd name="connsiteY45" fmla="*/ 192484 h 520702"/>
                <a:gd name="connsiteX46" fmla="*/ 213177 w 604604"/>
                <a:gd name="connsiteY46" fmla="*/ 192686 h 520702"/>
                <a:gd name="connsiteX47" fmla="*/ 214589 w 604604"/>
                <a:gd name="connsiteY47" fmla="*/ 192887 h 520702"/>
                <a:gd name="connsiteX48" fmla="*/ 215799 w 604604"/>
                <a:gd name="connsiteY48" fmla="*/ 193692 h 520702"/>
                <a:gd name="connsiteX49" fmla="*/ 216807 w 604604"/>
                <a:gd name="connsiteY49" fmla="*/ 194296 h 520702"/>
                <a:gd name="connsiteX50" fmla="*/ 217009 w 604604"/>
                <a:gd name="connsiteY50" fmla="*/ 194498 h 520702"/>
                <a:gd name="connsiteX51" fmla="*/ 217210 w 604604"/>
                <a:gd name="connsiteY51" fmla="*/ 194699 h 520702"/>
                <a:gd name="connsiteX52" fmla="*/ 267421 w 604604"/>
                <a:gd name="connsiteY52" fmla="*/ 246244 h 520702"/>
                <a:gd name="connsiteX53" fmla="*/ 341628 w 604604"/>
                <a:gd name="connsiteY53" fmla="*/ 168122 h 520702"/>
                <a:gd name="connsiteX54" fmla="*/ 342031 w 604604"/>
                <a:gd name="connsiteY54" fmla="*/ 167920 h 520702"/>
                <a:gd name="connsiteX55" fmla="*/ 343241 w 604604"/>
                <a:gd name="connsiteY55" fmla="*/ 167115 h 520702"/>
                <a:gd name="connsiteX56" fmla="*/ 344250 w 604604"/>
                <a:gd name="connsiteY56" fmla="*/ 166511 h 520702"/>
                <a:gd name="connsiteX57" fmla="*/ 345661 w 604604"/>
                <a:gd name="connsiteY57" fmla="*/ 166108 h 520702"/>
                <a:gd name="connsiteX58" fmla="*/ 347073 w 604604"/>
                <a:gd name="connsiteY58" fmla="*/ 165907 h 520702"/>
                <a:gd name="connsiteX59" fmla="*/ 348283 w 604604"/>
                <a:gd name="connsiteY59" fmla="*/ 166108 h 520702"/>
                <a:gd name="connsiteX60" fmla="*/ 349896 w 604604"/>
                <a:gd name="connsiteY60" fmla="*/ 166712 h 520702"/>
                <a:gd name="connsiteX61" fmla="*/ 350299 w 604604"/>
                <a:gd name="connsiteY61" fmla="*/ 166712 h 520702"/>
                <a:gd name="connsiteX62" fmla="*/ 408979 w 604604"/>
                <a:gd name="connsiteY62" fmla="*/ 197115 h 520702"/>
                <a:gd name="connsiteX63" fmla="*/ 503956 w 604604"/>
                <a:gd name="connsiteY63" fmla="*/ 84362 h 520702"/>
                <a:gd name="connsiteX64" fmla="*/ 514240 w 604604"/>
                <a:gd name="connsiteY64" fmla="*/ 83556 h 520702"/>
                <a:gd name="connsiteX65" fmla="*/ 36099 w 604604"/>
                <a:gd name="connsiteY65" fmla="*/ 14498 h 520702"/>
                <a:gd name="connsiteX66" fmla="*/ 14520 w 604604"/>
                <a:gd name="connsiteY66" fmla="*/ 36042 h 520702"/>
                <a:gd name="connsiteX67" fmla="*/ 14520 w 604604"/>
                <a:gd name="connsiteY67" fmla="*/ 336664 h 520702"/>
                <a:gd name="connsiteX68" fmla="*/ 590286 w 604604"/>
                <a:gd name="connsiteY68" fmla="*/ 336664 h 520702"/>
                <a:gd name="connsiteX69" fmla="*/ 590286 w 604604"/>
                <a:gd name="connsiteY69" fmla="*/ 36042 h 520702"/>
                <a:gd name="connsiteX70" fmla="*/ 568505 w 604604"/>
                <a:gd name="connsiteY70" fmla="*/ 14498 h 520702"/>
                <a:gd name="connsiteX71" fmla="*/ 36099 w 604604"/>
                <a:gd name="connsiteY71" fmla="*/ 0 h 520702"/>
                <a:gd name="connsiteX72" fmla="*/ 568505 w 604604"/>
                <a:gd name="connsiteY72" fmla="*/ 0 h 520702"/>
                <a:gd name="connsiteX73" fmla="*/ 604604 w 604604"/>
                <a:gd name="connsiteY73" fmla="*/ 36042 h 520702"/>
                <a:gd name="connsiteX74" fmla="*/ 604604 w 604604"/>
                <a:gd name="connsiteY74" fmla="*/ 376532 h 520702"/>
                <a:gd name="connsiteX75" fmla="*/ 568505 w 604604"/>
                <a:gd name="connsiteY75" fmla="*/ 412575 h 520702"/>
                <a:gd name="connsiteX76" fmla="*/ 340216 w 604604"/>
                <a:gd name="connsiteY76" fmla="*/ 412575 h 520702"/>
                <a:gd name="connsiteX77" fmla="*/ 340216 w 604604"/>
                <a:gd name="connsiteY77" fmla="*/ 460698 h 520702"/>
                <a:gd name="connsiteX78" fmla="*/ 376920 w 604604"/>
                <a:gd name="connsiteY78" fmla="*/ 460698 h 520702"/>
                <a:gd name="connsiteX79" fmla="*/ 384180 w 604604"/>
                <a:gd name="connsiteY79" fmla="*/ 467746 h 520702"/>
                <a:gd name="connsiteX80" fmla="*/ 384180 w 604604"/>
                <a:gd name="connsiteY80" fmla="*/ 513453 h 520702"/>
                <a:gd name="connsiteX81" fmla="*/ 376920 w 604604"/>
                <a:gd name="connsiteY81" fmla="*/ 520702 h 520702"/>
                <a:gd name="connsiteX82" fmla="*/ 227685 w 604604"/>
                <a:gd name="connsiteY82" fmla="*/ 520702 h 520702"/>
                <a:gd name="connsiteX83" fmla="*/ 220425 w 604604"/>
                <a:gd name="connsiteY83" fmla="*/ 513453 h 520702"/>
                <a:gd name="connsiteX84" fmla="*/ 220425 w 604604"/>
                <a:gd name="connsiteY84" fmla="*/ 467746 h 520702"/>
                <a:gd name="connsiteX85" fmla="*/ 227685 w 604604"/>
                <a:gd name="connsiteY85" fmla="*/ 460698 h 520702"/>
                <a:gd name="connsiteX86" fmla="*/ 264388 w 604604"/>
                <a:gd name="connsiteY86" fmla="*/ 460698 h 520702"/>
                <a:gd name="connsiteX87" fmla="*/ 264388 w 604604"/>
                <a:gd name="connsiteY87" fmla="*/ 412575 h 520702"/>
                <a:gd name="connsiteX88" fmla="*/ 36099 w 604604"/>
                <a:gd name="connsiteY88" fmla="*/ 412575 h 520702"/>
                <a:gd name="connsiteX89" fmla="*/ 0 w 604604"/>
                <a:gd name="connsiteY89" fmla="*/ 376331 h 520702"/>
                <a:gd name="connsiteX90" fmla="*/ 0 w 604604"/>
                <a:gd name="connsiteY90" fmla="*/ 36042 h 520702"/>
                <a:gd name="connsiteX91" fmla="*/ 36099 w 604604"/>
                <a:gd name="connsiteY91" fmla="*/ 0 h 52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04604" h="520702">
                  <a:moveTo>
                    <a:pt x="234945" y="497949"/>
                  </a:moveTo>
                  <a:lnTo>
                    <a:pt x="234945" y="506406"/>
                  </a:lnTo>
                  <a:lnTo>
                    <a:pt x="369861" y="506406"/>
                  </a:lnTo>
                  <a:lnTo>
                    <a:pt x="369861" y="497949"/>
                  </a:lnTo>
                  <a:close/>
                  <a:moveTo>
                    <a:pt x="234945" y="474995"/>
                  </a:moveTo>
                  <a:lnTo>
                    <a:pt x="234945" y="483451"/>
                  </a:lnTo>
                  <a:lnTo>
                    <a:pt x="369861" y="483451"/>
                  </a:lnTo>
                  <a:lnTo>
                    <a:pt x="369861" y="474995"/>
                  </a:lnTo>
                  <a:lnTo>
                    <a:pt x="332956" y="474995"/>
                  </a:lnTo>
                  <a:lnTo>
                    <a:pt x="271649" y="474995"/>
                  </a:lnTo>
                  <a:close/>
                  <a:moveTo>
                    <a:pt x="278909" y="412575"/>
                  </a:moveTo>
                  <a:lnTo>
                    <a:pt x="278909" y="460698"/>
                  </a:lnTo>
                  <a:lnTo>
                    <a:pt x="325898" y="460698"/>
                  </a:lnTo>
                  <a:lnTo>
                    <a:pt x="325898" y="412575"/>
                  </a:lnTo>
                  <a:close/>
                  <a:moveTo>
                    <a:pt x="514240" y="83556"/>
                  </a:moveTo>
                  <a:cubicBezTo>
                    <a:pt x="517265" y="85973"/>
                    <a:pt x="517668" y="90604"/>
                    <a:pt x="515047" y="93624"/>
                  </a:cubicBezTo>
                  <a:lnTo>
                    <a:pt x="416238" y="210807"/>
                  </a:lnTo>
                  <a:cubicBezTo>
                    <a:pt x="415835" y="211209"/>
                    <a:pt x="415432" y="211612"/>
                    <a:pt x="415029" y="211813"/>
                  </a:cubicBezTo>
                  <a:cubicBezTo>
                    <a:pt x="414625" y="212015"/>
                    <a:pt x="414424" y="212418"/>
                    <a:pt x="414020" y="212619"/>
                  </a:cubicBezTo>
                  <a:cubicBezTo>
                    <a:pt x="413012" y="213022"/>
                    <a:pt x="412004" y="213424"/>
                    <a:pt x="410794" y="213424"/>
                  </a:cubicBezTo>
                  <a:cubicBezTo>
                    <a:pt x="409786" y="213424"/>
                    <a:pt x="408777" y="213223"/>
                    <a:pt x="407769" y="212820"/>
                  </a:cubicBezTo>
                  <a:cubicBezTo>
                    <a:pt x="407769" y="212619"/>
                    <a:pt x="407568" y="212619"/>
                    <a:pt x="407366" y="212619"/>
                  </a:cubicBezTo>
                  <a:lnTo>
                    <a:pt x="348484" y="182014"/>
                  </a:lnTo>
                  <a:lnTo>
                    <a:pt x="272664" y="261747"/>
                  </a:lnTo>
                  <a:cubicBezTo>
                    <a:pt x="272664" y="261747"/>
                    <a:pt x="272664" y="261747"/>
                    <a:pt x="272462" y="261747"/>
                  </a:cubicBezTo>
                  <a:cubicBezTo>
                    <a:pt x="272462" y="261747"/>
                    <a:pt x="272462" y="261948"/>
                    <a:pt x="272462" y="261948"/>
                  </a:cubicBezTo>
                  <a:cubicBezTo>
                    <a:pt x="272059" y="262351"/>
                    <a:pt x="271454" y="262552"/>
                    <a:pt x="271051" y="262955"/>
                  </a:cubicBezTo>
                  <a:cubicBezTo>
                    <a:pt x="270647" y="262955"/>
                    <a:pt x="270446" y="263358"/>
                    <a:pt x="270244" y="263358"/>
                  </a:cubicBezTo>
                  <a:cubicBezTo>
                    <a:pt x="269236" y="263761"/>
                    <a:pt x="268429" y="263962"/>
                    <a:pt x="267421" y="263962"/>
                  </a:cubicBezTo>
                  <a:cubicBezTo>
                    <a:pt x="266413" y="263962"/>
                    <a:pt x="265606" y="263761"/>
                    <a:pt x="264800" y="263358"/>
                  </a:cubicBezTo>
                  <a:cubicBezTo>
                    <a:pt x="264396" y="263358"/>
                    <a:pt x="264195" y="263157"/>
                    <a:pt x="263993" y="262955"/>
                  </a:cubicBezTo>
                  <a:cubicBezTo>
                    <a:pt x="263388" y="262754"/>
                    <a:pt x="262985" y="262351"/>
                    <a:pt x="262380" y="261948"/>
                  </a:cubicBezTo>
                  <a:cubicBezTo>
                    <a:pt x="262380" y="261948"/>
                    <a:pt x="262380" y="261948"/>
                    <a:pt x="262380" y="261747"/>
                  </a:cubicBezTo>
                  <a:cubicBezTo>
                    <a:pt x="262380" y="261747"/>
                    <a:pt x="262178" y="261747"/>
                    <a:pt x="262178" y="261747"/>
                  </a:cubicBezTo>
                  <a:lnTo>
                    <a:pt x="212169" y="210203"/>
                  </a:lnTo>
                  <a:lnTo>
                    <a:pt x="116184" y="318728"/>
                  </a:lnTo>
                  <a:cubicBezTo>
                    <a:pt x="114772" y="320339"/>
                    <a:pt x="112756" y="321144"/>
                    <a:pt x="110941" y="321144"/>
                  </a:cubicBezTo>
                  <a:cubicBezTo>
                    <a:pt x="109126" y="321144"/>
                    <a:pt x="107513" y="320540"/>
                    <a:pt x="106101" y="319332"/>
                  </a:cubicBezTo>
                  <a:cubicBezTo>
                    <a:pt x="103077" y="316513"/>
                    <a:pt x="102673" y="312083"/>
                    <a:pt x="105496" y="309063"/>
                  </a:cubicBezTo>
                  <a:lnTo>
                    <a:pt x="206523" y="194900"/>
                  </a:lnTo>
                  <a:cubicBezTo>
                    <a:pt x="206724" y="194699"/>
                    <a:pt x="206724" y="194699"/>
                    <a:pt x="206724" y="194699"/>
                  </a:cubicBezTo>
                  <a:cubicBezTo>
                    <a:pt x="206926" y="194699"/>
                    <a:pt x="206926" y="194498"/>
                    <a:pt x="206926" y="194498"/>
                  </a:cubicBezTo>
                  <a:cubicBezTo>
                    <a:pt x="207329" y="194095"/>
                    <a:pt x="207531" y="194095"/>
                    <a:pt x="207934" y="193894"/>
                  </a:cubicBezTo>
                  <a:cubicBezTo>
                    <a:pt x="208338" y="193491"/>
                    <a:pt x="208741" y="193290"/>
                    <a:pt x="209144" y="193088"/>
                  </a:cubicBezTo>
                  <a:cubicBezTo>
                    <a:pt x="209548" y="192887"/>
                    <a:pt x="209951" y="192887"/>
                    <a:pt x="210354" y="192686"/>
                  </a:cubicBezTo>
                  <a:cubicBezTo>
                    <a:pt x="210959" y="192686"/>
                    <a:pt x="211362" y="192484"/>
                    <a:pt x="211766" y="192484"/>
                  </a:cubicBezTo>
                  <a:cubicBezTo>
                    <a:pt x="212371" y="192484"/>
                    <a:pt x="212774" y="192484"/>
                    <a:pt x="213177" y="192686"/>
                  </a:cubicBezTo>
                  <a:cubicBezTo>
                    <a:pt x="213581" y="192686"/>
                    <a:pt x="214186" y="192686"/>
                    <a:pt x="214589" y="192887"/>
                  </a:cubicBezTo>
                  <a:cubicBezTo>
                    <a:pt x="214992" y="193088"/>
                    <a:pt x="215395" y="193290"/>
                    <a:pt x="215799" y="193692"/>
                  </a:cubicBezTo>
                  <a:cubicBezTo>
                    <a:pt x="216202" y="193894"/>
                    <a:pt x="216404" y="193894"/>
                    <a:pt x="216807" y="194296"/>
                  </a:cubicBezTo>
                  <a:cubicBezTo>
                    <a:pt x="216807" y="194296"/>
                    <a:pt x="216807" y="194296"/>
                    <a:pt x="217009" y="194498"/>
                  </a:cubicBezTo>
                  <a:cubicBezTo>
                    <a:pt x="217009" y="194498"/>
                    <a:pt x="217210" y="194498"/>
                    <a:pt x="217210" y="194699"/>
                  </a:cubicBezTo>
                  <a:lnTo>
                    <a:pt x="267421" y="246244"/>
                  </a:lnTo>
                  <a:lnTo>
                    <a:pt x="341628" y="168122"/>
                  </a:lnTo>
                  <a:cubicBezTo>
                    <a:pt x="341628" y="168122"/>
                    <a:pt x="341830" y="168122"/>
                    <a:pt x="342031" y="167920"/>
                  </a:cubicBezTo>
                  <a:cubicBezTo>
                    <a:pt x="342233" y="167518"/>
                    <a:pt x="342838" y="167316"/>
                    <a:pt x="343241" y="167115"/>
                  </a:cubicBezTo>
                  <a:cubicBezTo>
                    <a:pt x="343645" y="166913"/>
                    <a:pt x="343846" y="166511"/>
                    <a:pt x="344250" y="166511"/>
                  </a:cubicBezTo>
                  <a:cubicBezTo>
                    <a:pt x="344854" y="166309"/>
                    <a:pt x="345258" y="166309"/>
                    <a:pt x="345661" y="166108"/>
                  </a:cubicBezTo>
                  <a:cubicBezTo>
                    <a:pt x="346064" y="166108"/>
                    <a:pt x="346669" y="165907"/>
                    <a:pt x="347073" y="165907"/>
                  </a:cubicBezTo>
                  <a:cubicBezTo>
                    <a:pt x="347476" y="165907"/>
                    <a:pt x="347879" y="166108"/>
                    <a:pt x="348283" y="166108"/>
                  </a:cubicBezTo>
                  <a:cubicBezTo>
                    <a:pt x="348887" y="166309"/>
                    <a:pt x="349291" y="166309"/>
                    <a:pt x="349896" y="166712"/>
                  </a:cubicBezTo>
                  <a:cubicBezTo>
                    <a:pt x="349896" y="166712"/>
                    <a:pt x="350097" y="166712"/>
                    <a:pt x="350299" y="166712"/>
                  </a:cubicBezTo>
                  <a:lnTo>
                    <a:pt x="408979" y="197115"/>
                  </a:lnTo>
                  <a:lnTo>
                    <a:pt x="503956" y="84362"/>
                  </a:lnTo>
                  <a:cubicBezTo>
                    <a:pt x="506578" y="81342"/>
                    <a:pt x="511014" y="80939"/>
                    <a:pt x="514240" y="83556"/>
                  </a:cubicBezTo>
                  <a:close/>
                  <a:moveTo>
                    <a:pt x="36099" y="14498"/>
                  </a:moveTo>
                  <a:cubicBezTo>
                    <a:pt x="24200" y="14498"/>
                    <a:pt x="14520" y="24163"/>
                    <a:pt x="14520" y="36042"/>
                  </a:cubicBezTo>
                  <a:lnTo>
                    <a:pt x="14520" y="336664"/>
                  </a:lnTo>
                  <a:lnTo>
                    <a:pt x="590286" y="336664"/>
                  </a:lnTo>
                  <a:lnTo>
                    <a:pt x="590286" y="36042"/>
                  </a:lnTo>
                  <a:cubicBezTo>
                    <a:pt x="590286" y="24163"/>
                    <a:pt x="580404" y="14498"/>
                    <a:pt x="568505" y="14498"/>
                  </a:cubicBezTo>
                  <a:close/>
                  <a:moveTo>
                    <a:pt x="36099" y="0"/>
                  </a:moveTo>
                  <a:lnTo>
                    <a:pt x="568505" y="0"/>
                  </a:lnTo>
                  <a:cubicBezTo>
                    <a:pt x="588471" y="0"/>
                    <a:pt x="604604" y="16108"/>
                    <a:pt x="604604" y="36042"/>
                  </a:cubicBezTo>
                  <a:lnTo>
                    <a:pt x="604604" y="376532"/>
                  </a:lnTo>
                  <a:cubicBezTo>
                    <a:pt x="604604" y="396265"/>
                    <a:pt x="588471" y="412575"/>
                    <a:pt x="568505" y="412575"/>
                  </a:cubicBezTo>
                  <a:lnTo>
                    <a:pt x="340216" y="412575"/>
                  </a:lnTo>
                  <a:lnTo>
                    <a:pt x="340216" y="460698"/>
                  </a:lnTo>
                  <a:lnTo>
                    <a:pt x="376920" y="460698"/>
                  </a:lnTo>
                  <a:cubicBezTo>
                    <a:pt x="380953" y="460698"/>
                    <a:pt x="384180" y="463920"/>
                    <a:pt x="384180" y="467746"/>
                  </a:cubicBezTo>
                  <a:lnTo>
                    <a:pt x="384180" y="513453"/>
                  </a:lnTo>
                  <a:cubicBezTo>
                    <a:pt x="384180" y="517480"/>
                    <a:pt x="380953" y="520702"/>
                    <a:pt x="376920" y="520702"/>
                  </a:cubicBezTo>
                  <a:lnTo>
                    <a:pt x="227685" y="520702"/>
                  </a:lnTo>
                  <a:cubicBezTo>
                    <a:pt x="223651" y="520702"/>
                    <a:pt x="220425" y="517480"/>
                    <a:pt x="220425" y="513453"/>
                  </a:cubicBezTo>
                  <a:lnTo>
                    <a:pt x="220425" y="467746"/>
                  </a:lnTo>
                  <a:cubicBezTo>
                    <a:pt x="220425" y="463920"/>
                    <a:pt x="223651" y="460698"/>
                    <a:pt x="227685" y="460698"/>
                  </a:cubicBezTo>
                  <a:lnTo>
                    <a:pt x="264388" y="460698"/>
                  </a:lnTo>
                  <a:lnTo>
                    <a:pt x="264388" y="412575"/>
                  </a:lnTo>
                  <a:lnTo>
                    <a:pt x="36099" y="412575"/>
                  </a:lnTo>
                  <a:cubicBezTo>
                    <a:pt x="16133" y="412575"/>
                    <a:pt x="0" y="396265"/>
                    <a:pt x="0" y="376331"/>
                  </a:cubicBezTo>
                  <a:lnTo>
                    <a:pt x="0" y="36042"/>
                  </a:lnTo>
                  <a:cubicBezTo>
                    <a:pt x="0" y="16108"/>
                    <a:pt x="16133" y="0"/>
                    <a:pt x="360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74736" y="6441603"/>
            <a:ext cx="7363462" cy="367807"/>
            <a:chOff x="-266928" y="6471193"/>
            <a:chExt cx="7363462" cy="367807"/>
          </a:xfrm>
        </p:grpSpPr>
        <p:sp>
          <p:nvSpPr>
            <p:cNvPr id="60" name="箭头: 五边形 7"/>
            <p:cNvSpPr/>
            <p:nvPr/>
          </p:nvSpPr>
          <p:spPr>
            <a:xfrm>
              <a:off x="-209769" y="6471193"/>
              <a:ext cx="1753655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-266928" y="6475736"/>
              <a:ext cx="7363462" cy="358977"/>
              <a:chOff x="2954357" y="321573"/>
              <a:chExt cx="7363462" cy="358977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4913967" y="321573"/>
                <a:ext cx="1444625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1600" b="1" dirty="0">
                    <a:solidFill>
                      <a:srgbClr val="A6A6A6"/>
                    </a:solidFill>
                    <a:latin typeface="+mn-ea"/>
                    <a:cs typeface="+mn-ea"/>
                  </a:rPr>
                  <a:t>信息隐藏方法</a:t>
                </a:r>
                <a:endParaRPr lang="zh-CN" altLang="en-US" sz="1600" b="1" dirty="0">
                  <a:solidFill>
                    <a:srgbClr val="A6A6A6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6664984" y="343365"/>
                <a:ext cx="140970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信息隐藏实现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379958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0007939" y="338920"/>
                <a:ext cx="309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2954357" y="332340"/>
                <a:ext cx="183769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WAV</a:t>
                </a:r>
                <a:r>
                  <a:rPr lang="zh-CN" altLang="en-US" sz="1600" b="1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文件格式剖析</a:t>
                </a:r>
                <a:endParaRPr lang="zh-CN" altLang="en-US" sz="1600" b="1" dirty="0">
                  <a:solidFill>
                    <a:schemeClr val="bg1">
                      <a:lumMod val="95000"/>
                    </a:schemeClr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4736" y="6453336"/>
            <a:ext cx="7536557" cy="378301"/>
            <a:chOff x="274736" y="6453336"/>
            <a:chExt cx="7536557" cy="378301"/>
          </a:xfrm>
        </p:grpSpPr>
        <p:sp>
          <p:nvSpPr>
            <p:cNvPr id="3" name="箭头: 五边形 2"/>
            <p:cNvSpPr/>
            <p:nvPr/>
          </p:nvSpPr>
          <p:spPr>
            <a:xfrm>
              <a:off x="28442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74736" y="6493083"/>
              <a:ext cx="7536557" cy="338554"/>
              <a:chOff x="3496021" y="338920"/>
              <a:chExt cx="7536557" cy="338554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研究综述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论文内容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研究成果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000793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论文总结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论文背景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9706267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输入标题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graphicFrame>
        <p:nvGraphicFramePr>
          <p:cNvPr id="25" name="图示 24"/>
          <p:cNvGraphicFramePr/>
          <p:nvPr/>
        </p:nvGraphicFramePr>
        <p:xfrm>
          <a:off x="1876319" y="1505669"/>
          <a:ext cx="8816394" cy="4328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4934159" y="1593616"/>
            <a:ext cx="1998057" cy="464871"/>
            <a:chOff x="5005335" y="1391485"/>
            <a:chExt cx="1998057" cy="464871"/>
          </a:xfrm>
        </p:grpSpPr>
        <p:sp>
          <p:nvSpPr>
            <p:cNvPr id="27" name="graduation-student-cap_42920"/>
            <p:cNvSpPr/>
            <p:nvPr/>
          </p:nvSpPr>
          <p:spPr>
            <a:xfrm>
              <a:off x="5005335" y="1515292"/>
              <a:ext cx="361209" cy="256754"/>
            </a:xfrm>
            <a:custGeom>
              <a:avLst/>
              <a:gdLst>
                <a:gd name="connsiteX0" fmla="*/ 139317 w 597041"/>
                <a:gd name="connsiteY0" fmla="*/ 213573 h 424388"/>
                <a:gd name="connsiteX1" fmla="*/ 394782 w 597041"/>
                <a:gd name="connsiteY1" fmla="*/ 299620 h 424388"/>
                <a:gd name="connsiteX2" fmla="*/ 488070 w 597041"/>
                <a:gd name="connsiteY2" fmla="*/ 216441 h 424388"/>
                <a:gd name="connsiteX3" fmla="*/ 488070 w 597041"/>
                <a:gd name="connsiteY3" fmla="*/ 326868 h 424388"/>
                <a:gd name="connsiteX4" fmla="*/ 434968 w 597041"/>
                <a:gd name="connsiteY4" fmla="*/ 362721 h 424388"/>
                <a:gd name="connsiteX5" fmla="*/ 377560 w 597041"/>
                <a:gd name="connsiteY5" fmla="*/ 424388 h 424388"/>
                <a:gd name="connsiteX6" fmla="*/ 241216 w 597041"/>
                <a:gd name="connsiteY6" fmla="*/ 355550 h 424388"/>
                <a:gd name="connsiteX7" fmla="*/ 139317 w 597041"/>
                <a:gd name="connsiteY7" fmla="*/ 355550 h 424388"/>
                <a:gd name="connsiteX8" fmla="*/ 262641 w 597041"/>
                <a:gd name="connsiteY8" fmla="*/ 0 h 424388"/>
                <a:gd name="connsiteX9" fmla="*/ 597041 w 597041"/>
                <a:gd name="connsiteY9" fmla="*/ 96010 h 424388"/>
                <a:gd name="connsiteX10" fmla="*/ 391808 w 597041"/>
                <a:gd name="connsiteY10" fmla="*/ 279433 h 424388"/>
                <a:gd name="connsiteX11" fmla="*/ 68889 w 597041"/>
                <a:gd name="connsiteY11" fmla="*/ 174825 h 424388"/>
                <a:gd name="connsiteX12" fmla="*/ 68889 w 597041"/>
                <a:gd name="connsiteY12" fmla="*/ 283732 h 424388"/>
                <a:gd name="connsiteX13" fmla="*/ 87547 w 597041"/>
                <a:gd name="connsiteY13" fmla="*/ 283732 h 424388"/>
                <a:gd name="connsiteX14" fmla="*/ 87547 w 597041"/>
                <a:gd name="connsiteY14" fmla="*/ 362546 h 424388"/>
                <a:gd name="connsiteX15" fmla="*/ 22963 w 597041"/>
                <a:gd name="connsiteY15" fmla="*/ 362546 h 424388"/>
                <a:gd name="connsiteX16" fmla="*/ 22963 w 597041"/>
                <a:gd name="connsiteY16" fmla="*/ 283732 h 424388"/>
                <a:gd name="connsiteX17" fmla="*/ 41621 w 597041"/>
                <a:gd name="connsiteY17" fmla="*/ 283732 h 424388"/>
                <a:gd name="connsiteX18" fmla="*/ 41621 w 597041"/>
                <a:gd name="connsiteY18" fmla="*/ 166227 h 424388"/>
                <a:gd name="connsiteX19" fmla="*/ 0 w 597041"/>
                <a:gd name="connsiteY19" fmla="*/ 153330 h 42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7041" h="424388">
                  <a:moveTo>
                    <a:pt x="139317" y="213573"/>
                  </a:moveTo>
                  <a:lnTo>
                    <a:pt x="394782" y="299620"/>
                  </a:lnTo>
                  <a:lnTo>
                    <a:pt x="488070" y="216441"/>
                  </a:lnTo>
                  <a:lnTo>
                    <a:pt x="488070" y="326868"/>
                  </a:lnTo>
                  <a:cubicBezTo>
                    <a:pt x="488070" y="326868"/>
                    <a:pt x="465107" y="342643"/>
                    <a:pt x="434968" y="362721"/>
                  </a:cubicBezTo>
                  <a:cubicBezTo>
                    <a:pt x="403393" y="381365"/>
                    <a:pt x="377560" y="424388"/>
                    <a:pt x="377560" y="424388"/>
                  </a:cubicBezTo>
                  <a:cubicBezTo>
                    <a:pt x="377560" y="424388"/>
                    <a:pt x="292883" y="372760"/>
                    <a:pt x="241216" y="355550"/>
                  </a:cubicBezTo>
                  <a:cubicBezTo>
                    <a:pt x="190984" y="338341"/>
                    <a:pt x="139317" y="355550"/>
                    <a:pt x="139317" y="355550"/>
                  </a:cubicBezTo>
                  <a:close/>
                  <a:moveTo>
                    <a:pt x="262641" y="0"/>
                  </a:moveTo>
                  <a:lnTo>
                    <a:pt x="597041" y="96010"/>
                  </a:lnTo>
                  <a:lnTo>
                    <a:pt x="391808" y="279433"/>
                  </a:lnTo>
                  <a:lnTo>
                    <a:pt x="68889" y="174825"/>
                  </a:lnTo>
                  <a:lnTo>
                    <a:pt x="68889" y="283732"/>
                  </a:lnTo>
                  <a:lnTo>
                    <a:pt x="87547" y="283732"/>
                  </a:lnTo>
                  <a:lnTo>
                    <a:pt x="87547" y="362546"/>
                  </a:lnTo>
                  <a:lnTo>
                    <a:pt x="22963" y="362546"/>
                  </a:lnTo>
                  <a:lnTo>
                    <a:pt x="22963" y="283732"/>
                  </a:lnTo>
                  <a:lnTo>
                    <a:pt x="41621" y="283732"/>
                  </a:lnTo>
                  <a:lnTo>
                    <a:pt x="41621" y="166227"/>
                  </a:lnTo>
                  <a:lnTo>
                    <a:pt x="0" y="153330"/>
                  </a:lnTo>
                  <a:close/>
                </a:path>
              </a:pathLst>
            </a:custGeom>
            <a:solidFill>
              <a:srgbClr val="122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565640" y="1391485"/>
              <a:ext cx="1437752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标题</a:t>
              </a:r>
              <a:endParaRPr lang="zh-CN" altLang="en-US" sz="1800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828798" y="4564721"/>
            <a:ext cx="5562448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，文字。</a:t>
            </a:r>
            <a:endParaRPr lang="zh-CN" altLang="en-US" sz="1800" dirty="0">
              <a:solidFill>
                <a:schemeClr val="bg1">
                  <a:lumMod val="85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696937" y="3959827"/>
            <a:ext cx="1998057" cy="464871"/>
            <a:chOff x="5005335" y="1391485"/>
            <a:chExt cx="1998057" cy="464871"/>
          </a:xfrm>
        </p:grpSpPr>
        <p:sp>
          <p:nvSpPr>
            <p:cNvPr id="33" name="graduation-student-cap_42920"/>
            <p:cNvSpPr/>
            <p:nvPr/>
          </p:nvSpPr>
          <p:spPr>
            <a:xfrm>
              <a:off x="5005335" y="1515292"/>
              <a:ext cx="361209" cy="256754"/>
            </a:xfrm>
            <a:custGeom>
              <a:avLst/>
              <a:gdLst>
                <a:gd name="connsiteX0" fmla="*/ 139317 w 597041"/>
                <a:gd name="connsiteY0" fmla="*/ 213573 h 424388"/>
                <a:gd name="connsiteX1" fmla="*/ 394782 w 597041"/>
                <a:gd name="connsiteY1" fmla="*/ 299620 h 424388"/>
                <a:gd name="connsiteX2" fmla="*/ 488070 w 597041"/>
                <a:gd name="connsiteY2" fmla="*/ 216441 h 424388"/>
                <a:gd name="connsiteX3" fmla="*/ 488070 w 597041"/>
                <a:gd name="connsiteY3" fmla="*/ 326868 h 424388"/>
                <a:gd name="connsiteX4" fmla="*/ 434968 w 597041"/>
                <a:gd name="connsiteY4" fmla="*/ 362721 h 424388"/>
                <a:gd name="connsiteX5" fmla="*/ 377560 w 597041"/>
                <a:gd name="connsiteY5" fmla="*/ 424388 h 424388"/>
                <a:gd name="connsiteX6" fmla="*/ 241216 w 597041"/>
                <a:gd name="connsiteY6" fmla="*/ 355550 h 424388"/>
                <a:gd name="connsiteX7" fmla="*/ 139317 w 597041"/>
                <a:gd name="connsiteY7" fmla="*/ 355550 h 424388"/>
                <a:gd name="connsiteX8" fmla="*/ 262641 w 597041"/>
                <a:gd name="connsiteY8" fmla="*/ 0 h 424388"/>
                <a:gd name="connsiteX9" fmla="*/ 597041 w 597041"/>
                <a:gd name="connsiteY9" fmla="*/ 96010 h 424388"/>
                <a:gd name="connsiteX10" fmla="*/ 391808 w 597041"/>
                <a:gd name="connsiteY10" fmla="*/ 279433 h 424388"/>
                <a:gd name="connsiteX11" fmla="*/ 68889 w 597041"/>
                <a:gd name="connsiteY11" fmla="*/ 174825 h 424388"/>
                <a:gd name="connsiteX12" fmla="*/ 68889 w 597041"/>
                <a:gd name="connsiteY12" fmla="*/ 283732 h 424388"/>
                <a:gd name="connsiteX13" fmla="*/ 87547 w 597041"/>
                <a:gd name="connsiteY13" fmla="*/ 283732 h 424388"/>
                <a:gd name="connsiteX14" fmla="*/ 87547 w 597041"/>
                <a:gd name="connsiteY14" fmla="*/ 362546 h 424388"/>
                <a:gd name="connsiteX15" fmla="*/ 22963 w 597041"/>
                <a:gd name="connsiteY15" fmla="*/ 362546 h 424388"/>
                <a:gd name="connsiteX16" fmla="*/ 22963 w 597041"/>
                <a:gd name="connsiteY16" fmla="*/ 283732 h 424388"/>
                <a:gd name="connsiteX17" fmla="*/ 41621 w 597041"/>
                <a:gd name="connsiteY17" fmla="*/ 283732 h 424388"/>
                <a:gd name="connsiteX18" fmla="*/ 41621 w 597041"/>
                <a:gd name="connsiteY18" fmla="*/ 166227 h 424388"/>
                <a:gd name="connsiteX19" fmla="*/ 0 w 597041"/>
                <a:gd name="connsiteY19" fmla="*/ 153330 h 42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7041" h="424388">
                  <a:moveTo>
                    <a:pt x="139317" y="213573"/>
                  </a:moveTo>
                  <a:lnTo>
                    <a:pt x="394782" y="299620"/>
                  </a:lnTo>
                  <a:lnTo>
                    <a:pt x="488070" y="216441"/>
                  </a:lnTo>
                  <a:lnTo>
                    <a:pt x="488070" y="326868"/>
                  </a:lnTo>
                  <a:cubicBezTo>
                    <a:pt x="488070" y="326868"/>
                    <a:pt x="465107" y="342643"/>
                    <a:pt x="434968" y="362721"/>
                  </a:cubicBezTo>
                  <a:cubicBezTo>
                    <a:pt x="403393" y="381365"/>
                    <a:pt x="377560" y="424388"/>
                    <a:pt x="377560" y="424388"/>
                  </a:cubicBezTo>
                  <a:cubicBezTo>
                    <a:pt x="377560" y="424388"/>
                    <a:pt x="292883" y="372760"/>
                    <a:pt x="241216" y="355550"/>
                  </a:cubicBezTo>
                  <a:cubicBezTo>
                    <a:pt x="190984" y="338341"/>
                    <a:pt x="139317" y="355550"/>
                    <a:pt x="139317" y="355550"/>
                  </a:cubicBezTo>
                  <a:close/>
                  <a:moveTo>
                    <a:pt x="262641" y="0"/>
                  </a:moveTo>
                  <a:lnTo>
                    <a:pt x="597041" y="96010"/>
                  </a:lnTo>
                  <a:lnTo>
                    <a:pt x="391808" y="279433"/>
                  </a:lnTo>
                  <a:lnTo>
                    <a:pt x="68889" y="174825"/>
                  </a:lnTo>
                  <a:lnTo>
                    <a:pt x="68889" y="283732"/>
                  </a:lnTo>
                  <a:lnTo>
                    <a:pt x="87547" y="283732"/>
                  </a:lnTo>
                  <a:lnTo>
                    <a:pt x="87547" y="362546"/>
                  </a:lnTo>
                  <a:lnTo>
                    <a:pt x="22963" y="362546"/>
                  </a:lnTo>
                  <a:lnTo>
                    <a:pt x="22963" y="283732"/>
                  </a:lnTo>
                  <a:lnTo>
                    <a:pt x="41621" y="283732"/>
                  </a:lnTo>
                  <a:lnTo>
                    <a:pt x="41621" y="166227"/>
                  </a:lnTo>
                  <a:lnTo>
                    <a:pt x="0" y="153330"/>
                  </a:lnTo>
                  <a:close/>
                </a:path>
              </a:pathLst>
            </a:custGeom>
            <a:solidFill>
              <a:srgbClr val="122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565640" y="1391485"/>
              <a:ext cx="1437752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rPr>
                <a:t>标题</a:t>
              </a:r>
              <a:endParaRPr lang="zh-CN" altLang="en-US" sz="1800" spc="300" dirty="0">
                <a:solidFill>
                  <a:srgbClr val="122E66"/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5130265" y="2156044"/>
            <a:ext cx="5562448" cy="87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点击添加相关标题文字，点击添加相关标题文字，点击添加相关标题文字，点击添加相关标题文字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思源黑体 CN Bold"/>
                <a:ea typeface="思源宋体 CN" panose="02020400000000000000" pitchFamily="18" charset="-122"/>
                <a:cs typeface="+mn-ea"/>
                <a:sym typeface="+mn-lt"/>
              </a:rPr>
              <a:t>，文字。</a:t>
            </a:r>
            <a:endParaRPr lang="zh-CN" altLang="en-US" sz="1800" dirty="0">
              <a:solidFill>
                <a:schemeClr val="bg1">
                  <a:lumMod val="85000"/>
                </a:schemeClr>
              </a:solidFill>
              <a:latin typeface="思源黑体 CN Bold"/>
              <a:ea typeface="思源宋体 CN" panose="02020400000000000000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ṡ1íḋe"/>
          <p:cNvSpPr/>
          <p:nvPr/>
        </p:nvSpPr>
        <p:spPr>
          <a:xfrm>
            <a:off x="-11552" y="-1"/>
            <a:ext cx="12215105" cy="620689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5" name="iṡḻîdê"/>
          <p:cNvSpPr/>
          <p:nvPr/>
        </p:nvSpPr>
        <p:spPr>
          <a:xfrm>
            <a:off x="0" y="0"/>
            <a:ext cx="12192000" cy="3445288"/>
          </a:xfrm>
          <a:prstGeom prst="rect">
            <a:avLst/>
          </a:prstGeom>
          <a:solidFill>
            <a:srgbClr val="122E6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sp>
        <p:nvSpPr>
          <p:cNvPr id="9" name="iš1íḍè"/>
          <p:cNvSpPr/>
          <p:nvPr/>
        </p:nvSpPr>
        <p:spPr>
          <a:xfrm>
            <a:off x="274736" y="404664"/>
            <a:ext cx="11608824" cy="5955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07802" y="1404828"/>
            <a:ext cx="9956671" cy="4075644"/>
            <a:chOff x="1207802" y="1371777"/>
            <a:chExt cx="9956671" cy="4075644"/>
          </a:xfrm>
        </p:grpSpPr>
        <p:grpSp>
          <p:nvGrpSpPr>
            <p:cNvPr id="7" name="组合 6"/>
            <p:cNvGrpSpPr/>
            <p:nvPr/>
          </p:nvGrpSpPr>
          <p:grpSpPr>
            <a:xfrm>
              <a:off x="1207802" y="3267872"/>
              <a:ext cx="2921938" cy="2179549"/>
              <a:chOff x="1207802" y="3104403"/>
              <a:chExt cx="2921938" cy="2179549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207802" y="3753597"/>
                <a:ext cx="2921938" cy="1530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点击添加相关标题文字，点击添加相关标题文字，添加文字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点击添加相关标题文字，点击添加相关标题文字，添加文字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227837" y="3104403"/>
                <a:ext cx="881867" cy="464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b="1" spc="300" dirty="0">
                    <a:solidFill>
                      <a:srgbClr val="122E66"/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标题</a:t>
                </a:r>
                <a:endParaRPr lang="zh-CN" altLang="en-US" sz="1800" b="1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892596" y="1371777"/>
              <a:ext cx="1552353" cy="1552353"/>
              <a:chOff x="1892596" y="1148489"/>
              <a:chExt cx="1552353" cy="1552353"/>
            </a:xfrm>
          </p:grpSpPr>
          <p:sp>
            <p:nvSpPr>
              <p:cNvPr id="22" name="圆: 空心 21"/>
              <p:cNvSpPr/>
              <p:nvPr/>
            </p:nvSpPr>
            <p:spPr>
              <a:xfrm>
                <a:off x="1892596" y="1148489"/>
                <a:ext cx="1552353" cy="1552353"/>
              </a:xfrm>
              <a:prstGeom prst="donut">
                <a:avLst>
                  <a:gd name="adj" fmla="val 5237"/>
                </a:avLst>
              </a:pr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business-report-with-growth_28700"/>
              <p:cNvSpPr/>
              <p:nvPr/>
            </p:nvSpPr>
            <p:spPr>
              <a:xfrm>
                <a:off x="2363930" y="1662126"/>
                <a:ext cx="609684" cy="525077"/>
              </a:xfrm>
              <a:custGeom>
                <a:avLst/>
                <a:gdLst>
                  <a:gd name="connsiteX0" fmla="*/ 234945 w 604604"/>
                  <a:gd name="connsiteY0" fmla="*/ 497949 h 520702"/>
                  <a:gd name="connsiteX1" fmla="*/ 234945 w 604604"/>
                  <a:gd name="connsiteY1" fmla="*/ 506406 h 520702"/>
                  <a:gd name="connsiteX2" fmla="*/ 369861 w 604604"/>
                  <a:gd name="connsiteY2" fmla="*/ 506406 h 520702"/>
                  <a:gd name="connsiteX3" fmla="*/ 369861 w 604604"/>
                  <a:gd name="connsiteY3" fmla="*/ 497949 h 520702"/>
                  <a:gd name="connsiteX4" fmla="*/ 234945 w 604604"/>
                  <a:gd name="connsiteY4" fmla="*/ 474995 h 520702"/>
                  <a:gd name="connsiteX5" fmla="*/ 234945 w 604604"/>
                  <a:gd name="connsiteY5" fmla="*/ 483451 h 520702"/>
                  <a:gd name="connsiteX6" fmla="*/ 369861 w 604604"/>
                  <a:gd name="connsiteY6" fmla="*/ 483451 h 520702"/>
                  <a:gd name="connsiteX7" fmla="*/ 369861 w 604604"/>
                  <a:gd name="connsiteY7" fmla="*/ 474995 h 520702"/>
                  <a:gd name="connsiteX8" fmla="*/ 332956 w 604604"/>
                  <a:gd name="connsiteY8" fmla="*/ 474995 h 520702"/>
                  <a:gd name="connsiteX9" fmla="*/ 271649 w 604604"/>
                  <a:gd name="connsiteY9" fmla="*/ 474995 h 520702"/>
                  <a:gd name="connsiteX10" fmla="*/ 278909 w 604604"/>
                  <a:gd name="connsiteY10" fmla="*/ 412575 h 520702"/>
                  <a:gd name="connsiteX11" fmla="*/ 278909 w 604604"/>
                  <a:gd name="connsiteY11" fmla="*/ 460698 h 520702"/>
                  <a:gd name="connsiteX12" fmla="*/ 325898 w 604604"/>
                  <a:gd name="connsiteY12" fmla="*/ 460698 h 520702"/>
                  <a:gd name="connsiteX13" fmla="*/ 325898 w 604604"/>
                  <a:gd name="connsiteY13" fmla="*/ 412575 h 520702"/>
                  <a:gd name="connsiteX14" fmla="*/ 514240 w 604604"/>
                  <a:gd name="connsiteY14" fmla="*/ 83556 h 520702"/>
                  <a:gd name="connsiteX15" fmla="*/ 515047 w 604604"/>
                  <a:gd name="connsiteY15" fmla="*/ 93624 h 520702"/>
                  <a:gd name="connsiteX16" fmla="*/ 416238 w 604604"/>
                  <a:gd name="connsiteY16" fmla="*/ 210807 h 520702"/>
                  <a:gd name="connsiteX17" fmla="*/ 415029 w 604604"/>
                  <a:gd name="connsiteY17" fmla="*/ 211813 h 520702"/>
                  <a:gd name="connsiteX18" fmla="*/ 414020 w 604604"/>
                  <a:gd name="connsiteY18" fmla="*/ 212619 h 520702"/>
                  <a:gd name="connsiteX19" fmla="*/ 410794 w 604604"/>
                  <a:gd name="connsiteY19" fmla="*/ 213424 h 520702"/>
                  <a:gd name="connsiteX20" fmla="*/ 407769 w 604604"/>
                  <a:gd name="connsiteY20" fmla="*/ 212820 h 520702"/>
                  <a:gd name="connsiteX21" fmla="*/ 407366 w 604604"/>
                  <a:gd name="connsiteY21" fmla="*/ 212619 h 520702"/>
                  <a:gd name="connsiteX22" fmla="*/ 348484 w 604604"/>
                  <a:gd name="connsiteY22" fmla="*/ 182014 h 520702"/>
                  <a:gd name="connsiteX23" fmla="*/ 272664 w 604604"/>
                  <a:gd name="connsiteY23" fmla="*/ 261747 h 520702"/>
                  <a:gd name="connsiteX24" fmla="*/ 272462 w 604604"/>
                  <a:gd name="connsiteY24" fmla="*/ 261747 h 520702"/>
                  <a:gd name="connsiteX25" fmla="*/ 272462 w 604604"/>
                  <a:gd name="connsiteY25" fmla="*/ 261948 h 520702"/>
                  <a:gd name="connsiteX26" fmla="*/ 271051 w 604604"/>
                  <a:gd name="connsiteY26" fmla="*/ 262955 h 520702"/>
                  <a:gd name="connsiteX27" fmla="*/ 270244 w 604604"/>
                  <a:gd name="connsiteY27" fmla="*/ 263358 h 520702"/>
                  <a:gd name="connsiteX28" fmla="*/ 267421 w 604604"/>
                  <a:gd name="connsiteY28" fmla="*/ 263962 h 520702"/>
                  <a:gd name="connsiteX29" fmla="*/ 264800 w 604604"/>
                  <a:gd name="connsiteY29" fmla="*/ 263358 h 520702"/>
                  <a:gd name="connsiteX30" fmla="*/ 263993 w 604604"/>
                  <a:gd name="connsiteY30" fmla="*/ 262955 h 520702"/>
                  <a:gd name="connsiteX31" fmla="*/ 262380 w 604604"/>
                  <a:gd name="connsiteY31" fmla="*/ 261948 h 520702"/>
                  <a:gd name="connsiteX32" fmla="*/ 262380 w 604604"/>
                  <a:gd name="connsiteY32" fmla="*/ 261747 h 520702"/>
                  <a:gd name="connsiteX33" fmla="*/ 262178 w 604604"/>
                  <a:gd name="connsiteY33" fmla="*/ 261747 h 520702"/>
                  <a:gd name="connsiteX34" fmla="*/ 212169 w 604604"/>
                  <a:gd name="connsiteY34" fmla="*/ 210203 h 520702"/>
                  <a:gd name="connsiteX35" fmla="*/ 116184 w 604604"/>
                  <a:gd name="connsiteY35" fmla="*/ 318728 h 520702"/>
                  <a:gd name="connsiteX36" fmla="*/ 110941 w 604604"/>
                  <a:gd name="connsiteY36" fmla="*/ 321144 h 520702"/>
                  <a:gd name="connsiteX37" fmla="*/ 106101 w 604604"/>
                  <a:gd name="connsiteY37" fmla="*/ 319332 h 520702"/>
                  <a:gd name="connsiteX38" fmla="*/ 105496 w 604604"/>
                  <a:gd name="connsiteY38" fmla="*/ 309063 h 520702"/>
                  <a:gd name="connsiteX39" fmla="*/ 206523 w 604604"/>
                  <a:gd name="connsiteY39" fmla="*/ 194900 h 520702"/>
                  <a:gd name="connsiteX40" fmla="*/ 206724 w 604604"/>
                  <a:gd name="connsiteY40" fmla="*/ 194699 h 520702"/>
                  <a:gd name="connsiteX41" fmla="*/ 206926 w 604604"/>
                  <a:gd name="connsiteY41" fmla="*/ 194498 h 520702"/>
                  <a:gd name="connsiteX42" fmla="*/ 207934 w 604604"/>
                  <a:gd name="connsiteY42" fmla="*/ 193894 h 520702"/>
                  <a:gd name="connsiteX43" fmla="*/ 209144 w 604604"/>
                  <a:gd name="connsiteY43" fmla="*/ 193088 h 520702"/>
                  <a:gd name="connsiteX44" fmla="*/ 210354 w 604604"/>
                  <a:gd name="connsiteY44" fmla="*/ 192686 h 520702"/>
                  <a:gd name="connsiteX45" fmla="*/ 211766 w 604604"/>
                  <a:gd name="connsiteY45" fmla="*/ 192484 h 520702"/>
                  <a:gd name="connsiteX46" fmla="*/ 213177 w 604604"/>
                  <a:gd name="connsiteY46" fmla="*/ 192686 h 520702"/>
                  <a:gd name="connsiteX47" fmla="*/ 214589 w 604604"/>
                  <a:gd name="connsiteY47" fmla="*/ 192887 h 520702"/>
                  <a:gd name="connsiteX48" fmla="*/ 215799 w 604604"/>
                  <a:gd name="connsiteY48" fmla="*/ 193692 h 520702"/>
                  <a:gd name="connsiteX49" fmla="*/ 216807 w 604604"/>
                  <a:gd name="connsiteY49" fmla="*/ 194296 h 520702"/>
                  <a:gd name="connsiteX50" fmla="*/ 217009 w 604604"/>
                  <a:gd name="connsiteY50" fmla="*/ 194498 h 520702"/>
                  <a:gd name="connsiteX51" fmla="*/ 217210 w 604604"/>
                  <a:gd name="connsiteY51" fmla="*/ 194699 h 520702"/>
                  <a:gd name="connsiteX52" fmla="*/ 267421 w 604604"/>
                  <a:gd name="connsiteY52" fmla="*/ 246244 h 520702"/>
                  <a:gd name="connsiteX53" fmla="*/ 341628 w 604604"/>
                  <a:gd name="connsiteY53" fmla="*/ 168122 h 520702"/>
                  <a:gd name="connsiteX54" fmla="*/ 342031 w 604604"/>
                  <a:gd name="connsiteY54" fmla="*/ 167920 h 520702"/>
                  <a:gd name="connsiteX55" fmla="*/ 343241 w 604604"/>
                  <a:gd name="connsiteY55" fmla="*/ 167115 h 520702"/>
                  <a:gd name="connsiteX56" fmla="*/ 344250 w 604604"/>
                  <a:gd name="connsiteY56" fmla="*/ 166511 h 520702"/>
                  <a:gd name="connsiteX57" fmla="*/ 345661 w 604604"/>
                  <a:gd name="connsiteY57" fmla="*/ 166108 h 520702"/>
                  <a:gd name="connsiteX58" fmla="*/ 347073 w 604604"/>
                  <a:gd name="connsiteY58" fmla="*/ 165907 h 520702"/>
                  <a:gd name="connsiteX59" fmla="*/ 348283 w 604604"/>
                  <a:gd name="connsiteY59" fmla="*/ 166108 h 520702"/>
                  <a:gd name="connsiteX60" fmla="*/ 349896 w 604604"/>
                  <a:gd name="connsiteY60" fmla="*/ 166712 h 520702"/>
                  <a:gd name="connsiteX61" fmla="*/ 350299 w 604604"/>
                  <a:gd name="connsiteY61" fmla="*/ 166712 h 520702"/>
                  <a:gd name="connsiteX62" fmla="*/ 408979 w 604604"/>
                  <a:gd name="connsiteY62" fmla="*/ 197115 h 520702"/>
                  <a:gd name="connsiteX63" fmla="*/ 503956 w 604604"/>
                  <a:gd name="connsiteY63" fmla="*/ 84362 h 520702"/>
                  <a:gd name="connsiteX64" fmla="*/ 514240 w 604604"/>
                  <a:gd name="connsiteY64" fmla="*/ 83556 h 520702"/>
                  <a:gd name="connsiteX65" fmla="*/ 36099 w 604604"/>
                  <a:gd name="connsiteY65" fmla="*/ 14498 h 520702"/>
                  <a:gd name="connsiteX66" fmla="*/ 14520 w 604604"/>
                  <a:gd name="connsiteY66" fmla="*/ 36042 h 520702"/>
                  <a:gd name="connsiteX67" fmla="*/ 14520 w 604604"/>
                  <a:gd name="connsiteY67" fmla="*/ 336664 h 520702"/>
                  <a:gd name="connsiteX68" fmla="*/ 590286 w 604604"/>
                  <a:gd name="connsiteY68" fmla="*/ 336664 h 520702"/>
                  <a:gd name="connsiteX69" fmla="*/ 590286 w 604604"/>
                  <a:gd name="connsiteY69" fmla="*/ 36042 h 520702"/>
                  <a:gd name="connsiteX70" fmla="*/ 568505 w 604604"/>
                  <a:gd name="connsiteY70" fmla="*/ 14498 h 520702"/>
                  <a:gd name="connsiteX71" fmla="*/ 36099 w 604604"/>
                  <a:gd name="connsiteY71" fmla="*/ 0 h 520702"/>
                  <a:gd name="connsiteX72" fmla="*/ 568505 w 604604"/>
                  <a:gd name="connsiteY72" fmla="*/ 0 h 520702"/>
                  <a:gd name="connsiteX73" fmla="*/ 604604 w 604604"/>
                  <a:gd name="connsiteY73" fmla="*/ 36042 h 520702"/>
                  <a:gd name="connsiteX74" fmla="*/ 604604 w 604604"/>
                  <a:gd name="connsiteY74" fmla="*/ 376532 h 520702"/>
                  <a:gd name="connsiteX75" fmla="*/ 568505 w 604604"/>
                  <a:gd name="connsiteY75" fmla="*/ 412575 h 520702"/>
                  <a:gd name="connsiteX76" fmla="*/ 340216 w 604604"/>
                  <a:gd name="connsiteY76" fmla="*/ 412575 h 520702"/>
                  <a:gd name="connsiteX77" fmla="*/ 340216 w 604604"/>
                  <a:gd name="connsiteY77" fmla="*/ 460698 h 520702"/>
                  <a:gd name="connsiteX78" fmla="*/ 376920 w 604604"/>
                  <a:gd name="connsiteY78" fmla="*/ 460698 h 520702"/>
                  <a:gd name="connsiteX79" fmla="*/ 384180 w 604604"/>
                  <a:gd name="connsiteY79" fmla="*/ 467746 h 520702"/>
                  <a:gd name="connsiteX80" fmla="*/ 384180 w 604604"/>
                  <a:gd name="connsiteY80" fmla="*/ 513453 h 520702"/>
                  <a:gd name="connsiteX81" fmla="*/ 376920 w 604604"/>
                  <a:gd name="connsiteY81" fmla="*/ 520702 h 520702"/>
                  <a:gd name="connsiteX82" fmla="*/ 227685 w 604604"/>
                  <a:gd name="connsiteY82" fmla="*/ 520702 h 520702"/>
                  <a:gd name="connsiteX83" fmla="*/ 220425 w 604604"/>
                  <a:gd name="connsiteY83" fmla="*/ 513453 h 520702"/>
                  <a:gd name="connsiteX84" fmla="*/ 220425 w 604604"/>
                  <a:gd name="connsiteY84" fmla="*/ 467746 h 520702"/>
                  <a:gd name="connsiteX85" fmla="*/ 227685 w 604604"/>
                  <a:gd name="connsiteY85" fmla="*/ 460698 h 520702"/>
                  <a:gd name="connsiteX86" fmla="*/ 264388 w 604604"/>
                  <a:gd name="connsiteY86" fmla="*/ 460698 h 520702"/>
                  <a:gd name="connsiteX87" fmla="*/ 264388 w 604604"/>
                  <a:gd name="connsiteY87" fmla="*/ 412575 h 520702"/>
                  <a:gd name="connsiteX88" fmla="*/ 36099 w 604604"/>
                  <a:gd name="connsiteY88" fmla="*/ 412575 h 520702"/>
                  <a:gd name="connsiteX89" fmla="*/ 0 w 604604"/>
                  <a:gd name="connsiteY89" fmla="*/ 376331 h 520702"/>
                  <a:gd name="connsiteX90" fmla="*/ 0 w 604604"/>
                  <a:gd name="connsiteY90" fmla="*/ 36042 h 520702"/>
                  <a:gd name="connsiteX91" fmla="*/ 36099 w 604604"/>
                  <a:gd name="connsiteY91" fmla="*/ 0 h 520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604604" h="520702">
                    <a:moveTo>
                      <a:pt x="234945" y="497949"/>
                    </a:moveTo>
                    <a:lnTo>
                      <a:pt x="234945" y="506406"/>
                    </a:lnTo>
                    <a:lnTo>
                      <a:pt x="369861" y="506406"/>
                    </a:lnTo>
                    <a:lnTo>
                      <a:pt x="369861" y="497949"/>
                    </a:lnTo>
                    <a:close/>
                    <a:moveTo>
                      <a:pt x="234945" y="474995"/>
                    </a:moveTo>
                    <a:lnTo>
                      <a:pt x="234945" y="483451"/>
                    </a:lnTo>
                    <a:lnTo>
                      <a:pt x="369861" y="483451"/>
                    </a:lnTo>
                    <a:lnTo>
                      <a:pt x="369861" y="474995"/>
                    </a:lnTo>
                    <a:lnTo>
                      <a:pt x="332956" y="474995"/>
                    </a:lnTo>
                    <a:lnTo>
                      <a:pt x="271649" y="474995"/>
                    </a:lnTo>
                    <a:close/>
                    <a:moveTo>
                      <a:pt x="278909" y="412575"/>
                    </a:moveTo>
                    <a:lnTo>
                      <a:pt x="278909" y="460698"/>
                    </a:lnTo>
                    <a:lnTo>
                      <a:pt x="325898" y="460698"/>
                    </a:lnTo>
                    <a:lnTo>
                      <a:pt x="325898" y="412575"/>
                    </a:lnTo>
                    <a:close/>
                    <a:moveTo>
                      <a:pt x="514240" y="83556"/>
                    </a:moveTo>
                    <a:cubicBezTo>
                      <a:pt x="517265" y="85973"/>
                      <a:pt x="517668" y="90604"/>
                      <a:pt x="515047" y="93624"/>
                    </a:cubicBezTo>
                    <a:lnTo>
                      <a:pt x="416238" y="210807"/>
                    </a:lnTo>
                    <a:cubicBezTo>
                      <a:pt x="415835" y="211209"/>
                      <a:pt x="415432" y="211612"/>
                      <a:pt x="415029" y="211813"/>
                    </a:cubicBezTo>
                    <a:cubicBezTo>
                      <a:pt x="414625" y="212015"/>
                      <a:pt x="414424" y="212418"/>
                      <a:pt x="414020" y="212619"/>
                    </a:cubicBezTo>
                    <a:cubicBezTo>
                      <a:pt x="413012" y="213022"/>
                      <a:pt x="412004" y="213424"/>
                      <a:pt x="410794" y="213424"/>
                    </a:cubicBezTo>
                    <a:cubicBezTo>
                      <a:pt x="409786" y="213424"/>
                      <a:pt x="408777" y="213223"/>
                      <a:pt x="407769" y="212820"/>
                    </a:cubicBezTo>
                    <a:cubicBezTo>
                      <a:pt x="407769" y="212619"/>
                      <a:pt x="407568" y="212619"/>
                      <a:pt x="407366" y="212619"/>
                    </a:cubicBezTo>
                    <a:lnTo>
                      <a:pt x="348484" y="182014"/>
                    </a:lnTo>
                    <a:lnTo>
                      <a:pt x="272664" y="261747"/>
                    </a:lnTo>
                    <a:cubicBezTo>
                      <a:pt x="272664" y="261747"/>
                      <a:pt x="272664" y="261747"/>
                      <a:pt x="272462" y="261747"/>
                    </a:cubicBezTo>
                    <a:cubicBezTo>
                      <a:pt x="272462" y="261747"/>
                      <a:pt x="272462" y="261948"/>
                      <a:pt x="272462" y="261948"/>
                    </a:cubicBezTo>
                    <a:cubicBezTo>
                      <a:pt x="272059" y="262351"/>
                      <a:pt x="271454" y="262552"/>
                      <a:pt x="271051" y="262955"/>
                    </a:cubicBezTo>
                    <a:cubicBezTo>
                      <a:pt x="270647" y="262955"/>
                      <a:pt x="270446" y="263358"/>
                      <a:pt x="270244" y="263358"/>
                    </a:cubicBezTo>
                    <a:cubicBezTo>
                      <a:pt x="269236" y="263761"/>
                      <a:pt x="268429" y="263962"/>
                      <a:pt x="267421" y="263962"/>
                    </a:cubicBezTo>
                    <a:cubicBezTo>
                      <a:pt x="266413" y="263962"/>
                      <a:pt x="265606" y="263761"/>
                      <a:pt x="264800" y="263358"/>
                    </a:cubicBezTo>
                    <a:cubicBezTo>
                      <a:pt x="264396" y="263358"/>
                      <a:pt x="264195" y="263157"/>
                      <a:pt x="263993" y="262955"/>
                    </a:cubicBezTo>
                    <a:cubicBezTo>
                      <a:pt x="263388" y="262754"/>
                      <a:pt x="262985" y="262351"/>
                      <a:pt x="262380" y="261948"/>
                    </a:cubicBezTo>
                    <a:cubicBezTo>
                      <a:pt x="262380" y="261948"/>
                      <a:pt x="262380" y="261948"/>
                      <a:pt x="262380" y="261747"/>
                    </a:cubicBezTo>
                    <a:cubicBezTo>
                      <a:pt x="262380" y="261747"/>
                      <a:pt x="262178" y="261747"/>
                      <a:pt x="262178" y="261747"/>
                    </a:cubicBezTo>
                    <a:lnTo>
                      <a:pt x="212169" y="210203"/>
                    </a:lnTo>
                    <a:lnTo>
                      <a:pt x="116184" y="318728"/>
                    </a:lnTo>
                    <a:cubicBezTo>
                      <a:pt x="114772" y="320339"/>
                      <a:pt x="112756" y="321144"/>
                      <a:pt x="110941" y="321144"/>
                    </a:cubicBezTo>
                    <a:cubicBezTo>
                      <a:pt x="109126" y="321144"/>
                      <a:pt x="107513" y="320540"/>
                      <a:pt x="106101" y="319332"/>
                    </a:cubicBezTo>
                    <a:cubicBezTo>
                      <a:pt x="103077" y="316513"/>
                      <a:pt x="102673" y="312083"/>
                      <a:pt x="105496" y="309063"/>
                    </a:cubicBezTo>
                    <a:lnTo>
                      <a:pt x="206523" y="194900"/>
                    </a:lnTo>
                    <a:cubicBezTo>
                      <a:pt x="206724" y="194699"/>
                      <a:pt x="206724" y="194699"/>
                      <a:pt x="206724" y="194699"/>
                    </a:cubicBezTo>
                    <a:cubicBezTo>
                      <a:pt x="206926" y="194699"/>
                      <a:pt x="206926" y="194498"/>
                      <a:pt x="206926" y="194498"/>
                    </a:cubicBezTo>
                    <a:cubicBezTo>
                      <a:pt x="207329" y="194095"/>
                      <a:pt x="207531" y="194095"/>
                      <a:pt x="207934" y="193894"/>
                    </a:cubicBezTo>
                    <a:cubicBezTo>
                      <a:pt x="208338" y="193491"/>
                      <a:pt x="208741" y="193290"/>
                      <a:pt x="209144" y="193088"/>
                    </a:cubicBezTo>
                    <a:cubicBezTo>
                      <a:pt x="209548" y="192887"/>
                      <a:pt x="209951" y="192887"/>
                      <a:pt x="210354" y="192686"/>
                    </a:cubicBezTo>
                    <a:cubicBezTo>
                      <a:pt x="210959" y="192686"/>
                      <a:pt x="211362" y="192484"/>
                      <a:pt x="211766" y="192484"/>
                    </a:cubicBezTo>
                    <a:cubicBezTo>
                      <a:pt x="212371" y="192484"/>
                      <a:pt x="212774" y="192484"/>
                      <a:pt x="213177" y="192686"/>
                    </a:cubicBezTo>
                    <a:cubicBezTo>
                      <a:pt x="213581" y="192686"/>
                      <a:pt x="214186" y="192686"/>
                      <a:pt x="214589" y="192887"/>
                    </a:cubicBezTo>
                    <a:cubicBezTo>
                      <a:pt x="214992" y="193088"/>
                      <a:pt x="215395" y="193290"/>
                      <a:pt x="215799" y="193692"/>
                    </a:cubicBezTo>
                    <a:cubicBezTo>
                      <a:pt x="216202" y="193894"/>
                      <a:pt x="216404" y="193894"/>
                      <a:pt x="216807" y="194296"/>
                    </a:cubicBezTo>
                    <a:cubicBezTo>
                      <a:pt x="216807" y="194296"/>
                      <a:pt x="216807" y="194296"/>
                      <a:pt x="217009" y="194498"/>
                    </a:cubicBezTo>
                    <a:cubicBezTo>
                      <a:pt x="217009" y="194498"/>
                      <a:pt x="217210" y="194498"/>
                      <a:pt x="217210" y="194699"/>
                    </a:cubicBezTo>
                    <a:lnTo>
                      <a:pt x="267421" y="246244"/>
                    </a:lnTo>
                    <a:lnTo>
                      <a:pt x="341628" y="168122"/>
                    </a:lnTo>
                    <a:cubicBezTo>
                      <a:pt x="341628" y="168122"/>
                      <a:pt x="341830" y="168122"/>
                      <a:pt x="342031" y="167920"/>
                    </a:cubicBezTo>
                    <a:cubicBezTo>
                      <a:pt x="342233" y="167518"/>
                      <a:pt x="342838" y="167316"/>
                      <a:pt x="343241" y="167115"/>
                    </a:cubicBezTo>
                    <a:cubicBezTo>
                      <a:pt x="343645" y="166913"/>
                      <a:pt x="343846" y="166511"/>
                      <a:pt x="344250" y="166511"/>
                    </a:cubicBezTo>
                    <a:cubicBezTo>
                      <a:pt x="344854" y="166309"/>
                      <a:pt x="345258" y="166309"/>
                      <a:pt x="345661" y="166108"/>
                    </a:cubicBezTo>
                    <a:cubicBezTo>
                      <a:pt x="346064" y="166108"/>
                      <a:pt x="346669" y="165907"/>
                      <a:pt x="347073" y="165907"/>
                    </a:cubicBezTo>
                    <a:cubicBezTo>
                      <a:pt x="347476" y="165907"/>
                      <a:pt x="347879" y="166108"/>
                      <a:pt x="348283" y="166108"/>
                    </a:cubicBezTo>
                    <a:cubicBezTo>
                      <a:pt x="348887" y="166309"/>
                      <a:pt x="349291" y="166309"/>
                      <a:pt x="349896" y="166712"/>
                    </a:cubicBezTo>
                    <a:cubicBezTo>
                      <a:pt x="349896" y="166712"/>
                      <a:pt x="350097" y="166712"/>
                      <a:pt x="350299" y="166712"/>
                    </a:cubicBezTo>
                    <a:lnTo>
                      <a:pt x="408979" y="197115"/>
                    </a:lnTo>
                    <a:lnTo>
                      <a:pt x="503956" y="84362"/>
                    </a:lnTo>
                    <a:cubicBezTo>
                      <a:pt x="506578" y="81342"/>
                      <a:pt x="511014" y="80939"/>
                      <a:pt x="514240" y="83556"/>
                    </a:cubicBezTo>
                    <a:close/>
                    <a:moveTo>
                      <a:pt x="36099" y="14498"/>
                    </a:moveTo>
                    <a:cubicBezTo>
                      <a:pt x="24200" y="14498"/>
                      <a:pt x="14520" y="24163"/>
                      <a:pt x="14520" y="36042"/>
                    </a:cubicBezTo>
                    <a:lnTo>
                      <a:pt x="14520" y="336664"/>
                    </a:lnTo>
                    <a:lnTo>
                      <a:pt x="590286" y="336664"/>
                    </a:lnTo>
                    <a:lnTo>
                      <a:pt x="590286" y="36042"/>
                    </a:lnTo>
                    <a:cubicBezTo>
                      <a:pt x="590286" y="24163"/>
                      <a:pt x="580404" y="14498"/>
                      <a:pt x="568505" y="14498"/>
                    </a:cubicBezTo>
                    <a:close/>
                    <a:moveTo>
                      <a:pt x="36099" y="0"/>
                    </a:moveTo>
                    <a:lnTo>
                      <a:pt x="568505" y="0"/>
                    </a:lnTo>
                    <a:cubicBezTo>
                      <a:pt x="588471" y="0"/>
                      <a:pt x="604604" y="16108"/>
                      <a:pt x="604604" y="36042"/>
                    </a:cubicBezTo>
                    <a:lnTo>
                      <a:pt x="604604" y="376532"/>
                    </a:lnTo>
                    <a:cubicBezTo>
                      <a:pt x="604604" y="396265"/>
                      <a:pt x="588471" y="412575"/>
                      <a:pt x="568505" y="412575"/>
                    </a:cubicBezTo>
                    <a:lnTo>
                      <a:pt x="340216" y="412575"/>
                    </a:lnTo>
                    <a:lnTo>
                      <a:pt x="340216" y="460698"/>
                    </a:lnTo>
                    <a:lnTo>
                      <a:pt x="376920" y="460698"/>
                    </a:lnTo>
                    <a:cubicBezTo>
                      <a:pt x="380953" y="460698"/>
                      <a:pt x="384180" y="463920"/>
                      <a:pt x="384180" y="467746"/>
                    </a:cubicBezTo>
                    <a:lnTo>
                      <a:pt x="384180" y="513453"/>
                    </a:lnTo>
                    <a:cubicBezTo>
                      <a:pt x="384180" y="517480"/>
                      <a:pt x="380953" y="520702"/>
                      <a:pt x="376920" y="520702"/>
                    </a:cubicBezTo>
                    <a:lnTo>
                      <a:pt x="227685" y="520702"/>
                    </a:lnTo>
                    <a:cubicBezTo>
                      <a:pt x="223651" y="520702"/>
                      <a:pt x="220425" y="517480"/>
                      <a:pt x="220425" y="513453"/>
                    </a:cubicBezTo>
                    <a:lnTo>
                      <a:pt x="220425" y="467746"/>
                    </a:lnTo>
                    <a:cubicBezTo>
                      <a:pt x="220425" y="463920"/>
                      <a:pt x="223651" y="460698"/>
                      <a:pt x="227685" y="460698"/>
                    </a:cubicBezTo>
                    <a:lnTo>
                      <a:pt x="264388" y="460698"/>
                    </a:lnTo>
                    <a:lnTo>
                      <a:pt x="264388" y="412575"/>
                    </a:lnTo>
                    <a:lnTo>
                      <a:pt x="36099" y="412575"/>
                    </a:lnTo>
                    <a:cubicBezTo>
                      <a:pt x="16133" y="412575"/>
                      <a:pt x="0" y="396265"/>
                      <a:pt x="0" y="376331"/>
                    </a:cubicBezTo>
                    <a:lnTo>
                      <a:pt x="0" y="36042"/>
                    </a:lnTo>
                    <a:cubicBezTo>
                      <a:pt x="0" y="16108"/>
                      <a:pt x="16133" y="0"/>
                      <a:pt x="36099" y="0"/>
                    </a:cubicBezTo>
                    <a:close/>
                  </a:path>
                </a:pathLst>
              </a:cu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319824" y="1371777"/>
              <a:ext cx="1552353" cy="1552353"/>
              <a:chOff x="5071731" y="1261785"/>
              <a:chExt cx="1552353" cy="1552353"/>
            </a:xfrm>
          </p:grpSpPr>
          <p:sp>
            <p:nvSpPr>
              <p:cNvPr id="20" name="圆: 空心 19"/>
              <p:cNvSpPr/>
              <p:nvPr/>
            </p:nvSpPr>
            <p:spPr>
              <a:xfrm>
                <a:off x="5071731" y="1261785"/>
                <a:ext cx="1552353" cy="1552353"/>
              </a:xfrm>
              <a:prstGeom prst="donut">
                <a:avLst>
                  <a:gd name="adj" fmla="val 5237"/>
                </a:avLst>
              </a:pr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black-graduation-cap-tool-of-university-student-for-head_43132"/>
              <p:cNvSpPr/>
              <p:nvPr/>
            </p:nvSpPr>
            <p:spPr>
              <a:xfrm>
                <a:off x="5426106" y="1768453"/>
                <a:ext cx="837292" cy="525075"/>
              </a:xfrm>
              <a:custGeom>
                <a:avLst/>
                <a:gdLst>
                  <a:gd name="connsiteX0" fmla="*/ 275179 w 551492"/>
                  <a:gd name="connsiteY0" fmla="*/ 150972 h 345847"/>
                  <a:gd name="connsiteX1" fmla="*/ 432827 w 551492"/>
                  <a:gd name="connsiteY1" fmla="*/ 192259 h 345847"/>
                  <a:gd name="connsiteX2" fmla="*/ 432827 w 551492"/>
                  <a:gd name="connsiteY2" fmla="*/ 279992 h 345847"/>
                  <a:gd name="connsiteX3" fmla="*/ 276471 w 551492"/>
                  <a:gd name="connsiteY3" fmla="*/ 245157 h 345847"/>
                  <a:gd name="connsiteX4" fmla="*/ 120115 w 551492"/>
                  <a:gd name="connsiteY4" fmla="*/ 279992 h 345847"/>
                  <a:gd name="connsiteX5" fmla="*/ 120115 w 551492"/>
                  <a:gd name="connsiteY5" fmla="*/ 193549 h 345847"/>
                  <a:gd name="connsiteX6" fmla="*/ 275179 w 551492"/>
                  <a:gd name="connsiteY6" fmla="*/ 150972 h 345847"/>
                  <a:gd name="connsiteX7" fmla="*/ 501122 w 551492"/>
                  <a:gd name="connsiteY7" fmla="*/ 145824 h 345847"/>
                  <a:gd name="connsiteX8" fmla="*/ 488206 w 551492"/>
                  <a:gd name="connsiteY8" fmla="*/ 158729 h 345847"/>
                  <a:gd name="connsiteX9" fmla="*/ 501122 w 551492"/>
                  <a:gd name="connsiteY9" fmla="*/ 171633 h 345847"/>
                  <a:gd name="connsiteX10" fmla="*/ 514037 w 551492"/>
                  <a:gd name="connsiteY10" fmla="*/ 158729 h 345847"/>
                  <a:gd name="connsiteX11" fmla="*/ 501122 w 551492"/>
                  <a:gd name="connsiteY11" fmla="*/ 145824 h 345847"/>
                  <a:gd name="connsiteX12" fmla="*/ 500315 w 551492"/>
                  <a:gd name="connsiteY12" fmla="*/ 117917 h 345847"/>
                  <a:gd name="connsiteX13" fmla="*/ 489498 w 551492"/>
                  <a:gd name="connsiteY13" fmla="*/ 122595 h 345847"/>
                  <a:gd name="connsiteX14" fmla="*/ 506288 w 551492"/>
                  <a:gd name="connsiteY14" fmla="*/ 131629 h 345847"/>
                  <a:gd name="connsiteX15" fmla="*/ 506288 w 551492"/>
                  <a:gd name="connsiteY15" fmla="*/ 123886 h 345847"/>
                  <a:gd name="connsiteX16" fmla="*/ 500315 w 551492"/>
                  <a:gd name="connsiteY16" fmla="*/ 117917 h 345847"/>
                  <a:gd name="connsiteX17" fmla="*/ 269934 w 551492"/>
                  <a:gd name="connsiteY17" fmla="*/ 0 h 345847"/>
                  <a:gd name="connsiteX18" fmla="*/ 473999 w 551492"/>
                  <a:gd name="connsiteY18" fmla="*/ 114852 h 345847"/>
                  <a:gd name="connsiteX19" fmla="*/ 479165 w 551492"/>
                  <a:gd name="connsiteY19" fmla="*/ 109691 h 345847"/>
                  <a:gd name="connsiteX20" fmla="*/ 520495 w 551492"/>
                  <a:gd name="connsiteY20" fmla="*/ 131629 h 345847"/>
                  <a:gd name="connsiteX21" fmla="*/ 520495 w 551492"/>
                  <a:gd name="connsiteY21" fmla="*/ 139371 h 345847"/>
                  <a:gd name="connsiteX22" fmla="*/ 551492 w 551492"/>
                  <a:gd name="connsiteY22" fmla="*/ 156148 h 345847"/>
                  <a:gd name="connsiteX23" fmla="*/ 520495 w 551492"/>
                  <a:gd name="connsiteY23" fmla="*/ 172924 h 345847"/>
                  <a:gd name="connsiteX24" fmla="*/ 520495 w 551492"/>
                  <a:gd name="connsiteY24" fmla="*/ 301971 h 345847"/>
                  <a:gd name="connsiteX25" fmla="*/ 539868 w 551492"/>
                  <a:gd name="connsiteY25" fmla="*/ 301971 h 345847"/>
                  <a:gd name="connsiteX26" fmla="*/ 539868 w 551492"/>
                  <a:gd name="connsiteY26" fmla="*/ 345847 h 345847"/>
                  <a:gd name="connsiteX27" fmla="*/ 512746 w 551492"/>
                  <a:gd name="connsiteY27" fmla="*/ 329071 h 345847"/>
                  <a:gd name="connsiteX28" fmla="*/ 488206 w 551492"/>
                  <a:gd name="connsiteY28" fmla="*/ 345847 h 345847"/>
                  <a:gd name="connsiteX29" fmla="*/ 488206 w 551492"/>
                  <a:gd name="connsiteY29" fmla="*/ 301971 h 345847"/>
                  <a:gd name="connsiteX30" fmla="*/ 506288 w 551492"/>
                  <a:gd name="connsiteY30" fmla="*/ 301971 h 345847"/>
                  <a:gd name="connsiteX31" fmla="*/ 506288 w 551492"/>
                  <a:gd name="connsiteY31" fmla="*/ 180667 h 345847"/>
                  <a:gd name="connsiteX32" fmla="*/ 450751 w 551492"/>
                  <a:gd name="connsiteY32" fmla="*/ 210347 h 345847"/>
                  <a:gd name="connsiteX33" fmla="*/ 450751 w 551492"/>
                  <a:gd name="connsiteY33" fmla="*/ 184538 h 345847"/>
                  <a:gd name="connsiteX34" fmla="*/ 275100 w 551492"/>
                  <a:gd name="connsiteY34" fmla="*/ 138081 h 345847"/>
                  <a:gd name="connsiteX35" fmla="*/ 102033 w 551492"/>
                  <a:gd name="connsiteY35" fmla="*/ 185828 h 345847"/>
                  <a:gd name="connsiteX36" fmla="*/ 102033 w 551492"/>
                  <a:gd name="connsiteY36" fmla="*/ 201314 h 345847"/>
                  <a:gd name="connsiteX37" fmla="*/ 0 w 551492"/>
                  <a:gd name="connsiteY37" fmla="*/ 154857 h 34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51492" h="345847">
                    <a:moveTo>
                      <a:pt x="275179" y="150972"/>
                    </a:moveTo>
                    <a:cubicBezTo>
                      <a:pt x="352711" y="150972"/>
                      <a:pt x="432827" y="192259"/>
                      <a:pt x="432827" y="192259"/>
                    </a:cubicBezTo>
                    <a:lnTo>
                      <a:pt x="432827" y="279992"/>
                    </a:lnTo>
                    <a:cubicBezTo>
                      <a:pt x="432827" y="279992"/>
                      <a:pt x="348834" y="245157"/>
                      <a:pt x="276471" y="245157"/>
                    </a:cubicBezTo>
                    <a:cubicBezTo>
                      <a:pt x="202816" y="245157"/>
                      <a:pt x="120115" y="279992"/>
                      <a:pt x="120115" y="279992"/>
                    </a:cubicBezTo>
                    <a:lnTo>
                      <a:pt x="120115" y="193549"/>
                    </a:lnTo>
                    <a:cubicBezTo>
                      <a:pt x="120115" y="193549"/>
                      <a:pt x="196355" y="150972"/>
                      <a:pt x="275179" y="150972"/>
                    </a:cubicBezTo>
                    <a:close/>
                    <a:moveTo>
                      <a:pt x="501122" y="145824"/>
                    </a:moveTo>
                    <a:cubicBezTo>
                      <a:pt x="493372" y="145824"/>
                      <a:pt x="488206" y="150986"/>
                      <a:pt x="488206" y="158729"/>
                    </a:cubicBezTo>
                    <a:cubicBezTo>
                      <a:pt x="488206" y="165181"/>
                      <a:pt x="493372" y="171633"/>
                      <a:pt x="501122" y="171633"/>
                    </a:cubicBezTo>
                    <a:cubicBezTo>
                      <a:pt x="507580" y="171633"/>
                      <a:pt x="514037" y="165181"/>
                      <a:pt x="514037" y="158729"/>
                    </a:cubicBezTo>
                    <a:cubicBezTo>
                      <a:pt x="514037" y="150986"/>
                      <a:pt x="507580" y="145824"/>
                      <a:pt x="501122" y="145824"/>
                    </a:cubicBezTo>
                    <a:close/>
                    <a:moveTo>
                      <a:pt x="500315" y="117917"/>
                    </a:moveTo>
                    <a:cubicBezTo>
                      <a:pt x="496924" y="118401"/>
                      <a:pt x="492727" y="120660"/>
                      <a:pt x="489498" y="122595"/>
                    </a:cubicBezTo>
                    <a:lnTo>
                      <a:pt x="506288" y="131629"/>
                    </a:lnTo>
                    <a:lnTo>
                      <a:pt x="506288" y="123886"/>
                    </a:lnTo>
                    <a:cubicBezTo>
                      <a:pt x="506288" y="118724"/>
                      <a:pt x="503705" y="117433"/>
                      <a:pt x="500315" y="117917"/>
                    </a:cubicBezTo>
                    <a:close/>
                    <a:moveTo>
                      <a:pt x="269934" y="0"/>
                    </a:moveTo>
                    <a:lnTo>
                      <a:pt x="473999" y="114852"/>
                    </a:lnTo>
                    <a:cubicBezTo>
                      <a:pt x="475291" y="112271"/>
                      <a:pt x="476582" y="110981"/>
                      <a:pt x="479165" y="109691"/>
                    </a:cubicBezTo>
                    <a:cubicBezTo>
                      <a:pt x="528244" y="86462"/>
                      <a:pt x="520495" y="131629"/>
                      <a:pt x="520495" y="131629"/>
                    </a:cubicBezTo>
                    <a:lnTo>
                      <a:pt x="520495" y="139371"/>
                    </a:lnTo>
                    <a:lnTo>
                      <a:pt x="551492" y="156148"/>
                    </a:lnTo>
                    <a:lnTo>
                      <a:pt x="520495" y="172924"/>
                    </a:lnTo>
                    <a:lnTo>
                      <a:pt x="520495" y="301971"/>
                    </a:lnTo>
                    <a:lnTo>
                      <a:pt x="539868" y="301971"/>
                    </a:lnTo>
                    <a:lnTo>
                      <a:pt x="539868" y="345847"/>
                    </a:lnTo>
                    <a:lnTo>
                      <a:pt x="512746" y="329071"/>
                    </a:lnTo>
                    <a:lnTo>
                      <a:pt x="488206" y="345847"/>
                    </a:lnTo>
                    <a:lnTo>
                      <a:pt x="488206" y="301971"/>
                    </a:lnTo>
                    <a:lnTo>
                      <a:pt x="506288" y="301971"/>
                    </a:lnTo>
                    <a:lnTo>
                      <a:pt x="506288" y="180667"/>
                    </a:lnTo>
                    <a:lnTo>
                      <a:pt x="450751" y="210347"/>
                    </a:lnTo>
                    <a:lnTo>
                      <a:pt x="450751" y="184538"/>
                    </a:lnTo>
                    <a:cubicBezTo>
                      <a:pt x="450751" y="184538"/>
                      <a:pt x="361634" y="138081"/>
                      <a:pt x="275100" y="138081"/>
                    </a:cubicBezTo>
                    <a:cubicBezTo>
                      <a:pt x="187275" y="138081"/>
                      <a:pt x="102033" y="185828"/>
                      <a:pt x="102033" y="185828"/>
                    </a:cubicBezTo>
                    <a:lnTo>
                      <a:pt x="102033" y="201314"/>
                    </a:lnTo>
                    <a:lnTo>
                      <a:pt x="0" y="154857"/>
                    </a:lnTo>
                    <a:close/>
                  </a:path>
                </a:pathLst>
              </a:cu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747051" y="1371777"/>
              <a:ext cx="1552353" cy="1552353"/>
              <a:chOff x="8471494" y="1411026"/>
              <a:chExt cx="1552353" cy="1552353"/>
            </a:xfrm>
          </p:grpSpPr>
          <p:sp>
            <p:nvSpPr>
              <p:cNvPr id="18" name="圆: 空心 17"/>
              <p:cNvSpPr/>
              <p:nvPr/>
            </p:nvSpPr>
            <p:spPr>
              <a:xfrm>
                <a:off x="8471494" y="1411026"/>
                <a:ext cx="1552353" cy="1552353"/>
              </a:xfrm>
              <a:prstGeom prst="donut">
                <a:avLst>
                  <a:gd name="adj" fmla="val 5237"/>
                </a:avLst>
              </a:pr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iconfont-11145-6996227"/>
              <p:cNvSpPr/>
              <p:nvPr/>
            </p:nvSpPr>
            <p:spPr>
              <a:xfrm>
                <a:off x="8958655" y="1882359"/>
                <a:ext cx="578030" cy="609685"/>
              </a:xfrm>
              <a:custGeom>
                <a:avLst/>
                <a:gdLst>
                  <a:gd name="T0" fmla="*/ 9001 w 10802"/>
                  <a:gd name="T1" fmla="*/ 4637 h 11394"/>
                  <a:gd name="T2" fmla="*/ 8903 w 10802"/>
                  <a:gd name="T3" fmla="*/ 789 h 11394"/>
                  <a:gd name="T4" fmla="*/ 789 w 10802"/>
                  <a:gd name="T5" fmla="*/ 888 h 11394"/>
                  <a:gd name="T6" fmla="*/ 887 w 10802"/>
                  <a:gd name="T7" fmla="*/ 10260 h 11394"/>
                  <a:gd name="T8" fmla="*/ 4846 w 10802"/>
                  <a:gd name="T9" fmla="*/ 10655 h 11394"/>
                  <a:gd name="T10" fmla="*/ 394 w 10802"/>
                  <a:gd name="T11" fmla="*/ 11049 h 11394"/>
                  <a:gd name="T12" fmla="*/ 0 w 10802"/>
                  <a:gd name="T13" fmla="*/ 395 h 11394"/>
                  <a:gd name="T14" fmla="*/ 9396 w 10802"/>
                  <a:gd name="T15" fmla="*/ 0 h 11394"/>
                  <a:gd name="T16" fmla="*/ 9791 w 10802"/>
                  <a:gd name="T17" fmla="*/ 4637 h 11394"/>
                  <a:gd name="T18" fmla="*/ 1812 w 10802"/>
                  <a:gd name="T19" fmla="*/ 2540 h 11394"/>
                  <a:gd name="T20" fmla="*/ 8015 w 10802"/>
                  <a:gd name="T21" fmla="*/ 2935 h 11394"/>
                  <a:gd name="T22" fmla="*/ 1812 w 10802"/>
                  <a:gd name="T23" fmla="*/ 3330 h 11394"/>
                  <a:gd name="T24" fmla="*/ 1812 w 10802"/>
                  <a:gd name="T25" fmla="*/ 2540 h 11394"/>
                  <a:gd name="T26" fmla="*/ 4488 w 10802"/>
                  <a:gd name="T27" fmla="*/ 5081 h 11394"/>
                  <a:gd name="T28" fmla="*/ 4488 w 10802"/>
                  <a:gd name="T29" fmla="*/ 5870 h 11394"/>
                  <a:gd name="T30" fmla="*/ 1479 w 10802"/>
                  <a:gd name="T31" fmla="*/ 5475 h 11394"/>
                  <a:gd name="T32" fmla="*/ 1874 w 10802"/>
                  <a:gd name="T33" fmla="*/ 7621 h 11394"/>
                  <a:gd name="T34" fmla="*/ 4883 w 10802"/>
                  <a:gd name="T35" fmla="*/ 8016 h 11394"/>
                  <a:gd name="T36" fmla="*/ 1874 w 10802"/>
                  <a:gd name="T37" fmla="*/ 8410 h 11394"/>
                  <a:gd name="T38" fmla="*/ 1874 w 10802"/>
                  <a:gd name="T39" fmla="*/ 7621 h 11394"/>
                  <a:gd name="T40" fmla="*/ 6165 w 10802"/>
                  <a:gd name="T41" fmla="*/ 5081 h 11394"/>
                  <a:gd name="T42" fmla="*/ 6165 w 10802"/>
                  <a:gd name="T43" fmla="*/ 5870 h 11394"/>
                  <a:gd name="T44" fmla="*/ 5228 w 10802"/>
                  <a:gd name="T45" fmla="*/ 5475 h 11394"/>
                  <a:gd name="T46" fmla="*/ 8453 w 10802"/>
                  <a:gd name="T47" fmla="*/ 5525 h 11394"/>
                  <a:gd name="T48" fmla="*/ 9544 w 10802"/>
                  <a:gd name="T49" fmla="*/ 8379 h 11394"/>
                  <a:gd name="T50" fmla="*/ 7361 w 10802"/>
                  <a:gd name="T51" fmla="*/ 8379 h 11394"/>
                  <a:gd name="T52" fmla="*/ 8453 w 10802"/>
                  <a:gd name="T53" fmla="*/ 5525 h 11394"/>
                  <a:gd name="T54" fmla="*/ 8052 w 10802"/>
                  <a:gd name="T55" fmla="*/ 6616 h 11394"/>
                  <a:gd name="T56" fmla="*/ 8453 w 10802"/>
                  <a:gd name="T57" fmla="*/ 8780 h 11394"/>
                  <a:gd name="T58" fmla="*/ 8853 w 10802"/>
                  <a:gd name="T59" fmla="*/ 6616 h 11394"/>
                  <a:gd name="T60" fmla="*/ 8804 w 10802"/>
                  <a:gd name="T61" fmla="*/ 10427 h 11394"/>
                  <a:gd name="T62" fmla="*/ 9137 w 10802"/>
                  <a:gd name="T63" fmla="*/ 10704 h 11394"/>
                  <a:gd name="T64" fmla="*/ 9137 w 10802"/>
                  <a:gd name="T65" fmla="*/ 11394 h 11394"/>
                  <a:gd name="T66" fmla="*/ 7361 w 10802"/>
                  <a:gd name="T67" fmla="*/ 11049 h 11394"/>
                  <a:gd name="T68" fmla="*/ 8114 w 10802"/>
                  <a:gd name="T69" fmla="*/ 10704 h 11394"/>
                  <a:gd name="T70" fmla="*/ 6042 w 10802"/>
                  <a:gd name="T71" fmla="*/ 8077 h 11394"/>
                  <a:gd name="T72" fmla="*/ 6387 w 10802"/>
                  <a:gd name="T73" fmla="*/ 7547 h 11394"/>
                  <a:gd name="T74" fmla="*/ 6732 w 10802"/>
                  <a:gd name="T75" fmla="*/ 8077 h 11394"/>
                  <a:gd name="T76" fmla="*/ 10111 w 10802"/>
                  <a:gd name="T77" fmla="*/ 8077 h 11394"/>
                  <a:gd name="T78" fmla="*/ 10457 w 10802"/>
                  <a:gd name="T79" fmla="*/ 7547 h 11394"/>
                  <a:gd name="T80" fmla="*/ 10802 w 10802"/>
                  <a:gd name="T81" fmla="*/ 8077 h 11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802" h="11394">
                    <a:moveTo>
                      <a:pt x="9396" y="5031"/>
                    </a:moveTo>
                    <a:cubicBezTo>
                      <a:pt x="9178" y="5031"/>
                      <a:pt x="9001" y="4855"/>
                      <a:pt x="9001" y="4637"/>
                    </a:cubicBezTo>
                    <a:lnTo>
                      <a:pt x="9001" y="888"/>
                    </a:lnTo>
                    <a:cubicBezTo>
                      <a:pt x="9001" y="834"/>
                      <a:pt x="8957" y="789"/>
                      <a:pt x="8903" y="789"/>
                    </a:cubicBezTo>
                    <a:lnTo>
                      <a:pt x="887" y="789"/>
                    </a:lnTo>
                    <a:cubicBezTo>
                      <a:pt x="833" y="789"/>
                      <a:pt x="789" y="834"/>
                      <a:pt x="789" y="888"/>
                    </a:cubicBezTo>
                    <a:lnTo>
                      <a:pt x="789" y="10161"/>
                    </a:lnTo>
                    <a:cubicBezTo>
                      <a:pt x="789" y="10216"/>
                      <a:pt x="833" y="10260"/>
                      <a:pt x="887" y="10260"/>
                    </a:cubicBezTo>
                    <a:lnTo>
                      <a:pt x="4451" y="10260"/>
                    </a:lnTo>
                    <a:cubicBezTo>
                      <a:pt x="4669" y="10260"/>
                      <a:pt x="4846" y="10437"/>
                      <a:pt x="4846" y="10655"/>
                    </a:cubicBezTo>
                    <a:cubicBezTo>
                      <a:pt x="4846" y="10872"/>
                      <a:pt x="4669" y="11049"/>
                      <a:pt x="4451" y="11049"/>
                    </a:cubicBezTo>
                    <a:lnTo>
                      <a:pt x="394" y="11049"/>
                    </a:lnTo>
                    <a:cubicBezTo>
                      <a:pt x="176" y="11049"/>
                      <a:pt x="0" y="10872"/>
                      <a:pt x="0" y="10655"/>
                    </a:cubicBezTo>
                    <a:lnTo>
                      <a:pt x="0" y="395"/>
                    </a:lnTo>
                    <a:cubicBezTo>
                      <a:pt x="0" y="177"/>
                      <a:pt x="176" y="0"/>
                      <a:pt x="394" y="0"/>
                    </a:cubicBezTo>
                    <a:lnTo>
                      <a:pt x="9396" y="0"/>
                    </a:lnTo>
                    <a:cubicBezTo>
                      <a:pt x="9614" y="0"/>
                      <a:pt x="9791" y="177"/>
                      <a:pt x="9791" y="395"/>
                    </a:cubicBezTo>
                    <a:lnTo>
                      <a:pt x="9791" y="4637"/>
                    </a:lnTo>
                    <a:cubicBezTo>
                      <a:pt x="9791" y="4855"/>
                      <a:pt x="9614" y="5031"/>
                      <a:pt x="9396" y="5031"/>
                    </a:cubicBezTo>
                    <a:close/>
                    <a:moveTo>
                      <a:pt x="1812" y="2540"/>
                    </a:moveTo>
                    <a:lnTo>
                      <a:pt x="7620" y="2540"/>
                    </a:lnTo>
                    <a:cubicBezTo>
                      <a:pt x="7838" y="2540"/>
                      <a:pt x="8015" y="2717"/>
                      <a:pt x="8015" y="2935"/>
                    </a:cubicBezTo>
                    <a:cubicBezTo>
                      <a:pt x="8015" y="3153"/>
                      <a:pt x="7838" y="3330"/>
                      <a:pt x="7620" y="3330"/>
                    </a:cubicBezTo>
                    <a:lnTo>
                      <a:pt x="1812" y="3330"/>
                    </a:lnTo>
                    <a:cubicBezTo>
                      <a:pt x="1594" y="3330"/>
                      <a:pt x="1418" y="3153"/>
                      <a:pt x="1418" y="2935"/>
                    </a:cubicBezTo>
                    <a:cubicBezTo>
                      <a:pt x="1418" y="2717"/>
                      <a:pt x="1594" y="2540"/>
                      <a:pt x="1812" y="2540"/>
                    </a:cubicBezTo>
                    <a:close/>
                    <a:moveTo>
                      <a:pt x="1874" y="5081"/>
                    </a:moveTo>
                    <a:lnTo>
                      <a:pt x="4488" y="5081"/>
                    </a:lnTo>
                    <a:cubicBezTo>
                      <a:pt x="4706" y="5081"/>
                      <a:pt x="4883" y="5257"/>
                      <a:pt x="4883" y="5475"/>
                    </a:cubicBezTo>
                    <a:cubicBezTo>
                      <a:pt x="4883" y="5693"/>
                      <a:pt x="4706" y="5870"/>
                      <a:pt x="4488" y="5870"/>
                    </a:cubicBezTo>
                    <a:lnTo>
                      <a:pt x="1874" y="5870"/>
                    </a:lnTo>
                    <a:cubicBezTo>
                      <a:pt x="1656" y="5870"/>
                      <a:pt x="1479" y="5693"/>
                      <a:pt x="1479" y="5475"/>
                    </a:cubicBezTo>
                    <a:cubicBezTo>
                      <a:pt x="1479" y="5257"/>
                      <a:pt x="1656" y="5081"/>
                      <a:pt x="1874" y="5081"/>
                    </a:cubicBezTo>
                    <a:close/>
                    <a:moveTo>
                      <a:pt x="1874" y="7621"/>
                    </a:moveTo>
                    <a:lnTo>
                      <a:pt x="4488" y="7621"/>
                    </a:lnTo>
                    <a:cubicBezTo>
                      <a:pt x="4706" y="7621"/>
                      <a:pt x="4883" y="7798"/>
                      <a:pt x="4883" y="8016"/>
                    </a:cubicBezTo>
                    <a:cubicBezTo>
                      <a:pt x="4883" y="8234"/>
                      <a:pt x="4706" y="8410"/>
                      <a:pt x="4488" y="8410"/>
                    </a:cubicBezTo>
                    <a:lnTo>
                      <a:pt x="1874" y="8410"/>
                    </a:lnTo>
                    <a:cubicBezTo>
                      <a:pt x="1656" y="8410"/>
                      <a:pt x="1479" y="8234"/>
                      <a:pt x="1479" y="8016"/>
                    </a:cubicBezTo>
                    <a:cubicBezTo>
                      <a:pt x="1479" y="7798"/>
                      <a:pt x="1656" y="7621"/>
                      <a:pt x="1874" y="7621"/>
                    </a:cubicBezTo>
                    <a:close/>
                    <a:moveTo>
                      <a:pt x="5623" y="5081"/>
                    </a:moveTo>
                    <a:lnTo>
                      <a:pt x="6165" y="5081"/>
                    </a:lnTo>
                    <a:cubicBezTo>
                      <a:pt x="6383" y="5081"/>
                      <a:pt x="6560" y="5257"/>
                      <a:pt x="6560" y="5475"/>
                    </a:cubicBezTo>
                    <a:cubicBezTo>
                      <a:pt x="6560" y="5693"/>
                      <a:pt x="6383" y="5870"/>
                      <a:pt x="6165" y="5870"/>
                    </a:cubicBezTo>
                    <a:lnTo>
                      <a:pt x="5623" y="5870"/>
                    </a:lnTo>
                    <a:cubicBezTo>
                      <a:pt x="5405" y="5870"/>
                      <a:pt x="5228" y="5693"/>
                      <a:pt x="5228" y="5475"/>
                    </a:cubicBezTo>
                    <a:cubicBezTo>
                      <a:pt x="5228" y="5257"/>
                      <a:pt x="5405" y="5081"/>
                      <a:pt x="5623" y="5081"/>
                    </a:cubicBezTo>
                    <a:close/>
                    <a:moveTo>
                      <a:pt x="8453" y="5525"/>
                    </a:moveTo>
                    <a:cubicBezTo>
                      <a:pt x="9055" y="5525"/>
                      <a:pt x="9544" y="6013"/>
                      <a:pt x="9544" y="6616"/>
                    </a:cubicBezTo>
                    <a:lnTo>
                      <a:pt x="9544" y="8379"/>
                    </a:lnTo>
                    <a:cubicBezTo>
                      <a:pt x="9544" y="8982"/>
                      <a:pt x="9055" y="9471"/>
                      <a:pt x="8453" y="9471"/>
                    </a:cubicBezTo>
                    <a:cubicBezTo>
                      <a:pt x="7850" y="9471"/>
                      <a:pt x="7361" y="8982"/>
                      <a:pt x="7361" y="8379"/>
                    </a:cubicBezTo>
                    <a:lnTo>
                      <a:pt x="7361" y="6616"/>
                    </a:lnTo>
                    <a:cubicBezTo>
                      <a:pt x="7361" y="6013"/>
                      <a:pt x="7850" y="5525"/>
                      <a:pt x="8453" y="5525"/>
                    </a:cubicBezTo>
                    <a:close/>
                    <a:moveTo>
                      <a:pt x="8453" y="6215"/>
                    </a:moveTo>
                    <a:cubicBezTo>
                      <a:pt x="8231" y="6215"/>
                      <a:pt x="8052" y="6395"/>
                      <a:pt x="8052" y="6616"/>
                    </a:cubicBezTo>
                    <a:lnTo>
                      <a:pt x="8052" y="8379"/>
                    </a:lnTo>
                    <a:cubicBezTo>
                      <a:pt x="8052" y="8601"/>
                      <a:pt x="8231" y="8780"/>
                      <a:pt x="8453" y="8780"/>
                    </a:cubicBezTo>
                    <a:cubicBezTo>
                      <a:pt x="8674" y="8780"/>
                      <a:pt x="8853" y="8601"/>
                      <a:pt x="8853" y="8379"/>
                    </a:cubicBezTo>
                    <a:lnTo>
                      <a:pt x="8853" y="6616"/>
                    </a:lnTo>
                    <a:cubicBezTo>
                      <a:pt x="8853" y="6395"/>
                      <a:pt x="8674" y="6215"/>
                      <a:pt x="8453" y="6215"/>
                    </a:cubicBezTo>
                    <a:close/>
                    <a:moveTo>
                      <a:pt x="8804" y="10427"/>
                    </a:moveTo>
                    <a:lnTo>
                      <a:pt x="8804" y="10704"/>
                    </a:lnTo>
                    <a:lnTo>
                      <a:pt x="9137" y="10704"/>
                    </a:lnTo>
                    <a:cubicBezTo>
                      <a:pt x="9328" y="10704"/>
                      <a:pt x="9482" y="10858"/>
                      <a:pt x="9482" y="11049"/>
                    </a:cubicBezTo>
                    <a:cubicBezTo>
                      <a:pt x="9482" y="11240"/>
                      <a:pt x="9328" y="11394"/>
                      <a:pt x="9137" y="11394"/>
                    </a:cubicBezTo>
                    <a:lnTo>
                      <a:pt x="7707" y="11394"/>
                    </a:lnTo>
                    <a:cubicBezTo>
                      <a:pt x="7516" y="11394"/>
                      <a:pt x="7361" y="11240"/>
                      <a:pt x="7361" y="11049"/>
                    </a:cubicBezTo>
                    <a:cubicBezTo>
                      <a:pt x="7361" y="10858"/>
                      <a:pt x="7516" y="10704"/>
                      <a:pt x="7707" y="10704"/>
                    </a:cubicBezTo>
                    <a:lnTo>
                      <a:pt x="8114" y="10704"/>
                    </a:lnTo>
                    <a:lnTo>
                      <a:pt x="8114" y="10437"/>
                    </a:lnTo>
                    <a:cubicBezTo>
                      <a:pt x="6945" y="10286"/>
                      <a:pt x="6042" y="9287"/>
                      <a:pt x="6042" y="8077"/>
                    </a:cubicBezTo>
                    <a:lnTo>
                      <a:pt x="6042" y="7892"/>
                    </a:lnTo>
                    <a:cubicBezTo>
                      <a:pt x="6042" y="7702"/>
                      <a:pt x="6196" y="7547"/>
                      <a:pt x="6387" y="7547"/>
                    </a:cubicBezTo>
                    <a:cubicBezTo>
                      <a:pt x="6578" y="7547"/>
                      <a:pt x="6732" y="7702"/>
                      <a:pt x="6732" y="7892"/>
                    </a:cubicBezTo>
                    <a:lnTo>
                      <a:pt x="6732" y="8077"/>
                    </a:lnTo>
                    <a:cubicBezTo>
                      <a:pt x="6732" y="9010"/>
                      <a:pt x="7489" y="9767"/>
                      <a:pt x="8422" y="9767"/>
                    </a:cubicBezTo>
                    <a:cubicBezTo>
                      <a:pt x="9355" y="9767"/>
                      <a:pt x="10111" y="9010"/>
                      <a:pt x="10111" y="8077"/>
                    </a:cubicBezTo>
                    <a:lnTo>
                      <a:pt x="10111" y="7892"/>
                    </a:lnTo>
                    <a:cubicBezTo>
                      <a:pt x="10111" y="7702"/>
                      <a:pt x="10266" y="7547"/>
                      <a:pt x="10457" y="7547"/>
                    </a:cubicBezTo>
                    <a:cubicBezTo>
                      <a:pt x="10647" y="7547"/>
                      <a:pt x="10802" y="7702"/>
                      <a:pt x="10802" y="7892"/>
                    </a:cubicBezTo>
                    <a:lnTo>
                      <a:pt x="10802" y="8077"/>
                    </a:lnTo>
                    <a:cubicBezTo>
                      <a:pt x="10802" y="9262"/>
                      <a:pt x="9937" y="10244"/>
                      <a:pt x="8804" y="10427"/>
                    </a:cubicBezTo>
                    <a:close/>
                  </a:path>
                </a:pathLst>
              </a:custGeom>
              <a:solidFill>
                <a:srgbClr val="122E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725169" y="3267872"/>
              <a:ext cx="2921938" cy="2179549"/>
              <a:chOff x="1207802" y="3104403"/>
              <a:chExt cx="2921938" cy="217954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207802" y="3753597"/>
                <a:ext cx="2921938" cy="1530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点击添加相关标题文字，点击添加相关标题文字，添加文字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点击添加相关标题文字，点击添加相关标题文字，添加文字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227837" y="3104403"/>
                <a:ext cx="881867" cy="464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b="1" spc="300" dirty="0">
                    <a:solidFill>
                      <a:srgbClr val="122E66"/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标题</a:t>
                </a:r>
                <a:endParaRPr lang="zh-CN" altLang="en-US" sz="1800" b="1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242535" y="3267872"/>
              <a:ext cx="2921938" cy="2179549"/>
              <a:chOff x="1207802" y="3104403"/>
              <a:chExt cx="2921938" cy="2179549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1207802" y="3753597"/>
                <a:ext cx="2921938" cy="1530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点击添加相关标题文字，点击添加相关标题文字，添加文字</a:t>
                </a:r>
                <a:endParaRPr lang="en-US" altLang="zh-C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点击添加相关标题文字，点击添加相关标题文字，添加文字</a:t>
                </a:r>
                <a:endPara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227837" y="3104403"/>
                <a:ext cx="881867" cy="464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b="1" spc="300" dirty="0">
                    <a:solidFill>
                      <a:srgbClr val="122E66"/>
                    </a:solidFill>
                    <a:latin typeface="思源黑体 CN Bold"/>
                    <a:ea typeface="思源宋体 CN" panose="02020400000000000000" pitchFamily="18" charset="-122"/>
                    <a:cs typeface="+mn-ea"/>
                    <a:sym typeface="+mn-lt"/>
                  </a:rPr>
                  <a:t>标题</a:t>
                </a:r>
                <a:endParaRPr lang="zh-CN" altLang="en-US" sz="1800" b="1" spc="300" dirty="0">
                  <a:solidFill>
                    <a:srgbClr val="122E66"/>
                  </a:solidFill>
                  <a:latin typeface="思源黑体 CN Bold"/>
                  <a:ea typeface="思源宋体 CN" panose="02020400000000000000" pitchFamily="18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274736" y="6453336"/>
            <a:ext cx="7536557" cy="378301"/>
            <a:chOff x="274736" y="6453336"/>
            <a:chExt cx="7536557" cy="378301"/>
          </a:xfrm>
        </p:grpSpPr>
        <p:sp>
          <p:nvSpPr>
            <p:cNvPr id="37" name="箭头: 五边形 36"/>
            <p:cNvSpPr/>
            <p:nvPr/>
          </p:nvSpPr>
          <p:spPr>
            <a:xfrm>
              <a:off x="284421" y="6453336"/>
              <a:ext cx="1166007" cy="3678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74736" y="6493083"/>
              <a:ext cx="7536557" cy="338554"/>
              <a:chOff x="3496021" y="338920"/>
              <a:chExt cx="7536557" cy="338554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5124000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研究综述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75197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论文内容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8379958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研究成果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0007939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cs typeface="+mn-ea"/>
                  </a:rPr>
                  <a:t>论文总结</a:t>
                </a:r>
                <a:endParaRPr lang="zh-CN" altLang="en-US" sz="1600" b="1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3496021" y="338920"/>
                <a:ext cx="1024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+mn-ea"/>
                    <a:cs typeface="+mn-ea"/>
                  </a:rPr>
                  <a:t>论文背景</a:t>
                </a:r>
                <a:endParaRPr lang="zh-CN" altLang="en-US" sz="1600" b="1" dirty="0">
                  <a:solidFill>
                    <a:schemeClr val="bg1"/>
                  </a:solidFill>
                  <a:latin typeface="+mn-ea"/>
                  <a:cs typeface="+mn-ea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6450309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4822330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8078288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9706267" y="375769"/>
                <a:ext cx="0" cy="301705"/>
              </a:xfrm>
              <a:prstGeom prst="line">
                <a:avLst/>
              </a:prstGeom>
              <a:ln w="3175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合 47"/>
          <p:cNvGrpSpPr/>
          <p:nvPr/>
        </p:nvGrpSpPr>
        <p:grpSpPr>
          <a:xfrm>
            <a:off x="707718" y="813975"/>
            <a:ext cx="3828219" cy="430887"/>
            <a:chOff x="707718" y="813975"/>
            <a:chExt cx="3828219" cy="430887"/>
          </a:xfrm>
        </p:grpSpPr>
        <p:cxnSp>
          <p:nvCxnSpPr>
            <p:cNvPr id="49" name="直接连接符 48"/>
            <p:cNvCxnSpPr/>
            <p:nvPr/>
          </p:nvCxnSpPr>
          <p:spPr>
            <a:xfrm flipV="1">
              <a:off x="707718" y="856366"/>
              <a:ext cx="0" cy="355445"/>
            </a:xfrm>
            <a:prstGeom prst="line">
              <a:avLst/>
            </a:prstGeom>
            <a:ln w="793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841558" y="813975"/>
              <a:ext cx="369437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156C"/>
                  </a:solidFill>
                  <a:effectLst/>
                  <a:uLnTx/>
                  <a:uFillTx/>
                  <a:latin typeface="+mn-ea"/>
                  <a:cs typeface="+mn-ea"/>
                </a:rPr>
                <a:t>输入标题</a:t>
              </a:r>
              <a:endPara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156C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50.69220472440946,&quot;left&quot;:132.15,&quot;top&quot;:140.50779527559055,&quot;width&quot;:674.4506299212599}"/>
</p:tagLst>
</file>

<file path=ppt/tags/tag10.xml><?xml version="1.0" encoding="utf-8"?>
<p:tagLst xmlns:p="http://schemas.openxmlformats.org/presentationml/2006/main">
  <p:tag name="KSO_WM_DIAGRAM_VIRTUALLY_FRAME" val="{&quot;height&quot;:350.69220472440946,&quot;left&quot;:132.15,&quot;top&quot;:140.50779527559055,&quot;width&quot;:674.4506299212599}"/>
</p:tagLst>
</file>

<file path=ppt/tags/tag11.xml><?xml version="1.0" encoding="utf-8"?>
<p:tagLst xmlns:p="http://schemas.openxmlformats.org/presentationml/2006/main">
  <p:tag name="KSO_WM_DIAGRAM_VIRTUALLY_FRAME" val="{&quot;height&quot;:350.69220472440946,&quot;left&quot;:132.15,&quot;top&quot;:140.50779527559055,&quot;width&quot;:674.4506299212599}"/>
</p:tagLst>
</file>

<file path=ppt/tags/tag12.xml><?xml version="1.0" encoding="utf-8"?>
<p:tagLst xmlns:p="http://schemas.openxmlformats.org/presentationml/2006/main">
  <p:tag name="KSO_WM_DIAGRAM_VIRTUALLY_FRAME" val="{&quot;height&quot;:350.69220472440946,&quot;left&quot;:132.15,&quot;top&quot;:140.50779527559055,&quot;width&quot;:674.4506299212599}"/>
</p:tagLst>
</file>

<file path=ppt/tags/tag13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14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15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16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17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18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19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2.xml><?xml version="1.0" encoding="utf-8"?>
<p:tagLst xmlns:p="http://schemas.openxmlformats.org/presentationml/2006/main">
  <p:tag name="KSO_WM_DIAGRAM_VIRTUALLY_FRAME" val="{&quot;height&quot;:350.69220472440946,&quot;left&quot;:132.15,&quot;top&quot;:140.50779527559055,&quot;width&quot;:674.4506299212599}"/>
</p:tagLst>
</file>

<file path=ppt/tags/tag20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21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22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23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24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25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26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27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28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29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3.xml><?xml version="1.0" encoding="utf-8"?>
<p:tagLst xmlns:p="http://schemas.openxmlformats.org/presentationml/2006/main">
  <p:tag name="KSO_WM_DIAGRAM_VIRTUALLY_FRAME" val="{&quot;height&quot;:350.69220472440946,&quot;left&quot;:132.15,&quot;top&quot;:140.50779527559055,&quot;width&quot;:674.4506299212599}"/>
</p:tagLst>
</file>

<file path=ppt/tags/tag30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31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32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33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34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35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36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37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38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39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4.xml><?xml version="1.0" encoding="utf-8"?>
<p:tagLst xmlns:p="http://schemas.openxmlformats.org/presentationml/2006/main">
  <p:tag name="KSO_WM_DIAGRAM_VIRTUALLY_FRAME" val="{&quot;height&quot;:350.69220472440946,&quot;left&quot;:132.15,&quot;top&quot;:140.50779527559055,&quot;width&quot;:674.4506299212599}"/>
</p:tagLst>
</file>

<file path=ppt/tags/tag40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41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42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43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44.xml><?xml version="1.0" encoding="utf-8"?>
<p:tagLst xmlns:p="http://schemas.openxmlformats.org/presentationml/2006/main">
  <p:tag name="KSO_WM_DIAGRAM_VIRTUALLY_FRAME" val="{&quot;height&quot;:310.50110236220473,&quot;left&quot;:21.63275590551181,&quot;top&quot;:139.27047244094487,&quot;width&quot;:914.0806299212597}"/>
</p:tagLst>
</file>

<file path=ppt/tags/tag45.xml><?xml version="1.0" encoding="utf-8"?>
<p:tagLst xmlns:p="http://schemas.openxmlformats.org/presentationml/2006/main">
  <p:tag name="commondata" val="eyJoZGlkIjoiM2VmNzU4MmJiMGFiOWZlMWQwNWVhOWRiZTc2ZDdiZGYifQ=="/>
</p:tagLst>
</file>

<file path=ppt/tags/tag5.xml><?xml version="1.0" encoding="utf-8"?>
<p:tagLst xmlns:p="http://schemas.openxmlformats.org/presentationml/2006/main">
  <p:tag name="KSO_WM_DIAGRAM_VIRTUALLY_FRAME" val="{&quot;height&quot;:350.69220472440946,&quot;left&quot;:132.15,&quot;top&quot;:140.50779527559055,&quot;width&quot;:674.4506299212599}"/>
</p:tagLst>
</file>

<file path=ppt/tags/tag6.xml><?xml version="1.0" encoding="utf-8"?>
<p:tagLst xmlns:p="http://schemas.openxmlformats.org/presentationml/2006/main">
  <p:tag name="KSO_WM_DIAGRAM_VIRTUALLY_FRAME" val="{&quot;height&quot;:350.69220472440946,&quot;left&quot;:132.15,&quot;top&quot;:140.50779527559055,&quot;width&quot;:674.4506299212599}"/>
</p:tagLst>
</file>

<file path=ppt/tags/tag7.xml><?xml version="1.0" encoding="utf-8"?>
<p:tagLst xmlns:p="http://schemas.openxmlformats.org/presentationml/2006/main">
  <p:tag name="KSO_WM_DIAGRAM_VIRTUALLY_FRAME" val="{&quot;height&quot;:350.69220472440946,&quot;left&quot;:132.15,&quot;top&quot;:140.50779527559055,&quot;width&quot;:674.4506299212599}"/>
</p:tagLst>
</file>

<file path=ppt/tags/tag8.xml><?xml version="1.0" encoding="utf-8"?>
<p:tagLst xmlns:p="http://schemas.openxmlformats.org/presentationml/2006/main">
  <p:tag name="KSO_WM_DIAGRAM_VIRTUALLY_FRAME" val="{&quot;height&quot;:350.69220472440946,&quot;left&quot;:132.15,&quot;top&quot;:140.50779527559055,&quot;width&quot;:674.4506299212599}"/>
</p:tagLst>
</file>

<file path=ppt/tags/tag9.xml><?xml version="1.0" encoding="utf-8"?>
<p:tagLst xmlns:p="http://schemas.openxmlformats.org/presentationml/2006/main">
  <p:tag name="KSO_WM_DIAGRAM_VIRTUALLY_FRAME" val="{&quot;height&quot;:350.69220472440946,&quot;left&quot;:132.15,&quot;top&quot;:140.50779527559055,&quot;width&quot;:674.4506299212599}"/>
</p:tagLst>
</file>

<file path=ppt/theme/theme1.xml><?xml version="1.0" encoding="utf-8"?>
<a:theme xmlns:a="http://schemas.openxmlformats.org/drawingml/2006/main" name="木卫林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E58A3"/>
      </a:accent1>
      <a:accent2>
        <a:srgbClr val="2673B7"/>
      </a:accent2>
      <a:accent3>
        <a:srgbClr val="92B6D0"/>
      </a:accent3>
      <a:accent4>
        <a:srgbClr val="4C7CA0"/>
      </a:accent4>
      <a:accent5>
        <a:srgbClr val="5E7A86"/>
      </a:accent5>
      <a:accent6>
        <a:srgbClr val="D9D9D9"/>
      </a:accent6>
      <a:hlink>
        <a:srgbClr val="F84D4D"/>
      </a:hlink>
      <a:folHlink>
        <a:srgbClr val="BFBFBF"/>
      </a:folHlink>
    </a:clrScheme>
    <a:fontScheme name="自定义 1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E58A3"/>
    </a:accent1>
    <a:accent2>
      <a:srgbClr val="2673B7"/>
    </a:accent2>
    <a:accent3>
      <a:srgbClr val="92B6D0"/>
    </a:accent3>
    <a:accent4>
      <a:srgbClr val="4C7CA0"/>
    </a:accent4>
    <a:accent5>
      <a:srgbClr val="5E7A86"/>
    </a:accent5>
    <a:accent6>
      <a:srgbClr val="D9D9D9"/>
    </a:accent6>
    <a:hlink>
      <a:srgbClr val="F84D4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6099</Words>
  <Application>WPS 演示</Application>
  <PresentationFormat>宽屏</PresentationFormat>
  <Paragraphs>525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4" baseType="lpstr">
      <vt:lpstr>Arial</vt:lpstr>
      <vt:lpstr>宋体</vt:lpstr>
      <vt:lpstr>Wingdings</vt:lpstr>
      <vt:lpstr>Arial</vt:lpstr>
      <vt:lpstr>思源黑体 CN Heavy</vt:lpstr>
      <vt:lpstr>黑体</vt:lpstr>
      <vt:lpstr>Perpetua Titling MT</vt:lpstr>
      <vt:lpstr>Impact</vt:lpstr>
      <vt:lpstr>微软雅黑</vt:lpstr>
      <vt:lpstr>Segoe UI Symbol</vt:lpstr>
      <vt:lpstr>思源黑体 CN Light</vt:lpstr>
      <vt:lpstr>思源黑体 CN Bold</vt:lpstr>
      <vt:lpstr>思源宋体 CN</vt:lpstr>
      <vt:lpstr>思源黑体 CN Regular</vt:lpstr>
      <vt:lpstr>Arial Unicode MS</vt:lpstr>
      <vt:lpstr>Calibri</vt:lpstr>
      <vt:lpstr>Open Sans Light</vt:lpstr>
      <vt:lpstr>Times New Roman</vt:lpstr>
      <vt:lpstr>思源宋体 CN Heavy</vt:lpstr>
      <vt:lpstr>OPPOSans B</vt:lpstr>
      <vt:lpstr>Segoe Print</vt:lpstr>
      <vt:lpstr>木卫林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木卫林</Company>
  <LinksUpToDate>false</LinksUpToDate>
  <SharedDoc>false</SharedDoc>
  <HyperlinksChanged>false</HyperlinksChanged>
  <AppVersion>14.0000</AppVersion>
  <Manager>木卫林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木卫林</dc:creator>
  <dc:subject>木卫林-学术PPT模板</dc:subject>
  <cp:lastModifiedBy>sl</cp:lastModifiedBy>
  <cp:revision>80</cp:revision>
  <dcterms:created xsi:type="dcterms:W3CDTF">2022-05-27T03:56:00Z</dcterms:created>
  <dcterms:modified xsi:type="dcterms:W3CDTF">2024-04-23T06:17:05Z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3B954D7A59544CDDA5B384DC5F979AC9_12</vt:lpwstr>
  </property>
  <property fmtid="{D5CDD505-2E9C-101B-9397-08002B2CF9AE}" pid="3" name="KSOProductBuildVer">
    <vt:lpwstr>2052-12.1.0.16729</vt:lpwstr>
  </property>
</Properties>
</file>