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FCD77-8F51-4E67-B4AE-0386D837F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2B3EB2-79C5-4BDE-945B-F6A663E39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654FD-02B2-481F-91F1-FD8B8684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E5DA-0971-44EF-8CF0-2CBFA661D858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F2ED6-BF72-4010-B793-4379D150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054BB-6EFB-4084-AD82-DDF2FA04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7CB3-993E-4168-A6B8-EDD2EE37E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2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7402C-B94F-473B-838F-9584B370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1D6B8B-810D-4EC0-BF30-9A2A290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5FBC8-66BD-45FC-92A1-91885C0D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E5DA-0971-44EF-8CF0-2CBFA661D858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702A2-25A3-4FB2-96B8-2C2C4603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34ACC-07EA-493A-9321-04DFF12C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7CB3-993E-4168-A6B8-EDD2EE37E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3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13695B-0604-432D-8EB4-32867E9FE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9F0FE2-5270-4CC9-961F-3BBAD3A08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D6448-B897-4DA4-ADB8-B33493B9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E5DA-0971-44EF-8CF0-2CBFA661D858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A0786-D366-4FE6-8F02-249F5257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ED1B3-EB33-4CBD-B909-E0B47B52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7CB3-993E-4168-A6B8-EDD2EE37E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32A9B-7779-4080-B0CF-7C8610B4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84D61-F2A8-42D1-95D5-44698095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0BC30-7047-4706-A563-E4BCA56D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E5DA-0971-44EF-8CF0-2CBFA661D858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53267-7C3D-44D7-B995-568FBAB7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C421B-FEAE-4E63-A3E1-8CEC54EB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7CB3-993E-4168-A6B8-EDD2EE37E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1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0A757-F812-4181-8DA9-7CAFE0AD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6708D5-EE36-49D9-A782-E1AF1370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118A0-CFE1-4290-B6EF-732E11A2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E5DA-0971-44EF-8CF0-2CBFA661D858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61803-6691-4864-B484-C1EAEDCB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35C74-8D43-464A-8431-F7DCEB60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7CB3-993E-4168-A6B8-EDD2EE37E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3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E96F1-C2EE-4996-B1DE-48957B63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48647-EDEB-4AFF-827D-FEFE1710E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58342E-809B-42AB-8CA3-879EE43C7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B6926-3790-45A4-8393-A27ADF69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E5DA-0971-44EF-8CF0-2CBFA661D858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72577C-C6D1-47D8-B6BD-C63580B2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88E61-2609-426D-B28A-460B70CD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7CB3-993E-4168-A6B8-EDD2EE37E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9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CAC5A-1D2F-4B87-A813-5905E3A1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82B74-408C-408E-AF90-D0FD1AE1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5D21CF-5EDF-473B-AA42-62D91F2A4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299CEA-5541-4FD1-8153-C4DE00515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3726E7-3306-4409-9C1A-10166719B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623793-6C75-435B-A69B-0368FC60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E5DA-0971-44EF-8CF0-2CBFA661D858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08DF95-647A-4211-B16D-2391610D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547BB2-05BB-405E-9F4A-9025BCE2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7CB3-993E-4168-A6B8-EDD2EE37E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9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86761-B9DD-4A2C-9BD2-72ED7AAF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D73F2D-1791-438B-8FD7-3BC25D51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E5DA-0971-44EF-8CF0-2CBFA661D858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AEF000-0227-4D85-BBFB-ED22455E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5C123E-F4FE-488E-A04A-557D1B20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7CB3-993E-4168-A6B8-EDD2EE37E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6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6DA13B-FEC7-43ED-9B56-A2BB6D23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E5DA-0971-44EF-8CF0-2CBFA661D858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3E5780-2824-44EF-BF9A-1C9184FC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576C96-A83E-4DF5-9CC9-B5610930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7CB3-993E-4168-A6B8-EDD2EE37E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7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B6AE3-22A8-44D0-8FCB-E71EDD63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E1ECD-FFD1-4F1F-A726-CCD5A060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BA0B45-D806-4196-A322-BCA6BF7D8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2EC972-D60A-42DC-A105-169CF70F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E5DA-0971-44EF-8CF0-2CBFA661D858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B6A39-9F89-4BFA-8E80-1062D1B3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3E352-91BD-4B69-9D03-450FC710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7CB3-993E-4168-A6B8-EDD2EE37E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7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1E785-D74E-4F37-B2EF-0FFBD44A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896770-3D6E-414E-B951-4765E715F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6F4BAB-95FB-440B-A382-6532C3DC0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92392-E533-4741-B5B5-4D30834D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E5DA-0971-44EF-8CF0-2CBFA661D858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37199-2846-4069-81B6-94276E92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C52BEB-D3EE-4792-9AC3-76E343BB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7CB3-993E-4168-A6B8-EDD2EE37E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62BABC-733E-4A67-BD34-5CD94171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8F393-BC0E-402E-9CBC-6F656E318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535C8-3F6C-400E-AD35-715BC9078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EE5DA-0971-44EF-8CF0-2CBFA661D858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4F2ED-BAC4-4C86-B1D7-96ADA399E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8B7C2-85E0-4454-A7EA-30501B5C6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C7CB3-993E-4168-A6B8-EDD2EE37E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62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8C641-C6A7-4702-9012-57CF6D89A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结构类型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CCDCA9-DF95-43F5-AF4E-A3FFFABD6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21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D1E0B-6B1B-4436-8138-D854BBB5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A436C-14B5-4D24-8B98-8C98C2256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构建结构类型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struct Date</a:t>
            </a:r>
          </a:p>
          <a:p>
            <a:pPr marL="0" indent="0">
              <a:buNone/>
            </a:pPr>
            <a:r>
              <a:rPr lang="en-US" altLang="zh-CN" dirty="0"/>
              <a:t>{	</a:t>
            </a:r>
          </a:p>
          <a:p>
            <a:pPr marL="0" indent="0">
              <a:buNone/>
            </a:pPr>
            <a:r>
              <a:rPr lang="en-US" altLang="zh-CN" dirty="0"/>
              <a:t>	int year;</a:t>
            </a:r>
          </a:p>
          <a:p>
            <a:pPr marL="0" indent="0">
              <a:buNone/>
            </a:pPr>
            <a:r>
              <a:rPr lang="en-US" altLang="zh-CN" dirty="0"/>
              <a:t>	int month;</a:t>
            </a:r>
          </a:p>
          <a:p>
            <a:pPr marL="0" indent="0">
              <a:buNone/>
            </a:pPr>
            <a:r>
              <a:rPr lang="en-US" altLang="zh-CN" dirty="0"/>
              <a:t>	int day;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en-US" dirty="0"/>
              <a:t>定义结构类型数组</a:t>
            </a:r>
            <a:r>
              <a:rPr lang="en-US" altLang="zh-CN" dirty="0"/>
              <a:t>d[5]</a:t>
            </a:r>
            <a:r>
              <a:rPr lang="zh-CN" altLang="en-US" dirty="0"/>
              <a:t>，输入年月日并按照日期由小到大排序并输出。</a:t>
            </a:r>
          </a:p>
        </p:txBody>
      </p:sp>
    </p:spTree>
    <p:extLst>
      <p:ext uri="{BB962C8B-B14F-4D97-AF65-F5344CB8AC3E}">
        <p14:creationId xmlns:p14="http://schemas.microsoft.com/office/powerpoint/2010/main" val="343224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FFF57-404D-4906-9ABF-60A36FE2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7C983-F63B-404B-A4EA-09DF2C92B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设计一个</a:t>
            </a:r>
            <a:r>
              <a:rPr lang="en-US" altLang="zh-CN" dirty="0"/>
              <a:t>Student</a:t>
            </a:r>
            <a:r>
              <a:rPr lang="zh-CN" altLang="en-US" dirty="0"/>
              <a:t>结构类型，成员包括：</a:t>
            </a:r>
          </a:p>
          <a:p>
            <a:pPr marL="0" indent="0">
              <a:buNone/>
            </a:pPr>
            <a:r>
              <a:rPr lang="en-US" altLang="zh-CN" dirty="0"/>
              <a:t>	char name[20];</a:t>
            </a:r>
          </a:p>
          <a:p>
            <a:pPr marL="0" indent="0">
              <a:buNone/>
            </a:pPr>
            <a:r>
              <a:rPr lang="en-US" altLang="zh-CN" dirty="0"/>
              <a:t>	int ID_NUM;</a:t>
            </a:r>
          </a:p>
          <a:p>
            <a:pPr marL="0" indent="0">
              <a:buNone/>
            </a:pPr>
            <a:r>
              <a:rPr lang="en-US" altLang="zh-CN" dirty="0"/>
              <a:t>	int score;</a:t>
            </a:r>
          </a:p>
          <a:p>
            <a:r>
              <a:rPr lang="zh-CN" altLang="en-US" dirty="0"/>
              <a:t>成员</a:t>
            </a:r>
            <a:r>
              <a:rPr lang="en-US" altLang="zh-CN" dirty="0"/>
              <a:t>ID_NUM</a:t>
            </a:r>
            <a:r>
              <a:rPr lang="zh-CN" altLang="en-US" dirty="0"/>
              <a:t>的初始值为</a:t>
            </a:r>
            <a:r>
              <a:rPr lang="en-US" altLang="zh-CN" dirty="0"/>
              <a:t>0</a:t>
            </a:r>
            <a:r>
              <a:rPr lang="zh-CN" altLang="en-US" dirty="0"/>
              <a:t>。至少录入</a:t>
            </a:r>
            <a:r>
              <a:rPr lang="en-US" altLang="zh-CN" dirty="0"/>
              <a:t>5</a:t>
            </a:r>
            <a:r>
              <a:rPr lang="zh-CN" altLang="en-US" dirty="0"/>
              <a:t>位学生的信息（有整数</a:t>
            </a:r>
            <a:r>
              <a:rPr lang="en-US" altLang="zh-CN" dirty="0"/>
              <a:t>N</a:t>
            </a:r>
            <a:r>
              <a:rPr lang="zh-CN" altLang="en-US" dirty="0"/>
              <a:t>控制学生人数），根据</a:t>
            </a:r>
            <a:r>
              <a:rPr lang="en-US" altLang="zh-CN" dirty="0"/>
              <a:t>score</a:t>
            </a:r>
            <a:r>
              <a:rPr lang="zh-CN" altLang="en-US" dirty="0"/>
              <a:t>由高到低对学生进行排序，根据排序结果为学生编排学号，由</a:t>
            </a:r>
            <a:r>
              <a:rPr lang="en-US" altLang="zh-CN" dirty="0"/>
              <a:t>0900001</a:t>
            </a:r>
            <a:r>
              <a:rPr lang="zh-CN" altLang="en-US" dirty="0"/>
              <a:t>开始。提供学生的信息搜索功能，输入姓名或姓名的一部分，显示学生的全部信息，包括学号、姓名和成绩。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75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8C641-C6A7-4702-9012-57CF6D89A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字符数组、字符指针、字符串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CCDCA9-DF95-43F5-AF4E-A3FFFABD6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8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CC84761-BCD4-4706-A515-5ECB9C8D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40" y="2062879"/>
            <a:ext cx="11160227" cy="435133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字符串长度</a:t>
            </a:r>
            <a:endParaRPr lang="en-US" altLang="zh-CN" sz="2800" dirty="0"/>
          </a:p>
          <a:p>
            <a:r>
              <a:rPr lang="zh-CN" altLang="en-US" sz="2800" dirty="0"/>
              <a:t>字符串连接</a:t>
            </a:r>
            <a:endParaRPr lang="en-US" altLang="zh-CN" sz="2800" dirty="0"/>
          </a:p>
          <a:p>
            <a:r>
              <a:rPr lang="zh-CN" altLang="en-US" sz="2800" dirty="0"/>
              <a:t>字符串复制</a:t>
            </a:r>
            <a:endParaRPr lang="en-US" altLang="zh-CN" sz="2800" dirty="0"/>
          </a:p>
          <a:p>
            <a:r>
              <a:rPr lang="zh-CN" altLang="en-US" sz="2800" dirty="0"/>
              <a:t>字符串比较</a:t>
            </a:r>
            <a:endParaRPr lang="en-US" altLang="zh-CN" sz="2800" dirty="0"/>
          </a:p>
          <a:p>
            <a:r>
              <a:rPr lang="zh-CN" altLang="en-US" sz="2800" dirty="0"/>
              <a:t>字符串中的字符大小写转换</a:t>
            </a:r>
            <a:endParaRPr lang="en-US" altLang="zh-CN" sz="2800" dirty="0"/>
          </a:p>
          <a:p>
            <a:r>
              <a:rPr lang="zh-CN" altLang="en-US" sz="2800" dirty="0"/>
              <a:t>字符串中的字符次数统计</a:t>
            </a:r>
            <a:endParaRPr lang="en-US" altLang="zh-CN" sz="2800" dirty="0"/>
          </a:p>
          <a:p>
            <a:r>
              <a:rPr lang="zh-CN" altLang="en-US" sz="2800" dirty="0"/>
              <a:t>在长字符串中统计短字符串出现的次数，并且统计每一次出现的下标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663CBEF-431B-43C6-859D-F60781E3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783"/>
            <a:ext cx="10515600" cy="1325563"/>
          </a:xfrm>
        </p:spPr>
        <p:txBody>
          <a:bodyPr/>
          <a:lstStyle/>
          <a:p>
            <a:r>
              <a:rPr lang="zh-CN" altLang="en-US" dirty="0"/>
              <a:t>分别用字符数组、字符指针和</a:t>
            </a:r>
            <a:r>
              <a:rPr lang="en-US" altLang="zh-CN" dirty="0"/>
              <a:t>string</a:t>
            </a:r>
            <a:r>
              <a:rPr lang="zh-CN" altLang="en-US" dirty="0"/>
              <a:t>编写如下程序：</a:t>
            </a:r>
          </a:p>
        </p:txBody>
      </p:sp>
    </p:spTree>
    <p:extLst>
      <p:ext uri="{BB962C8B-B14F-4D97-AF65-F5344CB8AC3E}">
        <p14:creationId xmlns:p14="http://schemas.microsoft.com/office/powerpoint/2010/main" val="273334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209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结构类型</vt:lpstr>
      <vt:lpstr>练习1</vt:lpstr>
      <vt:lpstr>练习2</vt:lpstr>
      <vt:lpstr>字符数组、字符指针、字符串</vt:lpstr>
      <vt:lpstr>分别用字符数组、字符指针和string编写如下程序：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结构类型</dc:title>
  <dc:creator>zhhaiwei</dc:creator>
  <cp:lastModifiedBy>zhhaiwei</cp:lastModifiedBy>
  <cp:revision>9</cp:revision>
  <dcterms:created xsi:type="dcterms:W3CDTF">2021-12-07T02:46:20Z</dcterms:created>
  <dcterms:modified xsi:type="dcterms:W3CDTF">2021-12-07T02:55:32Z</dcterms:modified>
</cp:coreProperties>
</file>