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970" r:id="rId5"/>
    <p:sldId id="971" r:id="rId6"/>
    <p:sldId id="968" r:id="rId7"/>
    <p:sldId id="969" r:id="rId8"/>
    <p:sldId id="265" r:id="rId9"/>
    <p:sldId id="266" r:id="rId10"/>
    <p:sldId id="9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7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3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7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7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9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3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EC4B-2783-4159-8F53-72422AA64803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E242-AFC5-4E65-A2CC-724BC7D38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43B67C-D16E-441C-AF4C-67B831DE765D}"/>
              </a:ext>
            </a:extLst>
          </p:cNvPr>
          <p:cNvSpPr txBox="1"/>
          <p:nvPr/>
        </p:nvSpPr>
        <p:spPr>
          <a:xfrm>
            <a:off x="1406013" y="1327355"/>
            <a:ext cx="6715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实验</a:t>
            </a:r>
            <a:r>
              <a:rPr lang="en-US" altLang="zh-CN" sz="6000" dirty="0"/>
              <a:t>3 </a:t>
            </a:r>
          </a:p>
          <a:p>
            <a:pPr algn="ctr"/>
            <a:endParaRPr lang="en-US" altLang="zh-CN" sz="6000" dirty="0"/>
          </a:p>
          <a:p>
            <a:pPr algn="ctr"/>
            <a:r>
              <a:rPr lang="zh-CN" altLang="en-US" sz="6000" dirty="0"/>
              <a:t>简单的程序设计</a:t>
            </a:r>
          </a:p>
        </p:txBody>
      </p:sp>
    </p:spTree>
    <p:extLst>
      <p:ext uri="{BB962C8B-B14F-4D97-AF65-F5344CB8AC3E}">
        <p14:creationId xmlns:p14="http://schemas.microsoft.com/office/powerpoint/2010/main" val="414445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FBCE0-EFDD-4FE3-864C-68566B9B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程序设计练习网站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9DEF7-5D21-406A-9EC2-6EF69085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luogu.com.cn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err="1"/>
              <a:t>noi</a:t>
            </a:r>
            <a:r>
              <a:rPr lang="en-US" altLang="zh-CN"/>
              <a:t>.openjudge.cn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58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3C847-00E5-4298-AB82-0A95D57B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91338-8FB1-442C-AD18-217EBF4B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数学函数</a:t>
            </a:r>
            <a:endParaRPr lang="en-US" altLang="zh-CN" dirty="0"/>
          </a:p>
          <a:p>
            <a:pPr lvl="1"/>
            <a:r>
              <a:rPr lang="en-US" altLang="zh-CN" dirty="0"/>
              <a:t>pow, fabs, sqrt</a:t>
            </a:r>
          </a:p>
          <a:p>
            <a:endParaRPr lang="en-US" altLang="zh-CN" dirty="0"/>
          </a:p>
          <a:p>
            <a:r>
              <a:rPr lang="zh-CN" altLang="en-US" dirty="0"/>
              <a:t>输出格式控制函数（格式控制符）</a:t>
            </a:r>
            <a:endParaRPr lang="en-US" altLang="zh-CN" dirty="0"/>
          </a:p>
          <a:p>
            <a:pPr lvl="1"/>
            <a:r>
              <a:rPr lang="en-US" altLang="zh-CN" dirty="0" err="1"/>
              <a:t>cout.setf</a:t>
            </a:r>
            <a:endParaRPr lang="en-US" altLang="zh-CN" dirty="0"/>
          </a:p>
          <a:p>
            <a:pPr lvl="1"/>
            <a:r>
              <a:rPr lang="en-US" altLang="zh-CN" dirty="0" err="1"/>
              <a:t>cout.width</a:t>
            </a:r>
            <a:endParaRPr lang="en-US" altLang="zh-CN" dirty="0"/>
          </a:p>
          <a:p>
            <a:pPr lvl="1"/>
            <a:r>
              <a:rPr lang="en-US" altLang="zh-CN" dirty="0" err="1"/>
              <a:t>cout.precision</a:t>
            </a:r>
            <a:endParaRPr lang="en-US" altLang="zh-CN" dirty="0"/>
          </a:p>
          <a:p>
            <a:pPr lvl="1"/>
            <a:r>
              <a:rPr lang="en-US" altLang="zh-CN" dirty="0" err="1"/>
              <a:t>setw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74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3293E-8F08-40B8-ACE6-EFE1E53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A3542-6F27-4865-BBFE-6943D719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{…}</a:t>
            </a:r>
          </a:p>
          <a:p>
            <a:pPr marL="0" indent="0">
              <a:buNone/>
            </a:pPr>
            <a:r>
              <a:rPr lang="en-US" altLang="zh-CN" dirty="0"/>
              <a:t>   else</a:t>
            </a:r>
          </a:p>
          <a:p>
            <a:pPr marL="0" indent="0">
              <a:buNone/>
            </a:pPr>
            <a:r>
              <a:rPr lang="en-US" altLang="zh-CN" dirty="0"/>
              <a:t>  {…}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{…}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31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ADDF7-959E-4B5F-AE7E-345F742A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练习（上周）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5FC66-ADA3-4BBA-9470-5AA4C6D25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7794"/>
                <a:ext cx="7886700" cy="38798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将一个三位数反序输出</a:t>
                </a:r>
                <a:endParaRPr lang="en-US" altLang="zh-CN" dirty="0"/>
              </a:p>
              <a:p>
                <a:r>
                  <a:rPr lang="zh-CN" altLang="en-US" dirty="0"/>
                  <a:t>交换两个变量的值</a:t>
                </a:r>
                <a:endParaRPr lang="en-US" altLang="zh-CN" dirty="0"/>
              </a:p>
              <a:p>
                <a:r>
                  <a:rPr lang="zh-CN" altLang="en-US" dirty="0"/>
                  <a:t>将公式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zh-CN" altLang="en-US" i="0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成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表达式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求平方根用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PI=3.14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为常量，输入两个圆半径，分别计算两个圆面积和周长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5FC66-ADA3-4BBA-9470-5AA4C6D25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7794"/>
                <a:ext cx="7886700" cy="3879866"/>
              </a:xfrm>
              <a:blipFill>
                <a:blip r:embed="rId2"/>
                <a:stretch>
                  <a:fillRect l="-1391" t="-2987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31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A78A-EF5A-467A-A04C-34C2E89E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练习（上周）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58985-C78E-48D7-BBB8-D3C6D1A5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输入一个大写字母，将大写字母转化为小写字母</a:t>
            </a:r>
            <a:endParaRPr lang="en-US" altLang="zh-CN" dirty="0"/>
          </a:p>
          <a:p>
            <a:r>
              <a:rPr lang="zh-CN" altLang="en-US" dirty="0"/>
              <a:t>输入一个字符，用该字符构建一个底边</a:t>
            </a:r>
            <a:r>
              <a:rPr lang="en-US" altLang="zh-CN" dirty="0"/>
              <a:t>5</a:t>
            </a:r>
            <a:r>
              <a:rPr lang="zh-CN" altLang="en-US" dirty="0"/>
              <a:t>个字符，高</a:t>
            </a:r>
            <a:r>
              <a:rPr lang="en-US" altLang="zh-CN" dirty="0"/>
              <a:t>3</a:t>
            </a:r>
            <a:r>
              <a:rPr lang="zh-CN" altLang="en-US" dirty="0"/>
              <a:t>个字符的等腰三角形</a:t>
            </a:r>
            <a:endParaRPr lang="en-US" altLang="zh-CN" dirty="0"/>
          </a:p>
          <a:p>
            <a:r>
              <a:rPr lang="zh-CN" altLang="en-US" dirty="0"/>
              <a:t>读入三个整数，每个整数占</a:t>
            </a:r>
            <a:r>
              <a:rPr lang="en-US" altLang="zh-CN" dirty="0"/>
              <a:t>8</a:t>
            </a:r>
            <a:r>
              <a:rPr lang="zh-CN" altLang="en-US" dirty="0"/>
              <a:t>个字符的宽度，右对齐输出他们。</a:t>
            </a:r>
          </a:p>
        </p:txBody>
      </p:sp>
    </p:spTree>
    <p:extLst>
      <p:ext uri="{BB962C8B-B14F-4D97-AF65-F5344CB8AC3E}">
        <p14:creationId xmlns:p14="http://schemas.microsoft.com/office/powerpoint/2010/main" val="244608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9F4207-FF94-4D4C-8416-8AE7BBD4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读入摄氏温度</a:t>
            </a:r>
            <a:r>
              <a:rPr lang="en-US" altLang="zh-CN" dirty="0"/>
              <a:t>C</a:t>
            </a:r>
            <a:r>
              <a:rPr lang="zh-CN" altLang="en-US" dirty="0"/>
              <a:t>，将它转换为华氏温度</a:t>
            </a:r>
            <a:r>
              <a:rPr lang="en-US" altLang="zh-CN" dirty="0"/>
              <a:t>F</a:t>
            </a:r>
            <a:r>
              <a:rPr lang="zh-CN" altLang="en-US" dirty="0"/>
              <a:t>并输出，已知</a:t>
            </a:r>
            <a:r>
              <a:rPr lang="en-US" altLang="zh-CN" dirty="0"/>
              <a:t>F=(9*C)/5+32</a:t>
            </a:r>
            <a:endParaRPr lang="zh-CN" altLang="en-US" dirty="0"/>
          </a:p>
          <a:p>
            <a:r>
              <a:rPr lang="zh-CN" altLang="en-US" dirty="0"/>
              <a:t>输入长方体的长、宽、高，计算并输出长方体的体积和表面积，</a:t>
            </a:r>
          </a:p>
          <a:p>
            <a:r>
              <a:rPr lang="zh-CN" altLang="en-US" dirty="0"/>
              <a:t>为检查我们的观察能力，以便找出以</a:t>
            </a:r>
            <a:r>
              <a:rPr lang="en-US" altLang="zh-CN" dirty="0"/>
              <a:t>7</a:t>
            </a:r>
            <a:r>
              <a:rPr lang="zh-CN" altLang="en-US" dirty="0"/>
              <a:t>为分母的分数在小数位后数字出现的规律，请编写小程序计算并打印分数</a:t>
            </a:r>
            <a:r>
              <a:rPr lang="en-US" altLang="zh-CN" dirty="0"/>
              <a:t>1/7</a:t>
            </a:r>
            <a:r>
              <a:rPr lang="zh-CN" altLang="en-US" dirty="0"/>
              <a:t>、</a:t>
            </a:r>
            <a:r>
              <a:rPr lang="en-US" altLang="zh-CN" dirty="0"/>
              <a:t>2/7</a:t>
            </a:r>
            <a:r>
              <a:rPr lang="zh-CN" altLang="en-US" dirty="0"/>
              <a:t>、</a:t>
            </a:r>
            <a:r>
              <a:rPr lang="en-US" altLang="zh-CN" dirty="0"/>
              <a:t>3/7</a:t>
            </a:r>
            <a:r>
              <a:rPr lang="zh-CN" altLang="en-US" dirty="0"/>
              <a:t>、</a:t>
            </a:r>
            <a:r>
              <a:rPr lang="en-US" altLang="zh-CN" dirty="0"/>
              <a:t>4/7</a:t>
            </a:r>
            <a:r>
              <a:rPr lang="zh-CN" altLang="en-US" dirty="0"/>
              <a:t>、</a:t>
            </a:r>
            <a:r>
              <a:rPr lang="en-US" altLang="zh-CN" dirty="0"/>
              <a:t>5/7</a:t>
            </a:r>
            <a:r>
              <a:rPr lang="zh-CN" altLang="en-US" dirty="0"/>
              <a:t>和</a:t>
            </a:r>
            <a:r>
              <a:rPr lang="en-US" altLang="zh-CN" dirty="0"/>
              <a:t>6/7.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60E26B-6658-4BCA-8FFB-C56C173E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练习（本周）</a:t>
            </a:r>
          </a:p>
        </p:txBody>
      </p:sp>
    </p:spTree>
    <p:extLst>
      <p:ext uri="{BB962C8B-B14F-4D97-AF65-F5344CB8AC3E}">
        <p14:creationId xmlns:p14="http://schemas.microsoft.com/office/powerpoint/2010/main" val="11359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BFB0D2-3F7B-43FC-B3F7-D31D3F1E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输入三个整数，计算并输出它们的平均值以及三个数的乘积、写出程序。</a:t>
            </a:r>
          </a:p>
          <a:p>
            <a:r>
              <a:rPr lang="zh-CN" altLang="en-US" dirty="0"/>
              <a:t>已知地球率径为</a:t>
            </a:r>
            <a:r>
              <a:rPr lang="en-US" altLang="zh-CN" dirty="0"/>
              <a:t>6371km</a:t>
            </a:r>
            <a:r>
              <a:rPr lang="zh-CN" altLang="en-US" dirty="0"/>
              <a:t>，计算并输出地球的表面积和体积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输入两个复数的实部和虚部，计算并输出两个复数的和、差、积和商。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95566C-EA56-4821-A67D-C12755D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练习（本周）</a:t>
            </a:r>
          </a:p>
        </p:txBody>
      </p:sp>
    </p:spTree>
    <p:extLst>
      <p:ext uri="{BB962C8B-B14F-4D97-AF65-F5344CB8AC3E}">
        <p14:creationId xmlns:p14="http://schemas.microsoft.com/office/powerpoint/2010/main" val="58543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ADDF7-959E-4B5F-AE7E-345F742A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练习（下周）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5FC66-ADA3-4BBA-9470-5AA4C6D25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59118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输入不重复的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个整数，找出其中的最大值和最小值</a:t>
                </a:r>
                <a:endParaRPr lang="en-US" altLang="zh-CN" dirty="0"/>
              </a:p>
              <a:p>
                <a:r>
                  <a:rPr lang="zh-CN" altLang="en-US" dirty="0"/>
                  <a:t>求一元二次方程的实根</a:t>
                </a:r>
                <a:endParaRPr lang="en-US" altLang="zh-CN" dirty="0"/>
              </a:p>
              <a:p>
                <a:r>
                  <a:rPr lang="zh-CN" altLang="en-US" dirty="0"/>
                  <a:t>输入一个年份，判断该年份是否为闰年</a:t>
                </a:r>
                <a:endParaRPr lang="en-US" altLang="zh-CN" dirty="0"/>
              </a:p>
              <a:p>
                <a:r>
                  <a:rPr lang="zh-CN" altLang="en-US" dirty="0"/>
                  <a:t>求分段函数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   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&lt;−1)</m:t>
                            </m:r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+9   (−1≤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≤1)</m:t>
                            </m:r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−3  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的值。（输入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，求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5FC66-ADA3-4BBA-9470-5AA4C6D25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591188"/>
              </a:xfrm>
              <a:blipFill>
                <a:blip r:embed="rId2"/>
                <a:stretch>
                  <a:fillRect l="-1391" t="-2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2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D9E05-C6BE-41E2-A0E6-8E5245E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练习（下周）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30A6B-6A38-4B02-B669-E3DF85ED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输入一个</a:t>
            </a:r>
            <a:r>
              <a:rPr lang="en-US" altLang="zh-CN" dirty="0"/>
              <a:t>5</a:t>
            </a:r>
            <a:r>
              <a:rPr lang="zh-CN" altLang="en-US" dirty="0"/>
              <a:t>位数，判断其是否为对称数（如</a:t>
            </a:r>
            <a:r>
              <a:rPr lang="en-US" altLang="zh-CN" dirty="0"/>
              <a:t>12321</a:t>
            </a:r>
            <a:r>
              <a:rPr lang="zh-CN" altLang="en-US" dirty="0"/>
              <a:t>为对称数）</a:t>
            </a:r>
            <a:endParaRPr lang="en-US" altLang="zh-CN" dirty="0"/>
          </a:p>
          <a:p>
            <a:r>
              <a:rPr lang="zh-CN" altLang="en-US" dirty="0"/>
              <a:t>输入一个字符串（包含大小写字母、空格、标点、数字等字符），将该字符串中的大写字母替换成小写字母，小写字母替换成大写字母。</a:t>
            </a:r>
            <a:endParaRPr lang="en-US" altLang="zh-CN" dirty="0"/>
          </a:p>
          <a:p>
            <a:r>
              <a:rPr lang="zh-CN" altLang="en-US" dirty="0"/>
              <a:t>输入三角形的三条边的边长（整型），判断是否能构成三角形，是什么三角形。</a:t>
            </a:r>
            <a:endParaRPr lang="en-US" altLang="zh-CN" dirty="0"/>
          </a:p>
          <a:p>
            <a:r>
              <a:rPr lang="zh-CN" altLang="en-US" dirty="0"/>
              <a:t>思考题：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日是星期六，输入本年的月（</a:t>
            </a:r>
            <a:r>
              <a:rPr lang="en-US" altLang="zh-CN" dirty="0"/>
              <a:t>month</a:t>
            </a:r>
            <a:r>
              <a:rPr lang="zh-CN" altLang="en-US" dirty="0"/>
              <a:t>）、日（</a:t>
            </a:r>
            <a:r>
              <a:rPr lang="en-US" altLang="zh-CN" dirty="0"/>
              <a:t>date</a:t>
            </a:r>
            <a:r>
              <a:rPr lang="zh-CN" altLang="en-US" dirty="0"/>
              <a:t>），你能计算出这一天是星期几吗？如果输入其它年份呢？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75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490</Words>
  <Application>Microsoft Office PowerPoint</Application>
  <PresentationFormat>全屏显示(4:3)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常用的函数</vt:lpstr>
      <vt:lpstr>条件语句</vt:lpstr>
      <vt:lpstr>练习（上周）</vt:lpstr>
      <vt:lpstr>练习（上周）</vt:lpstr>
      <vt:lpstr>练习（本周）</vt:lpstr>
      <vt:lpstr>练习（本周）</vt:lpstr>
      <vt:lpstr>练习（下周）</vt:lpstr>
      <vt:lpstr>练习（下周）</vt:lpstr>
      <vt:lpstr>程序设计练习网站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zhhaiwei</dc:creator>
  <cp:lastModifiedBy>zhhaiwei</cp:lastModifiedBy>
  <cp:revision>8</cp:revision>
  <dcterms:created xsi:type="dcterms:W3CDTF">2020-10-27T08:28:28Z</dcterms:created>
  <dcterms:modified xsi:type="dcterms:W3CDTF">2021-10-09T10:55:56Z</dcterms:modified>
</cp:coreProperties>
</file>