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2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1pPr>
    <a:lvl2pPr marL="457200" lvl="1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2pPr>
    <a:lvl3pPr marL="914400" lvl="2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3pPr>
    <a:lvl4pPr marL="1371600" lvl="3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4pPr>
    <a:lvl5pPr marL="1828800" lvl="4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5pPr>
    <a:lvl6pPr marL="2286000" lvl="5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6pPr>
    <a:lvl7pPr marL="2743200" lvl="6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7pPr>
    <a:lvl8pPr marL="3200400" lvl="7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8pPr>
    <a:lvl9pPr marL="3657600" lvl="8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88A4-52E1-4930-8AC3-270085BA9FD8}" type="datetimeFigureOut">
              <a:rPr lang="zh-CN" altLang="en-US"/>
              <a:t>2021/12/16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3DEA-BF51-4E3A-B909-00A15146A534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E555-7384-4622-8914-3B6B3DAED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上机实验</a:t>
            </a:r>
            <a:r>
              <a:rPr lang="en-US" altLang="zh-CN" dirty="0"/>
              <a:t>1216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F8703B-8349-4B9D-BAA2-6A6C0F36E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指针练习</a:t>
            </a:r>
          </a:p>
        </p:txBody>
      </p:sp>
    </p:spTree>
    <p:extLst>
      <p:ext uri="{BB962C8B-B14F-4D97-AF65-F5344CB8AC3E}">
        <p14:creationId xmlns:p14="http://schemas.microsoft.com/office/powerpoint/2010/main" val="37798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4DC83-60B7-4110-B8AB-8D5D1229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课堂作业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0C0BC-7E21-4548-A286-3766E05C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求函数定积分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数字交换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最值与均值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求中位数众数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数字移动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字符串旋转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二维数组求鞍点</a:t>
            </a:r>
          </a:p>
          <a:p>
            <a:pPr marL="0" indent="0">
              <a:buNone/>
            </a:pPr>
            <a:endParaRPr lang="zh-CN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4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000" y="324000"/>
            <a:ext cx="205084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求函数定积分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6435" y="1384300"/>
            <a:ext cx="10570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题目描述：</a:t>
            </a:r>
          </a:p>
          <a:p>
            <a:pPr indent="457200" algn="l" eaLnBrk="1" fontAlgn="auto" latinLnBrk="0" hangingPunct="1"/>
            <a:r>
              <a:rPr lang="zh-CN" altLang="en-US"/>
              <a:t>使用矩形法计算任意给定函数在</a:t>
            </a:r>
            <a:r>
              <a:rPr lang="en-US" altLang="zh-CN"/>
              <a:t>(a, b)</a:t>
            </a:r>
            <a:r>
              <a:rPr lang="zh-CN" altLang="en-US"/>
              <a:t>区间内的定积分，要求使用函数指针实现，传入被积函数作为参数。</a:t>
            </a:r>
          </a:p>
          <a:p>
            <a:pPr lvl="0" indent="457200" algn="l" eaLnBrk="1" fontAlgn="auto" latinLnBrk="0" hangingPunct="1"/>
            <a:r>
              <a:rPr lang="en-US" altLang="zh-CN">
                <a:solidFill>
                  <a:schemeClr val="accent5"/>
                </a:solidFill>
              </a:rPr>
              <a:t>微积分中，矩形法是一种计算定积分近似值的方法，其思想是求若干个矩形的面积之和，这些矩形的高由函数值来决定。</a:t>
            </a:r>
            <a:r>
              <a:rPr lang="zh-CN" altLang="en-US">
                <a:solidFill>
                  <a:schemeClr val="accent5"/>
                </a:solidFill>
              </a:rPr>
              <a:t>将积分区间</a:t>
            </a:r>
            <a:r>
              <a:rPr lang="en-US" altLang="zh-CN">
                <a:solidFill>
                  <a:schemeClr val="accent5"/>
                </a:solidFill>
              </a:rPr>
              <a:t>(a, b)</a:t>
            </a:r>
            <a:r>
              <a:rPr lang="zh-CN" altLang="en-US">
                <a:solidFill>
                  <a:schemeClr val="accent5"/>
                </a:solidFill>
              </a:rPr>
              <a:t>划分为</a:t>
            </a:r>
            <a:r>
              <a:rPr lang="en-US" altLang="zh-CN">
                <a:solidFill>
                  <a:schemeClr val="accent5"/>
                </a:solidFill>
              </a:rPr>
              <a:t>n</a:t>
            </a:r>
            <a:r>
              <a:rPr lang="zh-CN" altLang="en-US">
                <a:solidFill>
                  <a:schemeClr val="accent5"/>
                </a:solidFill>
              </a:rPr>
              <a:t>个等长的子区间，每个子区间长度为</a:t>
            </a:r>
            <a:r>
              <a:rPr lang="en-US" altLang="zh-CN">
                <a:solidFill>
                  <a:schemeClr val="accent5"/>
                </a:solidFill>
              </a:rPr>
              <a:t>(b-a)/n</a:t>
            </a:r>
            <a:r>
              <a:rPr lang="zh-CN" altLang="en-US">
                <a:solidFill>
                  <a:schemeClr val="accent5"/>
                </a:solidFill>
              </a:rPr>
              <a:t>，矩形的高为子区间中点对应的函数值。这样，这些矩形的面积之和就约等于定积分的近似值。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pPr lvl="0" indent="0" algn="l" eaLnBrk="1" fontAlgn="auto" latinLnBrk="0" hangingPunct="1"/>
            <a:endParaRPr lang="zh-CN" altLang="en-US"/>
          </a:p>
          <a:p>
            <a:pPr lvl="0" indent="0" algn="l" eaLnBrk="1" fontAlgn="auto" latinLnBrk="0" hangingPunct="1"/>
            <a:r>
              <a:rPr lang="zh-CN" altLang="en-US"/>
              <a:t>输入：</a:t>
            </a:r>
          </a:p>
          <a:p>
            <a:pPr lvl="0" indent="457200" algn="l" eaLnBrk="1" fontAlgn="auto" latinLnBrk="0" hangingPunct="1"/>
            <a:r>
              <a:rPr lang="zh-CN" altLang="en-US"/>
              <a:t>两个实数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和一个正整数</a:t>
            </a:r>
            <a:r>
              <a:rPr lang="en-US" altLang="zh-CN"/>
              <a:t>n</a:t>
            </a:r>
          </a:p>
          <a:p>
            <a:pPr lvl="0" indent="0" algn="l" eaLnBrk="1" fontAlgn="auto" latinLnBrk="0" hangingPunct="1"/>
            <a:endParaRPr lang="en-US" altLang="zh-CN"/>
          </a:p>
          <a:p>
            <a:pPr lvl="0" indent="0" algn="l" eaLnBrk="1" fontAlgn="auto" latinLnBrk="0" hangingPunct="1"/>
            <a:r>
              <a:rPr lang="zh-CN" altLang="en-US"/>
              <a:t>输出：</a:t>
            </a:r>
          </a:p>
          <a:p>
            <a:pPr lvl="0" indent="457200" algn="l" eaLnBrk="1" fontAlgn="auto" latinLnBrk="0" hangingPunct="1"/>
            <a:r>
              <a:rPr lang="zh-CN" altLang="en-US"/>
              <a:t>共</a:t>
            </a:r>
            <a:r>
              <a:rPr lang="en-US" altLang="zh-CN"/>
              <a:t>3</a:t>
            </a:r>
            <a:r>
              <a:rPr lang="zh-CN" altLang="en-US"/>
              <a:t>行，每行</a:t>
            </a:r>
            <a:r>
              <a:rPr lang="en-US" altLang="zh-CN"/>
              <a:t>1</a:t>
            </a:r>
            <a:r>
              <a:rPr lang="zh-CN" altLang="en-US"/>
              <a:t>个数，分别表示对</a:t>
            </a:r>
            <a:r>
              <a:rPr lang="en-US" altLang="zh-CN"/>
              <a:t>x</a:t>
            </a:r>
            <a:r>
              <a:rPr lang="en-US" altLang="zh-CN" baseline="30000"/>
              <a:t>2</a:t>
            </a:r>
            <a:r>
              <a:rPr lang="zh-CN" altLang="en-US"/>
              <a:t>，</a:t>
            </a:r>
            <a:r>
              <a:rPr lang="en-US" altLang="zh-CN"/>
              <a:t>sin(x)</a:t>
            </a:r>
            <a:r>
              <a:rPr lang="zh-CN" altLang="en-US"/>
              <a:t>，</a:t>
            </a:r>
            <a:r>
              <a:rPr lang="en-US" altLang="zh-CN"/>
              <a:t>1/x</a:t>
            </a:r>
            <a:r>
              <a:rPr lang="zh-CN" altLang="en-US"/>
              <a:t>的积分结果</a:t>
            </a:r>
          </a:p>
          <a:p>
            <a:pPr lvl="0" indent="457200" algn="l" eaLnBrk="1" fontAlgn="auto" latinLnBrk="0" hangingPunct="1"/>
            <a:r>
              <a:rPr lang="zh-CN" altLang="en-US"/>
              <a:t>结果保留</a:t>
            </a:r>
            <a:r>
              <a:rPr lang="en-US" altLang="zh-CN"/>
              <a:t>4</a:t>
            </a:r>
            <a:r>
              <a:rPr lang="zh-CN" altLang="en-US"/>
              <a:t>位小数</a:t>
            </a:r>
          </a:p>
          <a:p>
            <a:pPr lvl="0" indent="457200" algn="l" eaLnBrk="1" fontAlgn="auto" latinLnBrk="0" hangingPunct="1"/>
            <a:endParaRPr lang="zh-CN" altLang="en-US"/>
          </a:p>
          <a:p>
            <a:pPr lvl="0" indent="0" algn="l" eaLnBrk="1" fontAlgn="auto" latinLnBrk="0" hangingPunct="1"/>
            <a:r>
              <a:rPr lang="zh-CN" altLang="en-US"/>
              <a:t>提示：</a:t>
            </a:r>
          </a:p>
          <a:p>
            <a:pPr lvl="0" indent="457200" algn="l" eaLnBrk="1" fontAlgn="auto" latinLnBrk="0" hangingPunct="1"/>
            <a:r>
              <a:rPr lang="zh-CN" altLang="en-US"/>
              <a:t>输入数据保证函数有定义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515" y="3151505"/>
            <a:ext cx="2935605" cy="2862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000" y="324000"/>
            <a:ext cx="1373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1230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数字交换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00" y="246220"/>
            <a:ext cx="10010185" cy="6067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000" y="324000"/>
            <a:ext cx="146706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1151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最值与均值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92" y="156522"/>
            <a:ext cx="7827073" cy="6544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000" y="325161"/>
            <a:ext cx="180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1259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求中位数众数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84" y="177617"/>
            <a:ext cx="8275648" cy="64749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88" y="414600"/>
            <a:ext cx="9462212" cy="60287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4000" y="324000"/>
            <a:ext cx="1511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1233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数字移动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000" y="325161"/>
            <a:ext cx="180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1064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字符串旋转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00" y="251508"/>
            <a:ext cx="9196894" cy="65068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4000" y="324000"/>
            <a:ext cx="2050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1255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二维数组求鞍点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46" y="104846"/>
            <a:ext cx="9042418" cy="6648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196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上机实验1216</vt:lpstr>
      <vt:lpstr>课堂作业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上机实验</dc:title>
  <dc:creator/>
  <cp:lastModifiedBy>徐 礼承</cp:lastModifiedBy>
  <cp:revision>23</cp:revision>
  <dcterms:created xsi:type="dcterms:W3CDTF">2021-12-16T02:30:04Z</dcterms:created>
  <dcterms:modified xsi:type="dcterms:W3CDTF">2021-12-16T09:21:30Z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