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C919E-6841-4D0C-9EC3-95D0B471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CFFA7-8934-4D40-B21A-08DF3B72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49364-9A92-4CEF-A8C1-72417535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18903-6E47-4E59-900D-510D8AC9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F0DAF-020B-47A1-9C98-4DA07D17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1DEDC-2948-4BD5-AB44-88EC62C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C5368-E331-452B-94A4-83631D977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19F3A-5C6C-4732-83A3-3C8D05D5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75A5F-36BD-46D4-8D5D-6DED1D82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EBF48-C3DC-420C-9995-02989466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8B64E4-D424-4737-98E0-3EBBA75E9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765EF7-2A5B-4D56-A1AA-1613770C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DF3C8-86E9-4D1B-9F65-1ACEF69C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31BA1-53EE-4F6E-926B-A69DAB82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3539A-605D-4DB0-A60A-FAD334E5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7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9B6E-B7D1-4800-8F7A-D4052E45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2344A-0798-41F5-A288-97F78C9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F97A6-9761-43B9-9EFB-A484D6FD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BF240-7579-45DC-B0F8-852EB1C6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E178C-CD57-4763-A25C-52FA5F85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3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14895-E8DD-46F2-9EA3-7FB32B31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92033-7D8A-487D-9143-CBC1DD94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EF59F-05AA-42B9-B92E-B7AEC982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E8C84-8D1A-48B2-BF86-323FEB7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6D1B5-87C2-4DE8-9961-DC69A782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321EB-AD71-4577-A278-6F741AB7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FE799-8422-4CB2-BB45-09437A6A2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29F96-E3A3-4C63-A07D-6D85827F6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33B60-4551-48DE-BC1E-EDC89EEC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C9BBF-73DC-4246-9342-23ACC229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72D40-65C0-4EB5-A709-91273149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8791A-9BF7-4173-88C5-B15B00D6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19CA1-C67C-4D56-8578-FE426417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0648DD-C720-422C-A0BD-3A6A5340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33D75-A4D1-4B3D-9E85-C83EE4FAE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1D5EB-59A9-48A8-A12F-1CCAAAC8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9E04F-87FE-4AAA-BEB7-C3210B7E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303432-16FA-472A-BAC7-839C663D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3B5F59-1CB3-4552-A77C-9A0FB1DB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9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C84F9-FA79-4262-9191-ABD78439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CF938-34E6-4864-A69C-7A0E7FDD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F7F495-214A-45B4-A919-8875672F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4253C-F7C6-416A-A51E-51C75FC3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5E5F26-85DB-42FF-A08F-FAACA48C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9C0B1-B887-4DD5-A401-5842CBF7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7FEFF-1A66-46B9-AD20-ABA1FF71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5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1EF-0B62-449E-9DEF-2FC44FEA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A8214-3765-44BE-8A1A-3F39F295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D3DDC-5DBF-4A30-98FC-A365E24F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2071E-382A-475E-AA25-32027C29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0ECE7-5A88-48AA-B31D-B488DA8A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3CC35-E51F-4DF4-9269-C1E1A46A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2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719C-99DA-4099-9BB6-CFCEAA0F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7B4FED-8C3E-4995-9E9B-494521D7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328CF-1222-4960-9873-ED699F07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AC065-4FBE-4E74-B1FF-21AF73CE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44DEF-99CE-458E-BBEE-F875D45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750B9-068B-4BEF-BB1D-B8DC1A8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4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1D59F-5BB8-40BF-9B81-BD53665C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D6055-B09C-4059-9033-D82D6063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5FC0B-E831-4855-ACBF-C49140EC2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7537-31A5-42F4-81CB-6BE39283A004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D98AC-D2F2-4D11-BE6A-4DA9C334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CE7DF-B695-4F75-B7A8-B0CC0D383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597A-E33E-4D10-8C99-0307AC515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7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42A2A-46DB-463E-9D9B-033228333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第一周习题答案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34FE3-A9D5-4695-AC43-EDFF4D360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F94523-3D2C-4165-88D9-17863C96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952154"/>
            <a:ext cx="487748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68B70A-8E2A-4B21-893B-DAD65DB7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75" y="1418944"/>
            <a:ext cx="519185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B0109A-5B20-4A51-8137-08960B778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70" y="637785"/>
            <a:ext cx="5087060" cy="5582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AF1AAD-2F4E-4A14-B545-5BCA2984A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44" y="690180"/>
            <a:ext cx="492511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8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E2835E-D39F-4F16-8993-781A61D53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54" y="1261760"/>
            <a:ext cx="513469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4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19E54A-ABF6-45AB-9355-F07B98EB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49" y="404390"/>
            <a:ext cx="539190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0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28A091-03CC-4BB5-8843-BF9435AE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771154"/>
            <a:ext cx="543953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1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0460D9-BC44-4AAE-8EBA-4D4A7563B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44" y="823549"/>
            <a:ext cx="492511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9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第一周习题答案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第一周习题答案</dc:title>
  <dc:creator>郑 弃冰</dc:creator>
  <cp:lastModifiedBy>郑 弃冰</cp:lastModifiedBy>
  <cp:revision>5</cp:revision>
  <dcterms:created xsi:type="dcterms:W3CDTF">2022-01-23T07:29:48Z</dcterms:created>
  <dcterms:modified xsi:type="dcterms:W3CDTF">2022-02-16T10:34:46Z</dcterms:modified>
</cp:coreProperties>
</file>