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4" r:id="rId6"/>
    <p:sldId id="285" r:id="rId7"/>
    <p:sldId id="286" r:id="rId8"/>
    <p:sldId id="282" r:id="rId9"/>
    <p:sldId id="258" r:id="rId10"/>
    <p:sldId id="259" r:id="rId11"/>
    <p:sldId id="283" r:id="rId12"/>
    <p:sldId id="271" r:id="rId13"/>
    <p:sldId id="261" r:id="rId14"/>
    <p:sldId id="262" r:id="rId15"/>
    <p:sldId id="263" r:id="rId16"/>
    <p:sldId id="272" r:id="rId17"/>
    <p:sldId id="276" r:id="rId18"/>
    <p:sldId id="273" r:id="rId19"/>
    <p:sldId id="277" r:id="rId20"/>
    <p:sldId id="274" r:id="rId21"/>
    <p:sldId id="278" r:id="rId22"/>
    <p:sldId id="275" r:id="rId23"/>
    <p:sldId id="279" r:id="rId24"/>
    <p:sldId id="268" r:id="rId25"/>
    <p:sldId id="269" r:id="rId26"/>
    <p:sldId id="270" r:id="rId27"/>
    <p:sldId id="280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2022/3/10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6C002-4A72-49DC-AD3D-F820FB44C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F961BB-427F-49F3-A188-85FE1CE1D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3C9F5-3D3B-4A92-B89D-D866C69D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2022/3/10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6190B-B1C4-4F64-9D2D-DDB016A0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30F2C-78B8-4B63-BD67-A145593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44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8E24B-AB8F-490C-8AFE-448C2E43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816D0-971A-4845-B4C3-56CC7BCF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FC982-BAC5-49C1-A1C1-1A432E83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A110C-5C0B-42B9-9D81-AD4DCBF8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A8EE5-080F-4944-BB82-1AD11A9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4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67344-D22D-4F25-AF6F-EE4E1A688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9B476-CE7D-44E0-BA03-31CB8A67B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8A37-72EE-47FE-B163-F97D1A08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1F851-162C-4653-8122-9AE046C4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98600-6D16-4413-A05C-F3444A5F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097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48A4-0648-4A87-93D8-02D72B5E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1B51F-8189-4EB3-81F4-7E0B5E94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A6E15-C7DF-4605-8267-C2D42475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18409-C248-4160-B61C-14B38D07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A21B8-F1FC-4733-ABCA-EDB8BB81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F4ED4-02A7-4A7E-9E7A-7C191BF8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C9369-3654-455C-9645-116CC56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7336C-5EBE-41D6-BD0E-42C4CA42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2022/3/10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D2D6C-0F29-49E2-B268-65D11015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AD67D-6F43-417A-9D42-54B612B9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90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533F-3242-4D08-8B12-BEB65211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A6DE3-4146-4D7D-9B47-0DD27257F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4DB81-8B06-4962-B178-A94EAB39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E6F77-D7B5-44BB-8643-6B17BEE4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2022/3/10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97754-9819-4E78-AFCF-21507506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57575-63DE-40FE-974F-2B7A52A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11F2-8AD3-43E2-8B05-D7C5234E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3BB7E-4D28-4B6B-9FC3-D22A6DF0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0EA72-C144-46EA-86B9-20209BA76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1F8473-156F-45E7-9D4E-F20126B8E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9B4E9F-083E-4DF1-9876-0A75005C0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96EBB-69CA-4942-B75D-59AD5A96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65A22-5DF9-475E-AEF6-0C36E3A6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91151A-DB40-4609-9ECE-62085042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CC96B-A129-47AF-A27D-0C9DFED8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D5439A-B9D4-45B2-A14D-59FBFBE5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2022/3/10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8AB2C-C0B5-47D0-AF0C-EC6505F4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40227D-4A32-44F3-A619-C43D589C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5CAB1E-232D-4070-8C8D-D37DFA99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2022/3/10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988473-2A15-4764-BFA3-3937A71D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825C95-E390-4580-A157-ABCE35AC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FA9A-7358-40C2-BA66-A22CD982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AA1CE-A044-4847-BAA5-B079FEBB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5C6D3-AE11-45CF-9A7D-11E5E553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F825F-DF1C-409F-BFD5-8DE8D641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2022/3/10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84F7E-35C9-4A31-A4D7-1EDDCCC3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6C31B-CD23-4AAD-8120-826153EC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852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899C-DD68-4EC7-93D7-D5FC8F5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8A4681-BC30-4748-BC50-E7E67849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FE9DB-6691-4FCB-B896-AB93FC72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FF7D7-7107-417B-B341-BB6E5DBA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2022/3/10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A7939-F5BC-4BFE-AD4E-115FDB35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6AAE78-D9EF-4444-8C67-3C0C1871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3595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4A67E0-A329-4B9A-85E5-9E4303DE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66F2B-8315-4D1B-A52F-45F32FB7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E2E71-9052-4C3B-8042-1E7795742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93AE6-9507-4E61-8A7F-D1C80E228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C3FAE-FEDE-4285-9C6A-DCAC81239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82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0C9D0-FDEC-4BDD-A397-B109F33B4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0B9713-DB0A-4140-8A0D-9B48AE3BE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29252C-48DF-47B6-94AB-407C5F30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785443"/>
            <a:ext cx="5572903" cy="5287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A39099-00CB-47FF-B1AA-4C351671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85" y="794970"/>
            <a:ext cx="5582429" cy="52680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37372D-2315-432A-9704-5A52680B1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180" y="528232"/>
            <a:ext cx="5477639" cy="5801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BF8C35-3FF2-404D-8969-306D7519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891" y="609206"/>
            <a:ext cx="550621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E2DE48-F226-4966-A748-360DE8CC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775917"/>
            <a:ext cx="5487166" cy="5306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41E2FE-C435-48D7-8752-0AA427B3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27" y="594917"/>
            <a:ext cx="5696745" cy="5668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80A305-FB48-4212-8339-643F8D960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180" y="513943"/>
            <a:ext cx="5477639" cy="58301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2920B0-6007-4CC1-B679-15D39203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601" y="428206"/>
            <a:ext cx="553479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0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A07CAD-3600-4B5C-B62C-E6445663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856891"/>
            <a:ext cx="5572903" cy="51442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674677-B746-462D-B2FB-F735DACB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33" y="537759"/>
            <a:ext cx="5620534" cy="5782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98C139-9341-40E4-953C-CB12BA1BF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470" y="794970"/>
            <a:ext cx="544906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5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EB3D04-0ED4-41A6-99DC-5E8A2BF8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995023"/>
            <a:ext cx="481079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2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E0B029-13A1-4ACA-A58F-EBA7A7FF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13" y="1890307"/>
            <a:ext cx="3534268" cy="28388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596B02-1914-4CFF-A156-232BBCF3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20" y="2018912"/>
            <a:ext cx="3343742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1E52DF-ECB9-4CD7-8384-BB6D9395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2147708"/>
            <a:ext cx="499179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0E2FC4-1FDD-4AFB-ADA7-3852513C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1514208"/>
            <a:ext cx="493463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8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E07AD0-0A03-4647-BF70-A9F946EE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452286"/>
            <a:ext cx="559195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4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66BD18-086A-4887-AD10-1BAE3A89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1266523"/>
            <a:ext cx="453453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6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621D03-33CE-416C-92CE-82AF38D3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1585655"/>
            <a:ext cx="491558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DBAFE7-CC7D-45C1-B265-4C9BBB75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033128"/>
            <a:ext cx="558242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F15D42-7B46-4327-A225-2992C409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35" y="2032546"/>
            <a:ext cx="3372321" cy="3057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20D0FA-6DCB-415A-9446-E48A58A1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7703"/>
            <a:ext cx="346758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23ECB4-D120-4493-86C8-34C4AE6A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985496"/>
            <a:ext cx="5553850" cy="48870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A894FA-7D4D-415A-A037-9B87FD6E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33" y="690180"/>
            <a:ext cx="5439534" cy="54776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F72280-D670-490C-A857-74B7B9AAF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364" y="652075"/>
            <a:ext cx="5525271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6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495E4A-BBDF-46D1-86BE-DF2A5179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618733"/>
            <a:ext cx="5353797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ECADD3-7439-4EE6-BA64-35712689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237679"/>
            <a:ext cx="806880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34A5AC-52FB-4F09-9ADD-CC1F2EDF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2266788"/>
            <a:ext cx="490606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59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E34300-9B7B-403C-9B12-449C3E42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05" y="2042919"/>
            <a:ext cx="3334215" cy="27721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6B177B-F3EA-477E-93FB-DF449AD8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69" y="1890498"/>
            <a:ext cx="34104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15593A-B80A-4B02-9504-4F2FE2F4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1723787"/>
            <a:ext cx="447737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2BA1C5-63D0-42D3-8F6C-F652DAB2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980733"/>
            <a:ext cx="537285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992F9A-3C89-4ACD-BCD8-DEAC6D52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657102"/>
            <a:ext cx="539190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8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67653E-4CB0-456A-B5BD-4F052E3F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628259"/>
            <a:ext cx="5439534" cy="56014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A30A75-3861-4DF5-BE13-7F200DF3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80" y="618733"/>
            <a:ext cx="5477639" cy="56205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CDDFA2-42E8-4C45-9F95-F298ECF97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996" y="728285"/>
            <a:ext cx="543000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2ABFE5-EAD8-4B60-9E40-96E40058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613969"/>
            <a:ext cx="5611008" cy="56300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0AE7C0-A12E-4293-A9AE-6314BA81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06" y="547285"/>
            <a:ext cx="5820587" cy="5763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22C695-F9F6-401C-845B-7EB5F2411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759" y="556811"/>
            <a:ext cx="5782482" cy="5744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CB5241-6456-46B9-BF01-E7D050650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838" y="675891"/>
            <a:ext cx="5544324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8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2F6B0C-DBCA-40AC-8EFB-04D8CD2A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1919077"/>
            <a:ext cx="501084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0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C068F6-A0BF-40E6-8A96-77374DF3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13" y="1361786"/>
            <a:ext cx="375337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宽屏</PresentationFormat>
  <Paragraphs>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Microsoft YaHei UI</vt:lpstr>
      <vt:lpstr>等线</vt:lpstr>
      <vt:lpstr>等线 Light</vt:lpstr>
      <vt:lpstr>Arial</vt:lpstr>
      <vt:lpstr>Office 主题​​</vt:lpstr>
      <vt:lpstr>第四周习题解答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2022-03-10T00:45:26Z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