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2022/3/6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205C1-0277-44EA-965E-AEA1AC2B0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611454-DAD5-4FF5-91F0-204F6389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6550C-7EDF-44FB-B395-C26913A7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1D79E-3B20-4BCF-B25E-6E8CE3D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764A0-056A-4C9C-89B2-EB6016B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0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244B7-F4D7-46A1-8D21-063EEC33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EE113-88FA-4BBF-A317-8A7789D6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914A4-F8D7-49A5-8AFA-0FC3BC74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23157-C58E-4CF3-BA71-0EA907BC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FC43D-F53B-481A-A5EE-34DD0D0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0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036C73-02BB-4C31-921D-F52F0BC46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0BF90-5CF5-4191-B26E-B086E047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F5FA-251F-4642-9BC1-CF086D8A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DC532-30AF-490C-BB10-049147BA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A73A5-C612-460F-9DAF-79BC2198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432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C102-6099-4E21-90F0-BD9FB9BD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3B0D2-6BC9-4750-8C0D-F1149770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80086-239D-48C1-99AD-88A6D6C2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F455C-CB80-40E5-BA7C-D04C92F1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FC4E-7553-4863-ACB9-6DF8D4B1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4321-A6F4-4261-8162-A7F08AFE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85E65-1822-4671-AE3C-54368BD1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74D91-FE81-4934-81E1-087D0EAD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2022/3/6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82F10-E193-4ABC-B470-E7A54B2C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9FE87-5D78-4E5A-B68C-8E0A84E1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FBBE-C69B-4210-8724-9DDA17D3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57175-45FC-4497-A93F-77B7C121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FD2E61-E72E-4CE2-8F24-F3F202004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27FE1-EC61-45FB-9140-BD1270B3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7F2B1-D813-4C54-941B-F331469E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79DBA-6861-4FBD-83F4-08107E4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4A45-4EEA-4BF7-8725-73ECE522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E9E96-622E-4624-8710-092B2EBF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B3F15A-259F-48DC-97C7-FC722F7A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442763-B3FB-4CD5-9DB7-50A8172D7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2DAB34-55F8-414E-B127-DE911F227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ECFBF-61AB-440E-94DE-59C03C86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672A0-B992-42D0-A442-11911C79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E77FB-822B-4203-BAC8-A4FF4477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9849B-17F2-430E-944F-FE1E45A9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06152-3239-4907-9BA2-5AA1AC85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84BB5-0D35-475A-BF5B-EE493D0C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970F3-484F-4A8A-BCBE-7DE951D1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D13A1-694D-4EE6-9EA7-886A89D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9EF6F-1C0B-4109-8B6E-6BF83EA6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B507C-54DC-492F-A722-FC2992B7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9EA2-2CC8-45E7-A6C6-917BEB83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D7444-0826-4156-8F19-4D4E3BA9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F32CF-4AA8-488D-845B-171ED67F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5F2F5-6FEA-4666-AC08-B141122C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341C8-F2D6-48AC-9F1C-48D65791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258BF-D2BF-4623-9828-996262EF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9534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3953-B14A-4E4E-BB41-115EC226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3C863-0EEB-44F2-98AE-16CDB0B71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6F426-73FB-4066-BE80-D8119466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98788-DE76-432A-A6AC-15CF48A9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83EA2-9C89-4930-A824-808792F9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73479-DAA2-40CC-8D41-F85723F1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015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FBAFD-9462-4030-904C-A1C96242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372A8-6607-4D95-A6A9-647F1D60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51DDD-08B3-42C3-BD8B-CB2981F3B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E039-0919-4B4D-8BB9-0C7E8FFF9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4EE86-F3D8-4951-AE00-C41DE3961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3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F37E-CE8E-4530-A21B-250A151ED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二重积分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F5F2E-58BB-4144-A7F6-723BB6A3D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二重积分的定义和性质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74321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C1B97-74AB-4350-ABC4-12EE671A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923575"/>
            <a:ext cx="559195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E41A55-5B18-4EDB-9E14-CF3F9258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404655"/>
            <a:ext cx="551574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46D042-1275-452A-80B1-F0E6FF01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009312"/>
            <a:ext cx="563006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D6C1D5-E0AE-43B3-A171-8AF8CF97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604443"/>
            <a:ext cx="5449060" cy="5649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F5181D-8F52-4794-9E35-F8FDC1AB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01" y="461548"/>
            <a:ext cx="553479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5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3CD549-9540-4C77-9D53-4B08DFF1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2004813"/>
            <a:ext cx="543953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D1B3C6-177F-4BEC-AF0C-D4759FEF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2019103"/>
            <a:ext cx="534427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387513-62DF-4EA6-835A-AFB34783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875943"/>
            <a:ext cx="543953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98B8B3-CF5C-4630-90E1-9A22C733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794970"/>
            <a:ext cx="549669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DEB3F8-528E-45E1-8071-E707BC93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36" y="1799997"/>
            <a:ext cx="190527" cy="3258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9277C6-480E-4DBC-965E-67D25566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44" y="1352260"/>
            <a:ext cx="4563112" cy="415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449F11-156A-49C2-BC36-6FA82B97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786" y="1299865"/>
            <a:ext cx="485842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D8FC44-B04C-4C3B-A9D3-37136FFC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095049"/>
            <a:ext cx="5430008" cy="4667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A09922-F24B-4BD5-B34C-C29B0509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628259"/>
            <a:ext cx="561100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0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A49B6D-B343-42B1-9DB2-606688D8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385602"/>
            <a:ext cx="543953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8D6082-BEC3-4B32-8A8D-9556EEA5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633022"/>
            <a:ext cx="551574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7712D0-E27D-4D4D-BB94-D680B277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675891"/>
            <a:ext cx="552527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8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E7648-FF26-43A1-9400-15517129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580627"/>
            <a:ext cx="556337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宽屏</PresentationFormat>
  <Paragraphs>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Office 主题​​</vt:lpstr>
      <vt:lpstr>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2022-03-05T23:22:48Z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