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9" r:id="rId6"/>
    <p:sldId id="257" r:id="rId7"/>
    <p:sldId id="258" r:id="rId8"/>
    <p:sldId id="277" r:id="rId9"/>
    <p:sldId id="259" r:id="rId10"/>
    <p:sldId id="276" r:id="rId11"/>
    <p:sldId id="261" r:id="rId12"/>
    <p:sldId id="262" r:id="rId13"/>
    <p:sldId id="280" r:id="rId14"/>
    <p:sldId id="263" r:id="rId15"/>
    <p:sldId id="264" r:id="rId16"/>
    <p:sldId id="265" r:id="rId17"/>
    <p:sldId id="278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2022/3/11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2022/3/11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2022/3/11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2022/3/11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2022/3/11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2022/3/11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2022/3/11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2022/3/11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2022/3/11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2022/3/11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坐标变换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坐标变换和极坐标变换</a:t>
            </a:r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CD4275-4A4E-48C4-8A10-D94FE327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095049"/>
            <a:ext cx="565864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1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CEAD8A-15C1-42FD-BC97-7EC33143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328444"/>
            <a:ext cx="5487166" cy="42011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3D3496-5FD9-4256-AD69-4A87C6EC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03" y="4475688"/>
            <a:ext cx="106694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C5D81E-D2DA-459C-8691-1E1D9A6D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509444"/>
            <a:ext cx="5487166" cy="38391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67C10F-0A0D-43EB-837E-502CF487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90" y="1399892"/>
            <a:ext cx="5868219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3F96D3-6BC5-4A4A-9B8A-359D879D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18" y="1314155"/>
            <a:ext cx="3858163" cy="42296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2FF37F-DFBD-4A1E-9534-E9953C02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13" y="1333207"/>
            <a:ext cx="411537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5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747256-C184-4CAF-84AD-A1F339A6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828576"/>
            <a:ext cx="5496692" cy="3200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3E3EBF-4AD2-4EC0-8050-36748AB4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771" y="4838896"/>
            <a:ext cx="228632" cy="190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CC6BB-1814-492D-992E-51E37FCAD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405" y="4877002"/>
            <a:ext cx="142895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68C23D-D37B-4170-883D-356BA70E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633287"/>
            <a:ext cx="547763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8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528238-E9AB-4340-964E-53B4FBD4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214128"/>
            <a:ext cx="5553850" cy="4429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1C9FEF-EA23-46BC-9668-FC8925D7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660" y="4135281"/>
            <a:ext cx="23815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1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D26EAF-46F7-423B-9947-99CF61A4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366549"/>
            <a:ext cx="545858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2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62DACE-B812-4FB9-971B-A177BF6E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409418"/>
            <a:ext cx="5344271" cy="40391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D2B733-F543-4EB6-83CE-08963FE2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12" y="633022"/>
            <a:ext cx="5563376" cy="55919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C538D2-6DB5-4C68-A925-DECA16CD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733" y="855472"/>
            <a:ext cx="5591955" cy="48965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6905F4-534F-4987-B966-F5C0FC500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759" y="4985135"/>
            <a:ext cx="5058481" cy="15337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D45BBB-E9F6-4A3F-B8CA-F996294F1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548" y="5814158"/>
            <a:ext cx="513469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244C3D-1925-497B-ACF1-3FCFB25F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166497"/>
            <a:ext cx="548716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6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813590-C766-4FD4-BE00-54C7C6DD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071233"/>
            <a:ext cx="5649113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6620AE-E8A7-4655-8602-1F565BF9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2123893"/>
            <a:ext cx="552527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0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694A98-B6DD-48E0-941A-374AD554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680654"/>
            <a:ext cx="5201376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366C58-D737-4644-AE90-93EE4B2E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542522"/>
            <a:ext cx="5553850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4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A03841-0A0A-498D-9D49-75D1E85E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1304628"/>
            <a:ext cx="5525271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3550FD-A1FC-4EC6-9B4C-D994E74D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276049"/>
            <a:ext cx="556337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A0D01A-54AB-4F79-8C5D-30F94F8C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2419209"/>
            <a:ext cx="4515480" cy="20195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07E514-772C-485D-9697-0ADDA5F14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785" y="1147444"/>
            <a:ext cx="558242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5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435DDB-9A2F-44C8-BD7D-2EBD617E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3" y="1390365"/>
            <a:ext cx="450595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9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FF2951-EB5C-4D41-A989-9AAE93E7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1504681"/>
            <a:ext cx="4477375" cy="3848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F92712-C00F-403A-AEB8-1C2E1D7A6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17" y="1357023"/>
            <a:ext cx="548716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7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69F1BB-7954-4C91-BB09-F5AB3B9A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1495155"/>
            <a:ext cx="561100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9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A19426-D419-4A6E-A1DA-F18C45A5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414181"/>
            <a:ext cx="545858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2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56D293-62E9-468D-B31F-3CCE2CE5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095049"/>
            <a:ext cx="5401429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宽屏</PresentationFormat>
  <Paragraphs>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Microsoft YaHei UI</vt:lpstr>
      <vt:lpstr>等线</vt:lpstr>
      <vt:lpstr>等线 Light</vt:lpstr>
      <vt:lpstr>Arial</vt:lpstr>
      <vt:lpstr>Office 主题​​</vt:lpstr>
      <vt:lpstr>坐标变换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2022-03-11T08:39:48Z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