
<file path=[Content_Types].xml><?xml version="1.0" encoding="utf-8"?>
<Types xmlns="http://schemas.openxmlformats.org/package/2006/content-types"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830" r:id="rId4"/>
  </p:sldMasterIdLst>
  <p:notesMasterIdLst>
    <p:notesMasterId r:id="rId25"/>
  </p:notesMasterIdLst>
  <p:handoutMasterIdLst>
    <p:handoutMasterId r:id="rId26"/>
  </p:handoutMasterIdLst>
  <p:sldIdLst>
    <p:sldId id="256" r:id="rId5"/>
    <p:sldId id="257" r:id="rId6"/>
    <p:sldId id="258" r:id="rId7"/>
    <p:sldId id="259" r:id="rId8"/>
    <p:sldId id="274" r:id="rId9"/>
    <p:sldId id="260" r:id="rId10"/>
    <p:sldId id="275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87"/>
  </p:normalViewPr>
  <p:slideViewPr>
    <p:cSldViewPr snapToGrid="0" snapToObjects="1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8" d="100"/>
          <a:sy n="88" d="100"/>
        </p:scale>
        <p:origin x="379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EBF3CD-804D-40C4-A2B0-56DD3557B921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2020/3/2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17A3DE-C66A-4EB2-918D-E993C031C60D}" type="slidenum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‹#›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1259543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5C9C3C52-9DD0-4052-B9AF-F1A3557200E4}" type="datetime1">
              <a:rPr lang="zh-CN" altLang="en-US" noProof="0" smtClean="0"/>
              <a:t>2020/3/2</a:t>
            </a:fld>
            <a:endParaRPr lang="zh-CN" altLang="en-US" noProof="0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5E8C15C5-0688-5345-99FC-721E08AD15D5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2768554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48081F-20EE-441D-92FC-9B04EEBD58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9B52993-BF12-43B7-B183-190A3ECA78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0A6492-561A-418A-8C0D-194F63445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C875325-4F75-4324-83A7-480723D2BF33}" type="datetime1">
              <a:rPr lang="zh-CN" altLang="en-US" noProof="0" smtClean="0"/>
              <a:t>2020/3/2</a:t>
            </a:fld>
            <a:endParaRPr lang="zh-CN" altLang="en-US" noProof="0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499FFD-6664-4FFF-9660-7D1CE07A0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5A5A64-21BF-4A11-9EA0-89127AEDE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021617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AAF328-323A-4348-B9C4-849D7D076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53BCB56-CF2D-45EA-AD18-72E6654003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A0D425-39D3-4B00-B8D7-B2D53C53A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8DB72A0-14C4-4975-96F9-2ACF5B1AA590}" type="datetime1">
              <a:rPr lang="zh-CN" altLang="en-US" smtClean="0"/>
              <a:t>2020/3/2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0EDD53-C0EA-4652-A0E8-422DE9B03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C0C2EB-EE62-4817-856F-1C8D67736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7477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42B5DDF-D443-4E09-8914-204B6F9A43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FA825D1-533F-44FC-ABB7-E1B935BF3B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7D98D2-9AFC-4E3D-9421-8E057300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5ED46-8CF1-4D4E-A37D-6638F0272B99}" type="datetime1">
              <a:rPr lang="zh-CN" altLang="en-US" smtClean="0"/>
              <a:t>2020/3/2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09D86B-B0EB-4FBE-BD33-99AE5039F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A076F3-E925-490D-973D-15676B7D6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8114533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25EF26-0C80-4280-8BFF-9F4946F4C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35F499-3D47-43A1-8056-08AC428722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CB3F4D-6C87-4710-B214-853E0740D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7CC5234-F5AE-40C2-9449-962066E62C36}" type="datetime1">
              <a:rPr lang="zh-CN" altLang="en-US" smtClean="0"/>
              <a:t>2020/3/2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70D3C4-C372-4C24-A7A7-2E0C00BFF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42A9F7-5CA9-4C3F-A4B1-581907C39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251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7BE8A4-611F-4E1C-B7CC-F96458E1B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992C0E4-7AB2-42DA-8205-025DCC1B06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5ABD4F-CE7A-4A0B-90ED-B7640D20E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E3150F3A-023C-49FB-AF29-F7327AD2E7AB}" type="datetime1">
              <a:rPr lang="zh-CN" altLang="en-US" noProof="0" smtClean="0"/>
              <a:t>2020/3/2</a:t>
            </a:fld>
            <a:endParaRPr lang="zh-CN" altLang="en-US" noProof="0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147C1A-5855-4C12-9070-CECE5567A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98854C-5D75-4739-9D3C-6F539A21B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155988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D6D422-85D1-42CC-A424-F422DA816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F1E275-DE0D-4AD3-91D6-9C5A2C1556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F82FEA5-7070-4C99-AC9E-40A881DB92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B328C7C-1053-47F9-A5B4-AC71000CF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12C5AAF-6148-42C9-817C-859663EFC92F}" type="datetime1">
              <a:rPr lang="zh-CN" altLang="en-US" smtClean="0"/>
              <a:t>2020/3/2</a:t>
            </a:fld>
            <a:endParaRPr 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76AB8F6-3CFB-4123-9ACF-06D502DED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CN" altLang="en-US" noProof="0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FBF05C3-7CF7-4B86-9007-B70BA0202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064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995580-5419-4B40-8EDA-B683AE3D4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4804F4C-3B63-4390-B353-8E997EB776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2D611B2-32D7-4363-89D3-267ECE3B2B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15B80B8-96D8-440F-8194-57D14A0118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AE96C14-98F6-4105-A9E2-D338799D3B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DB70A1C-3759-4E84-9E6B-C3C886FF2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C387999-5648-48DD-B4CB-CF0508FE68E8}" type="datetime1">
              <a:rPr lang="zh-CN" altLang="en-US" smtClean="0"/>
              <a:t>2020/3/2</a:t>
            </a:fld>
            <a:endParaRPr lang="en-US" dirty="0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C292DCD-DB2A-44DC-A823-AE9B271D5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CN" altLang="en-US" noProof="0" dirty="0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A4E74F4-257A-4F3B-A867-1C7890E3C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649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6E01C3-F72A-4286-BA3A-DB65BA696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BA4CC18-3D75-4411-A098-8DECBFE00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B50B904-D13A-423C-A2A2-A25214B4E82B}" type="datetime1">
              <a:rPr lang="zh-CN" altLang="en-US" smtClean="0"/>
              <a:t>2020/3/2</a:t>
            </a:fld>
            <a:endParaRPr 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4BCF16D-CC38-4DC8-BBD2-71D664018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CN" altLang="en-US" noProof="0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8731F30-3C8F-4DAA-A084-CE6FFB60F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68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8578DA2-DB87-43C7-9734-2E8EF7C93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9B48563-6BB2-4102-B235-47C17E928D28}" type="datetime1">
              <a:rPr lang="zh-CN" altLang="en-US" smtClean="0"/>
              <a:t>2020/3/2</a:t>
            </a:fld>
            <a:endParaRPr 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D86EAD4-19A1-46B3-B16D-7D5BD803C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CN" altLang="en-US" noProof="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0DC72E9-F944-4DAC-ADE9-530A2470C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095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88E7ED-65FD-4A7F-A06F-C826A7E51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3A14B9-4D30-45A8-8969-03B97510D8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735C115-19CF-46CB-962D-8888B6AE3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656B8E8-72A0-4CC4-9D7C-CE0EC49A7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5ED46-8CF1-4D4E-A37D-6638F0272B99}" type="datetime1">
              <a:rPr lang="zh-CN" altLang="en-US" smtClean="0"/>
              <a:t>2020/3/2</a:t>
            </a:fld>
            <a:endParaRPr lang="zh-CN" alt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1A81555-CE2A-458F-8B55-DB5BCED03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5EF1C94-B7D7-4AF5-B170-7C3A7733C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2389770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973341-6941-4A3D-96B4-F1174A6EB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CD55A53-8108-4DB4-931E-A148A5B1E6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F2883C6-5B33-47B8-82F0-5DDF6B39B0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B4F0352-1B14-4E04-9D76-318C459C9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5ED46-8CF1-4D4E-A37D-6638F0272B99}" type="datetime1">
              <a:rPr lang="zh-CN" altLang="en-US" smtClean="0"/>
              <a:t>2020/3/2</a:t>
            </a:fld>
            <a:endParaRPr lang="zh-CN" alt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29993EB-1C4F-4C11-BB59-55702F138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478C50E-E47C-41DC-A022-9370911C2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3194700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5D289FC-C616-492A-9DFA-6D9314E9D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16D3EA6-8BC9-46DB-A70B-2ADC7A0132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94FF5A-6EC3-4D22-9FC3-F1B6C4E80F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55ED46-8CF1-4D4E-A37D-6638F0272B99}" type="datetime1">
              <a:rPr lang="zh-CN" altLang="en-US" smtClean="0"/>
              <a:t>2020/3/2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37984E-CC89-49E2-AE7B-2B7819D089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DE6754-47A6-4BB7-AC65-67B7480C8A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24937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1" r:id="rId1"/>
    <p:sldLayoutId id="2147483832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mp"/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tmp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tmp"/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tmp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tmp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tmp"/><Relationship Id="rId2" Type="http://schemas.openxmlformats.org/officeDocument/2006/relationships/image" Target="../media/image23.tmp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tmp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tmp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tmp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tmp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tmp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tmp"/><Relationship Id="rId4" Type="http://schemas.openxmlformats.org/officeDocument/2006/relationships/image" Target="../media/image12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0F1708-823D-44D5-A93D-9CD490461A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重积分应用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E6E020F-DDC0-41FD-8077-8452089A90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曲面面积和立体体积</a:t>
            </a:r>
          </a:p>
        </p:txBody>
      </p:sp>
    </p:spTree>
    <p:extLst>
      <p:ext uri="{BB962C8B-B14F-4D97-AF65-F5344CB8AC3E}">
        <p14:creationId xmlns:p14="http://schemas.microsoft.com/office/powerpoint/2010/main" val="4290809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17B9668C-CBEC-4431-9E93-CA6376D44C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7733" y="1376076"/>
            <a:ext cx="4896533" cy="4105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9169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CD03691-2213-4053-B987-79E656BBA8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2891" y="1490392"/>
            <a:ext cx="5506218" cy="387721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54F7F76-E223-413B-A8B6-6EB140E64E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6951" y="5015134"/>
            <a:ext cx="457264" cy="35247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98BB619-5F36-4051-A57E-044B6DEED9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8946" y="5104586"/>
            <a:ext cx="600159" cy="400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5507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6797849C-AC11-46C0-A2AB-42A07303A2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207" y="2042919"/>
            <a:ext cx="4191585" cy="2772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5008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930B2FD3-4F31-40B7-A45D-985A3CCF0F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5182" y="1348409"/>
            <a:ext cx="5487166" cy="122889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E51B622-1B16-4B1F-952E-C8306EEBA6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5224" y="2607237"/>
            <a:ext cx="4391638" cy="182905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3044B8D-FBC3-40DE-BD2F-ADC672336B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8039" y="3732794"/>
            <a:ext cx="314369" cy="428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6956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75B54E7-14F3-4A7D-B00D-2690DE84C4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1628" y="1390365"/>
            <a:ext cx="4248743" cy="4077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2092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D61439A-942F-46F5-9F91-E1C54C2025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0522" y="1095049"/>
            <a:ext cx="5410955" cy="466790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9C199DF-9E47-4B5E-A205-A4A61071EF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2439" y="5176783"/>
            <a:ext cx="1390844" cy="771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6286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35B55F72-E74B-45E2-9471-ED61B921E6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7654" y="1504681"/>
            <a:ext cx="5496692" cy="3848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640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204DEC2-A2DD-4E09-902B-EB2E5CECB3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5259" y="547285"/>
            <a:ext cx="5601482" cy="5763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1446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EB0E2647-7CEE-40D1-B44C-04EA81C76C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7206" y="704470"/>
            <a:ext cx="5277587" cy="5449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2856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402DAFB-EFB9-4ED7-99D4-EF3930B772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1155" y="1361786"/>
            <a:ext cx="4229690" cy="4134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328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FBF62DC-D0F6-4E31-9385-AA9136C71D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6706" y="1595181"/>
            <a:ext cx="5458587" cy="366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5802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DC37AA1-9443-4BD6-9B73-BBC35279AE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6706" y="1299865"/>
            <a:ext cx="5458587" cy="4258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980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497B80D-7020-4EAC-8886-9BBA763E70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1943" y="1395128"/>
            <a:ext cx="5468113" cy="406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621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AB0DD13-E60F-4997-A6D3-3F1F6965E1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7654" y="2161998"/>
            <a:ext cx="5496692" cy="2534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204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683A63D2-C343-43B8-8BFB-CE980AD555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2258" y="480601"/>
            <a:ext cx="6687483" cy="589679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8BE29BE-BFEE-4183-8286-7B18478E3F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0016" y="5186608"/>
            <a:ext cx="1848108" cy="1190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4602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1EA9B7E9-631C-4419-96EF-252826C514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6286" y="1761892"/>
            <a:ext cx="5039428" cy="3334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0607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37A17EB3-B44B-4552-A310-CDC3F8558B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6680" y="1561839"/>
            <a:ext cx="5658640" cy="3734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2725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8A6C738-7CA4-4050-9BCE-A1CF4CD0F6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3364" y="1242707"/>
            <a:ext cx="5525271" cy="4372585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6C33F83D-E288-40DE-9CC1-D46DAB99D4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2390" y="809259"/>
            <a:ext cx="5687219" cy="5239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3010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3DF3E22F-A5B5-4194-B71D-8021FB2402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7654" y="1555976"/>
            <a:ext cx="5496692" cy="170521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FBAC1D0-C0A2-4CCC-9E00-0F878DBC69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4812" y="3104744"/>
            <a:ext cx="5439534" cy="284837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0662F1F-9EEB-48B5-826D-07F3777DD1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4173" y="5682643"/>
            <a:ext cx="476316" cy="33342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EB6C286-AF5F-4F5D-B49F-E3460715BB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87860" y="5625485"/>
            <a:ext cx="476316" cy="390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3322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dc7352e55e77714fab0739bd1a2ce12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b47b806cf7e90fe7257fa1ff83c741b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BA0466F-55BA-4B4C-B910-3BFE9417EB9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07235EAC-5FEE-4CF4-B627-4AC327BD042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13075A8-A5B0-4ED9-ACD9-B97630E65A2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</Words>
  <Application>Microsoft Office PowerPoint</Application>
  <PresentationFormat>宽屏</PresentationFormat>
  <Paragraphs>2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5" baseType="lpstr">
      <vt:lpstr>Microsoft YaHei UI</vt:lpstr>
      <vt:lpstr>等线</vt:lpstr>
      <vt:lpstr>等线 Light</vt:lpstr>
      <vt:lpstr>Arial</vt:lpstr>
      <vt:lpstr>Office 主题​​</vt:lpstr>
      <vt:lpstr>重积分应用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2020-02-04T00:21:04Z</dcterms:created>
  <dcterms:modified xsi:type="dcterms:W3CDTF">2020-03-02T02:30:35Z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