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83" r:id="rId6"/>
    <p:sldId id="284" r:id="rId7"/>
    <p:sldId id="285" r:id="rId8"/>
    <p:sldId id="28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2022/3/9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53D5AE-5EB2-45D1-95B3-7FA038A4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376076"/>
            <a:ext cx="478221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0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936741-7219-4565-9792-8164AA56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290339"/>
            <a:ext cx="486795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2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438B43-2381-4EA3-9D2E-BDCA626C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657102"/>
            <a:ext cx="474411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1AA1F5-395B-49E9-9CC5-C93C3F15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156970"/>
            <a:ext cx="546811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8939CF-1A40-4509-8EF7-C42AA6BE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790471"/>
            <a:ext cx="5534797" cy="32770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0912A5-6AAE-4090-8F2E-570FD345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90" y="1499918"/>
            <a:ext cx="5687219" cy="3858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E36D06-AEB7-4890-93BD-974090B4E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90" y="1671392"/>
            <a:ext cx="568721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273D0F-CF5C-49F0-93F9-027A5F5C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1247470"/>
            <a:ext cx="496321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1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3383E4-A35F-4176-8A63-1ED4A3EAE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1490392"/>
            <a:ext cx="508706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4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9510A9-A837-437C-A8A1-873A1D9D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1557076"/>
            <a:ext cx="499179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5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D985A1-6462-43F1-8ACC-1CE2DD64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1480865"/>
            <a:ext cx="550621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742B2B-501F-4269-B64F-2E600B67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1399892"/>
            <a:ext cx="5506218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4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9C77F7-C699-4C44-B019-4894B0A5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690445"/>
            <a:ext cx="517279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2F025B-2EB6-4A7B-BC4F-EB150FBD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542787"/>
            <a:ext cx="5401429" cy="37724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BF0488-BD21-429F-AF11-D92B6D80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22" y="1499918"/>
            <a:ext cx="541095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931304-6F2D-40C8-A77D-C4C78FA6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900024"/>
            <a:ext cx="477269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523F3-9A08-4D7F-88B4-D121F25F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39" y="1071233"/>
            <a:ext cx="4277322" cy="47155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363BFA-2B2E-4BC3-9AE4-78010A23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59" y="1009312"/>
            <a:ext cx="487748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32397C-BCAC-4F50-8AF7-C1E9C74B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218891"/>
            <a:ext cx="563006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6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54F3D5-1F3A-4E7A-B58C-2BB7FFAD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1395128"/>
            <a:ext cx="535379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23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535307-4DAE-4FF9-8C6D-172C9520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342734"/>
            <a:ext cx="5544324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80887-7A8B-4BC7-B7B7-4289FC56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047417"/>
            <a:ext cx="543000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752AA6-1528-4132-90F7-F461DC01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59" y="2085787"/>
            <a:ext cx="505848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7F0ECD-7230-47B5-ADE4-D335240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428471"/>
            <a:ext cx="5591955" cy="40010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59FC70-3585-45E6-A410-73D3D40B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22" y="1318918"/>
            <a:ext cx="577295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83C5E5-B348-4AB4-87F2-1AE03110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1442760"/>
            <a:ext cx="481079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5AC4CF-061D-400E-83C4-4F85CCCC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485629"/>
            <a:ext cx="540142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6067A2-5835-49A5-AC33-3F06DF0A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0" y="1256997"/>
            <a:ext cx="436305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78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01705E-39CB-4044-97C0-F8261D9A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490392"/>
            <a:ext cx="5591955" cy="38772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F67FA9-D459-401A-97B5-9B652CD9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443" y="1318918"/>
            <a:ext cx="564911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6715A8-93C2-431F-85CD-450C2A48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576129"/>
            <a:ext cx="482032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C0B0AE-37BE-42A8-AB53-3506233A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86" y="1699971"/>
            <a:ext cx="413442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8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2FF6C3-2C04-40A5-80F1-29AB2CB1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1080760"/>
            <a:ext cx="473458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3706A3-9442-4454-B6F6-8742B7F7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1385602"/>
            <a:ext cx="494416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7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425FA3-45F3-4279-A9C7-3276276F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328444"/>
            <a:ext cx="477269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7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4D0F8D-3361-4263-B92A-63EF12B8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1480865"/>
            <a:ext cx="453453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宽屏</PresentationFormat>
  <Paragraphs>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Microsoft YaHei UI</vt:lpstr>
      <vt:lpstr>等线</vt:lpstr>
      <vt:lpstr>等线 Light</vt:lpstr>
      <vt:lpstr>Arial</vt:lpstr>
      <vt:lpstr>Office 主题​​</vt:lpstr>
      <vt:lpstr>第五周习题解答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2022-03-08T23:39:01Z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