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5" r:id="rId6"/>
    <p:sldId id="258" r:id="rId7"/>
    <p:sldId id="259" r:id="rId8"/>
    <p:sldId id="260" r:id="rId9"/>
    <p:sldId id="265" r:id="rId10"/>
    <p:sldId id="262" r:id="rId11"/>
    <p:sldId id="263" r:id="rId12"/>
    <p:sldId id="264" r:id="rId13"/>
    <p:sldId id="271" r:id="rId14"/>
    <p:sldId id="272" r:id="rId15"/>
    <p:sldId id="273" r:id="rId16"/>
    <p:sldId id="266" r:id="rId17"/>
    <p:sldId id="267" r:id="rId18"/>
    <p:sldId id="268" r:id="rId19"/>
    <p:sldId id="269" r:id="rId20"/>
    <p:sldId id="270" r:id="rId21"/>
    <p:sldId id="274" r:id="rId22"/>
    <p:sldId id="275" r:id="rId23"/>
    <p:sldId id="276" r:id="rId24"/>
    <p:sldId id="277" r:id="rId25"/>
    <p:sldId id="280" r:id="rId26"/>
    <p:sldId id="281" r:id="rId27"/>
    <p:sldId id="278" r:id="rId28"/>
    <p:sldId id="279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2022/3/21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三重积分的性质和计算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D9BFA2-1502-4CB2-9296-3BE3697A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2176287"/>
            <a:ext cx="543000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6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334813-DD85-454A-BB43-93D89B37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1790471"/>
            <a:ext cx="551574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8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F4D72D-2102-499F-B2BA-F25D8DCE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1247470"/>
            <a:ext cx="4020111" cy="43630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32DDC2-1542-4857-9567-0FAE7E9B4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994" y="5010370"/>
            <a:ext cx="106694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4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9543C1-FBBD-4299-B045-8D2A3424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833075"/>
            <a:ext cx="5582429" cy="5191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273653-CD18-4C22-804B-3295BDA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990" y="5288466"/>
            <a:ext cx="124794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528A24-1484-41A9-85AB-01BA01CA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1280812"/>
            <a:ext cx="541095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6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C7CC53-229D-4B94-B946-37F92BD8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595181"/>
            <a:ext cx="5458587" cy="36676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DA1A60-7136-41BC-9C65-D19378D0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75" y="1452286"/>
            <a:ext cx="555385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4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975357-9EDC-4202-AAFF-6E013078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666364"/>
            <a:ext cx="5534797" cy="55252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7F6F14-9E3C-409D-95A3-3EBEBCA8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27" y="5534318"/>
            <a:ext cx="131463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3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6CB6BB-4113-4217-BCE8-E357DEC7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1604708"/>
            <a:ext cx="552527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0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064D2D-20DE-4525-AD42-A12769E4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395128"/>
            <a:ext cx="553479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5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86A0BF-240D-4BDC-A6B1-6BA15021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700236"/>
            <a:ext cx="551574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8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C5EBD3-47B7-4C40-8A7F-3C70D14A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528232"/>
            <a:ext cx="5706271" cy="58015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21E45A-D588-4355-8169-B95418B9D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22" y="5567660"/>
            <a:ext cx="546811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01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198EFD-6A8B-477A-8819-F767CCF7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1276049"/>
            <a:ext cx="533474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5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EC66BA-C57D-4550-A8C8-4CAE2BF7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1690445"/>
            <a:ext cx="4039164" cy="34771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297DCE-2CA5-447E-A334-7B516F561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28" y="1614234"/>
            <a:ext cx="424874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1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9C1821-8C3E-4C14-B286-C8307554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852128"/>
            <a:ext cx="5715798" cy="5153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FA2904-913F-41A8-8D74-81E3A99A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94" y="5354345"/>
            <a:ext cx="1286054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9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35FC0D-69A6-4FD6-A34B-A4AB189B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65" y="1609471"/>
            <a:ext cx="4620270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94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746573-FD1C-4801-8643-A618821E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53" y="787815"/>
            <a:ext cx="5515745" cy="9621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B11DE0-4C78-4DE1-8823-AF59746F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545" y="1749974"/>
            <a:ext cx="4143953" cy="38486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789757-BB65-4315-B7DB-3308A4B13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40" y="5078641"/>
            <a:ext cx="120031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D6DD43-A9D0-449A-9EB1-243111B3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738076"/>
            <a:ext cx="557290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A82BBB-C060-4857-A984-D1257BD5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457050"/>
            <a:ext cx="525853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9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7025DC-EE8E-4243-BD36-41731C36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133154"/>
            <a:ext cx="537285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42CEAB-C42B-4770-B03F-FC69AEF2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1666629"/>
            <a:ext cx="567769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25C6E3-197B-4B07-B782-CD99D71B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747338"/>
            <a:ext cx="5506218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6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6C36C-F94F-4C79-BF7B-2FB2D98D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2157235"/>
            <a:ext cx="565864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DC1762-94E7-4648-96CC-837CB23D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975970"/>
            <a:ext cx="563006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0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F9BCDF-DF3E-4C35-8F8A-F7C36A78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542522"/>
            <a:ext cx="5477639" cy="57729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92F88D-6DAD-46DA-8C2B-57117CFF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96" y="466311"/>
            <a:ext cx="5611008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478451-6237-46C3-8C52-B3737038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237944"/>
            <a:ext cx="565864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384743-D099-4EDB-9982-7795B9A8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909550"/>
            <a:ext cx="554432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4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E3233F-DED4-4185-B25A-47B94FCC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1104575"/>
            <a:ext cx="5363323" cy="46488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5D1B78-01E9-480A-A042-3D39AE23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12" y="3428999"/>
            <a:ext cx="1409897" cy="628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12D9AF-F490-4198-9438-DCDC8AB90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12" y="1729998"/>
            <a:ext cx="1286054" cy="6954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967705-964E-443B-9D09-4C9B717B3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320" y="4746947"/>
            <a:ext cx="43821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宽屏</PresentationFormat>
  <Paragraphs>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Microsoft YaHei UI</vt:lpstr>
      <vt:lpstr>等线</vt:lpstr>
      <vt:lpstr>等线 Light</vt:lpstr>
      <vt:lpstr>Arial</vt:lpstr>
      <vt:lpstr>Office 主题​​</vt:lpstr>
      <vt:lpstr>三重积分的性质和计算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2022-03-21T01:17:57Z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