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30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7"/>
  </p:normalViewPr>
  <p:slideViewPr>
    <p:cSldViewPr snapToGrid="0" snapToObjects="1">
      <p:cViewPr varScale="1">
        <p:scale>
          <a:sx n="77" d="100"/>
          <a:sy n="77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F3CD-804D-40C4-A2B0-56DD3557B92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2022/3/21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A3DE-C66A-4EB2-918D-E993C031C60D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95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C9C3C52-9DD0-4052-B9AF-F1A3557200E4}" type="datetime1">
              <a:rPr lang="zh-CN" altLang="en-US" noProof="0" smtClean="0"/>
              <a:t>2022/3/21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E8C15C5-0688-5345-99FC-721E08AD15D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8081F-20EE-441D-92FC-9B04EEBD5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B52993-BF12-43B7-B183-190A3ECA7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A6492-561A-418A-8C0D-194F6344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C875325-4F75-4324-83A7-480723D2BF33}" type="datetime1">
              <a:rPr lang="zh-CN" altLang="en-US" noProof="0" smtClean="0"/>
              <a:t>2022/3/21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99FFD-6664-4FFF-9660-7D1CE07A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A5A64-21BF-4A11-9EA0-89127AED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2161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AF328-323A-4348-B9C4-849D7D07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BCB56-CF2D-45EA-AD18-72E665400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0D425-39D3-4B00-B8D7-B2D53C53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DB72A0-14C4-4975-96F9-2ACF5B1AA590}" type="datetime1">
              <a:rPr lang="zh-CN" altLang="en-US" smtClean="0"/>
              <a:t>2022/3/21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EDD53-C0EA-4652-A0E8-422DE9B0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0C2EB-EE62-4817-856F-1C8D6773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7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2B5DDF-D443-4E09-8914-204B6F9A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A825D1-533F-44FC-ABB7-E1B935BF3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D98D2-9AFC-4E3D-9421-8E057300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2022/3/21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9D86B-B0EB-4FBE-BD33-99AE5039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076F3-E925-490D-973D-15676B7D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1145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5EF26-0C80-4280-8BFF-9F4946F4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5F499-3D47-43A1-8056-08AC4287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B3F4D-6C87-4710-B214-853E0740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CC5234-F5AE-40C2-9449-962066E62C36}" type="datetime1">
              <a:rPr lang="zh-CN" altLang="en-US" smtClean="0"/>
              <a:t>2022/3/21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0D3C4-C372-4C24-A7A7-2E0C00BF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2A9F7-5CA9-4C3F-A4B1-581907C3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BE8A4-611F-4E1C-B7CC-F96458E1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C0E4-7AB2-42DA-8205-025DCC1B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ABD4F-CE7A-4A0B-90ED-B7640D20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150F3A-023C-49FB-AF29-F7327AD2E7AB}" type="datetime1">
              <a:rPr lang="zh-CN" altLang="en-US" noProof="0" smtClean="0"/>
              <a:t>2022/3/21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47C1A-5855-4C12-9070-CECE5567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8854C-5D75-4739-9D3C-6F539A21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98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6D422-85D1-42CC-A424-F422DA81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1E275-DE0D-4AD3-91D6-9C5A2C155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82FEA5-7070-4C99-AC9E-40A881DB9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328C7C-1053-47F9-A5B4-AC71000C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2C5AAF-6148-42C9-817C-859663EFC92F}" type="datetime1">
              <a:rPr lang="zh-CN" altLang="en-US" smtClean="0"/>
              <a:t>2022/3/21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AB8F6-3CFB-4123-9ACF-06D502DE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BF05C3-7CF7-4B86-9007-B70BA020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95580-5419-4B40-8EDA-B683AE3D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804F4C-3B63-4390-B353-8E997EB77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611B2-32D7-4363-89D3-267ECE3B2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5B80B8-96D8-440F-8194-57D14A011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E96C14-98F6-4105-A9E2-D338799D3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B70A1C-3759-4E84-9E6B-C3C886FF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387999-5648-48DD-B4CB-CF0508FE68E8}" type="datetime1">
              <a:rPr lang="zh-CN" altLang="en-US" smtClean="0"/>
              <a:t>2022/3/21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292DCD-DB2A-44DC-A823-AE9B271D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4E74F4-257A-4F3B-A867-1C7890E3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4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E01C3-F72A-4286-BA3A-DB65BA69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A4CC18-3D75-4411-A098-8DECBFE0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50B904-D13A-423C-A2A2-A25214B4E82B}" type="datetime1">
              <a:rPr lang="zh-CN" altLang="en-US" smtClean="0"/>
              <a:t>2022/3/21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BCF16D-CC38-4DC8-BBD2-71D66401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731F30-3C8F-4DAA-A084-CE6FFB60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578DA2-DB87-43C7-9734-2E8EF7C9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8563-6BB2-4102-B235-47C17E928D28}" type="datetime1">
              <a:rPr lang="zh-CN" altLang="en-US" smtClean="0"/>
              <a:t>2022/3/21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86EAD4-19A1-46B3-B16D-7D5BD803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DC72E9-F944-4DAC-ADE9-530A2470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9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8E7ED-65FD-4A7F-A06F-C826A7E5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A14B9-4D30-45A8-8969-03B97510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35C115-19CF-46CB-962D-8888B6AE3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56B8E8-72A0-4CC4-9D7C-CE0EC49A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2022/3/21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A81555-CE2A-458F-8B55-DB5BCED0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EF1C94-B7D7-4AF5-B170-7C3A7733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8977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73341-6941-4A3D-96B4-F1174A6E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D55A53-8108-4DB4-931E-A148A5B1E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2883C6-5B33-47B8-82F0-5DDF6B39B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4F0352-1B14-4E04-9D76-318C459C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2022/3/21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993EB-1C4F-4C11-BB59-55702F13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8C50E-E47C-41DC-A022-9370911C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9470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D289FC-C616-492A-9DFA-6D9314E9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D3EA6-8BC9-46DB-A70B-2ADC7A013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4FF5A-6EC3-4D22-9FC3-F1B6C4E80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ED46-8CF1-4D4E-A37D-6638F0272B99}" type="datetime1">
              <a:rPr lang="zh-CN" altLang="en-US" smtClean="0"/>
              <a:t>2022/3/21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7984E-CC89-49E2-AE7B-2B7819D08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E6754-47A6-4BB7-AC65-67B7480C8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93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F1708-823D-44D5-A93D-9CD490461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三重积分坐标变换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6E020F-DDC0-41FD-8077-8452089A9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一般坐标变换和极坐标变换</a:t>
            </a:r>
          </a:p>
        </p:txBody>
      </p:sp>
    </p:spTree>
    <p:extLst>
      <p:ext uri="{BB962C8B-B14F-4D97-AF65-F5344CB8AC3E}">
        <p14:creationId xmlns:p14="http://schemas.microsoft.com/office/powerpoint/2010/main" val="429080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98C3216-0FE5-4E6C-8273-5C2861726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075" y="1418944"/>
            <a:ext cx="5553850" cy="402011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BF4E86B-0054-40A6-A10C-5DC58F844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259" y="1256997"/>
            <a:ext cx="5601482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6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69FA2F2-0DA4-40D1-8346-B705348F3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33" y="1795234"/>
            <a:ext cx="5439534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33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0F5E35-5301-44B1-BA40-8A22053AA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97" y="999786"/>
            <a:ext cx="4163006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94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BF6B7ED-CBA5-4099-BEAF-A8C031CE0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364" y="2338235"/>
            <a:ext cx="5525271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66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A232E0-3B65-4CBC-9586-475D315A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1366549"/>
            <a:ext cx="5544324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88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4F5D414-F117-4865-BDAD-CE1E14529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180" y="1204602"/>
            <a:ext cx="5477639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89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7F1E74B-8429-4A04-BAFA-289D7B4D0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1680918"/>
            <a:ext cx="5544324" cy="349616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D5EF06C-F8EA-48A0-A3FA-D6A9A3F7D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206" y="1618997"/>
            <a:ext cx="5639587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69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89F615F-FC89-4DD7-8614-D562BC580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48" y="613969"/>
            <a:ext cx="5753903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0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FF3536B-E21E-44F2-B8D4-CF0BC413E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470" y="2142945"/>
            <a:ext cx="5449060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76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BAA89E9-A32F-4780-897D-06426E36C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733" y="1276049"/>
            <a:ext cx="5620534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3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654B56A-A47E-44C0-8435-690D39CE0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1404655"/>
            <a:ext cx="5582429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91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B64698B-4CF4-40E4-A5F4-F8A405456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22" y="1471339"/>
            <a:ext cx="5772956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51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FE94A2-5778-42ED-8C96-AD78BDC12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59" y="1723787"/>
            <a:ext cx="5601482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0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517E76-9840-460E-8928-B3114B701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69" y="1518971"/>
            <a:ext cx="5630061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9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890CB4E-86CE-4DCE-9251-0D6886432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891" y="2052445"/>
            <a:ext cx="5506218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4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36EA2C-615E-4BFA-8AE4-8D31AB819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680" y="1566602"/>
            <a:ext cx="5658640" cy="37247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8D8D529-B361-44EB-A2E1-A55895F07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969" y="1366549"/>
            <a:ext cx="5630061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13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885AB21-20FE-4176-96AB-3E832CC0C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681" y="1704734"/>
            <a:ext cx="4210638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9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89E9441-EE71-45FB-897C-C0DE2698F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2" y="1037891"/>
            <a:ext cx="5591955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77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7C5C7B3-09E6-4EA6-8487-1A7FE3409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733" y="1152207"/>
            <a:ext cx="5620534" cy="455358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A52AC2A-B66C-4960-BF62-C07EDB631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443" y="1061707"/>
            <a:ext cx="5649113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7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</Words>
  <Application>Microsoft Office PowerPoint</Application>
  <PresentationFormat>宽屏</PresentationFormat>
  <Paragraphs>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Microsoft YaHei UI</vt:lpstr>
      <vt:lpstr>等线</vt:lpstr>
      <vt:lpstr>等线 Light</vt:lpstr>
      <vt:lpstr>Arial</vt:lpstr>
      <vt:lpstr>Office 主题​​</vt:lpstr>
      <vt:lpstr>三重积分坐标变换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2020-02-04T00:21:04Z</dcterms:created>
  <dcterms:modified xsi:type="dcterms:W3CDTF">2022-03-21T02:22:16Z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