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30" r:id="rId4"/>
  </p:sldMasterIdLst>
  <p:notesMasterIdLst>
    <p:notesMasterId r:id="rId37"/>
  </p:notesMasterIdLst>
  <p:handoutMasterIdLst>
    <p:handoutMasterId r:id="rId38"/>
  </p:handoutMasterIdLst>
  <p:sldIdLst>
    <p:sldId id="256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57" r:id="rId14"/>
    <p:sldId id="258" r:id="rId15"/>
    <p:sldId id="259" r:id="rId16"/>
    <p:sldId id="287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9" r:id="rId26"/>
    <p:sldId id="288" r:id="rId27"/>
    <p:sldId id="268" r:id="rId28"/>
    <p:sldId id="270" r:id="rId29"/>
    <p:sldId id="271" r:id="rId30"/>
    <p:sldId id="272" r:id="rId31"/>
    <p:sldId id="274" r:id="rId32"/>
    <p:sldId id="275" r:id="rId33"/>
    <p:sldId id="276" r:id="rId34"/>
    <p:sldId id="277" r:id="rId35"/>
    <p:sldId id="278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7"/>
  </p:normalViewPr>
  <p:slideViewPr>
    <p:cSldViewPr snapToGrid="0" snapToObjects="1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F3CD-804D-40C4-A2B0-56DD3557B92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2022/3/23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A3DE-C66A-4EB2-918D-E993C031C60D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95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C9C3C52-9DD0-4052-B9AF-F1A3557200E4}" type="datetime1">
              <a:rPr lang="zh-CN" altLang="en-US" noProof="0" smtClean="0"/>
              <a:t>2022/3/23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E8C15C5-0688-5345-99FC-721E08AD15D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8081F-20EE-441D-92FC-9B04EEBD5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B52993-BF12-43B7-B183-190A3ECA7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A6492-561A-418A-8C0D-194F6344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C875325-4F75-4324-83A7-480723D2BF33}" type="datetime1">
              <a:rPr lang="zh-CN" altLang="en-US" noProof="0" smtClean="0"/>
              <a:t>2022/3/23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99FFD-6664-4FFF-9660-7D1CE07A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A5A64-21BF-4A11-9EA0-89127AED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2161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AF328-323A-4348-B9C4-849D7D07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BCB56-CF2D-45EA-AD18-72E665400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0D425-39D3-4B00-B8D7-B2D53C53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DB72A0-14C4-4975-96F9-2ACF5B1AA590}" type="datetime1">
              <a:rPr lang="zh-CN" altLang="en-US" smtClean="0"/>
              <a:t>2022/3/23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EDD53-C0EA-4652-A0E8-422DE9B0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0C2EB-EE62-4817-856F-1C8D6773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7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2B5DDF-D443-4E09-8914-204B6F9A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A825D1-533F-44FC-ABB7-E1B935BF3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D98D2-9AFC-4E3D-9421-8E057300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2022/3/23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9D86B-B0EB-4FBE-BD33-99AE5039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076F3-E925-490D-973D-15676B7D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1145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5EF26-0C80-4280-8BFF-9F4946F4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5F499-3D47-43A1-8056-08AC4287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B3F4D-6C87-4710-B214-853E0740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CC5234-F5AE-40C2-9449-962066E62C36}" type="datetime1">
              <a:rPr lang="zh-CN" altLang="en-US" smtClean="0"/>
              <a:t>2022/3/23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0D3C4-C372-4C24-A7A7-2E0C00BF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2A9F7-5CA9-4C3F-A4B1-581907C3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BE8A4-611F-4E1C-B7CC-F96458E1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C0E4-7AB2-42DA-8205-025DCC1B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ABD4F-CE7A-4A0B-90ED-B7640D20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150F3A-023C-49FB-AF29-F7327AD2E7AB}" type="datetime1">
              <a:rPr lang="zh-CN" altLang="en-US" noProof="0" smtClean="0"/>
              <a:t>2022/3/23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47C1A-5855-4C12-9070-CECE5567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8854C-5D75-4739-9D3C-6F539A21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98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6D422-85D1-42CC-A424-F422DA81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1E275-DE0D-4AD3-91D6-9C5A2C155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82FEA5-7070-4C99-AC9E-40A881DB9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28C7C-1053-47F9-A5B4-AC71000C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2C5AAF-6148-42C9-817C-859663EFC92F}" type="datetime1">
              <a:rPr lang="zh-CN" altLang="en-US" smtClean="0"/>
              <a:t>2022/3/23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AB8F6-3CFB-4123-9ACF-06D502DE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BF05C3-7CF7-4B86-9007-B70BA020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95580-5419-4B40-8EDA-B683AE3D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804F4C-3B63-4390-B353-8E997EB77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611B2-32D7-4363-89D3-267ECE3B2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5B80B8-96D8-440F-8194-57D14A011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E96C14-98F6-4105-A9E2-D338799D3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B70A1C-3759-4E84-9E6B-C3C886FF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387999-5648-48DD-B4CB-CF0508FE68E8}" type="datetime1">
              <a:rPr lang="zh-CN" altLang="en-US" smtClean="0"/>
              <a:t>2022/3/23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292DCD-DB2A-44DC-A823-AE9B271D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4E74F4-257A-4F3B-A867-1C7890E3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4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E01C3-F72A-4286-BA3A-DB65BA69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A4CC18-3D75-4411-A098-8DECBFE0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50B904-D13A-423C-A2A2-A25214B4E82B}" type="datetime1">
              <a:rPr lang="zh-CN" altLang="en-US" smtClean="0"/>
              <a:t>2022/3/23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BCF16D-CC38-4DC8-BBD2-71D66401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731F30-3C8F-4DAA-A084-CE6FFB60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578DA2-DB87-43C7-9734-2E8EF7C9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8563-6BB2-4102-B235-47C17E928D28}" type="datetime1">
              <a:rPr lang="zh-CN" altLang="en-US" smtClean="0"/>
              <a:t>2022/3/23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86EAD4-19A1-46B3-B16D-7D5BD803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DC72E9-F944-4DAC-ADE9-530A2470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9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8E7ED-65FD-4A7F-A06F-C826A7E5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A14B9-4D30-45A8-8969-03B97510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35C115-19CF-46CB-962D-8888B6AE3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56B8E8-72A0-4CC4-9D7C-CE0EC49A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2022/3/23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A81555-CE2A-458F-8B55-DB5BCED0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EF1C94-B7D7-4AF5-B170-7C3A7733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8977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73341-6941-4A3D-96B4-F1174A6E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D55A53-8108-4DB4-931E-A148A5B1E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2883C6-5B33-47B8-82F0-5DDF6B39B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4F0352-1B14-4E04-9D76-318C459C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2022/3/23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993EB-1C4F-4C11-BB59-55702F13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8C50E-E47C-41DC-A022-9370911C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9470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D289FC-C616-492A-9DFA-6D9314E9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D3EA6-8BC9-46DB-A70B-2ADC7A013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4FF5A-6EC3-4D22-9FC3-F1B6C4E80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ED46-8CF1-4D4E-A37D-6638F0272B99}" type="datetime1">
              <a:rPr lang="zh-CN" altLang="en-US" smtClean="0"/>
              <a:t>2022/3/23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7984E-CC89-49E2-AE7B-2B7819D08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E6754-47A6-4BB7-AC65-67B7480C8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93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tm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F1708-823D-44D5-A93D-9CD490461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第六周习题解答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6E020F-DDC0-41FD-8077-8452089A9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80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DC5BB1C-4251-461F-91BA-65BFA9BA7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970" y="780680"/>
            <a:ext cx="5268060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16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B2851F5-B82B-401D-AA84-162A76F25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28" y="1075996"/>
            <a:ext cx="5153744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77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47C93B5-4334-44A3-BFA1-6D8236066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365" y="1752366"/>
            <a:ext cx="4801270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18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3E7D44E-BF0C-434F-A3E0-845A4646F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128" y="1247470"/>
            <a:ext cx="406774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41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A2FCFFA-A94D-4763-B249-824DC8C32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391" y="814022"/>
            <a:ext cx="4963218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82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0D47B73-4693-441C-9588-077042A7E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706" y="642548"/>
            <a:ext cx="5458587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76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BEAEA5-908A-4E03-BE10-50605D406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917" y="1566602"/>
            <a:ext cx="5668166" cy="37247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69D65BE-3B2B-491E-A528-80D8E1B8C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891" y="1614234"/>
            <a:ext cx="5506218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55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426F761-6728-408A-9FB5-2768A2746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917" y="499653"/>
            <a:ext cx="5668166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79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DAE140-10C1-41F8-A592-3BDF5DA9D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706" y="1785708"/>
            <a:ext cx="5458587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57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E088B8-FC24-4CEA-8349-5E3DF37BC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390" y="1104575"/>
            <a:ext cx="5687219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1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DBF5E39-5F4D-4B76-871F-850E3670F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812" y="1123628"/>
            <a:ext cx="4296375" cy="461074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6FDA616-7990-445E-BE49-4A94E829E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523" y="1066470"/>
            <a:ext cx="4324954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93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FF74C6C-4270-4B47-9EF0-439913E20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1056944"/>
            <a:ext cx="5582429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60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63E12CC-22B3-4876-90FD-1B49C4756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733" y="1819050"/>
            <a:ext cx="5620534" cy="321989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54CC44-6B1B-40DA-B71B-899FF178F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917" y="1628523"/>
            <a:ext cx="5668166" cy="36009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575FC7-D738-44F4-A662-D1F5EF77A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627" y="1857155"/>
            <a:ext cx="5696745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4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50C950A-F22D-4891-B134-85A3E614D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390" y="1223654"/>
            <a:ext cx="5687219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95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2911986-8007-4793-A766-9FC36A2D7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286" y="1423707"/>
            <a:ext cx="5039428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86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53F62F1-472B-4A42-8339-021E6446F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706" y="1252233"/>
            <a:ext cx="5458587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56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64D6A0E-E17C-4CF7-8083-17E0EA9FC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206" y="1261760"/>
            <a:ext cx="5277587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81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52F4054-A315-41CD-B122-9864AB7E4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838" y="1518971"/>
            <a:ext cx="4820323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13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BD846A7-C447-4980-B07B-3A6FD2086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602" y="1623760"/>
            <a:ext cx="4448796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33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BC68F55-705E-410E-BFCD-121333AC3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548" y="1947656"/>
            <a:ext cx="5572903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28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6D97510-2280-4EBB-8B80-3BF6716D7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59" y="1528497"/>
            <a:ext cx="5601482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310C82-B6B1-47D7-93D6-E1D645F0D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787" y="2109603"/>
            <a:ext cx="3772426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71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E72D666-48BB-4F58-A3B7-6FB63FDDC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365" y="1618997"/>
            <a:ext cx="4801270" cy="362000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C7E675F-4FA1-42E8-971A-9AE7A0C6F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575" y="1461813"/>
            <a:ext cx="5010849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34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75647C-7191-497F-96A2-A8E4E9D1D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38" y="1795234"/>
            <a:ext cx="5001323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11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FA30519-7A16-4D43-A23A-B0FCF7375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259" y="1618997"/>
            <a:ext cx="4877481" cy="362000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C2B9823-F555-4BEF-8BE1-AF1EBD81E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312" y="1633287"/>
            <a:ext cx="4839375" cy="35914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72B7293-0FFD-49D9-B22F-76DB21482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549" y="1728550"/>
            <a:ext cx="4848902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7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4929317-ADF1-4AAC-83F9-29172D80C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418" y="1247470"/>
            <a:ext cx="4039164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7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CD6B55D-692B-4CFC-9D6F-8C722924F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313" y="1490392"/>
            <a:ext cx="4115374" cy="387721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C6749A1-6D01-4276-8EE2-A182C4A26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392" y="1514208"/>
            <a:ext cx="3877216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9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D176684-4123-41EB-A9F3-6E01EB6A9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390" y="761628"/>
            <a:ext cx="5687219" cy="533474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7DBD9D6-B091-43ED-BDF1-940343686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969" y="704470"/>
            <a:ext cx="5630061" cy="54490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74F4220-56DF-4D07-840F-FED0EDE9F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1917" y="804496"/>
            <a:ext cx="5668166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5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686CBA0-C91F-452C-9BBE-9A0C17FA3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522" y="1161733"/>
            <a:ext cx="5410955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6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4D9B215-B96F-4172-8A85-F16ED32F4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818785"/>
            <a:ext cx="5544324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7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5D8CC8-0596-4770-B2E5-AF8038677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364" y="2176287"/>
            <a:ext cx="5525271" cy="25054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79AB0A7-6BBD-4BF7-9864-B1BDE8F45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85" y="2057208"/>
            <a:ext cx="5763429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26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</Words>
  <Application>Microsoft Office PowerPoint</Application>
  <PresentationFormat>宽屏</PresentationFormat>
  <Paragraphs>1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Microsoft YaHei UI</vt:lpstr>
      <vt:lpstr>等线</vt:lpstr>
      <vt:lpstr>等线 Light</vt:lpstr>
      <vt:lpstr>Arial</vt:lpstr>
      <vt:lpstr>Office 主题​​</vt:lpstr>
      <vt:lpstr>第六周习题解答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2020-02-04T00:21:04Z</dcterms:created>
  <dcterms:modified xsi:type="dcterms:W3CDTF">2022-03-23T07:52:09Z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