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83" r:id="rId10"/>
    <p:sldId id="284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5" r:id="rId22"/>
    <p:sldId id="286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2022/3/28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2022/3/28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2022/3/28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2022/3/28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2022/3/28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2022/3/28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2022/3/28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线积分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第一型和第二型线积分</a:t>
            </a:r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1FFC90-DCDC-497C-A994-2A0692FD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1447523"/>
            <a:ext cx="470600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9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035696-8B56-48CD-AB9D-C9CD2D9B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1518971"/>
            <a:ext cx="561100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8803CF-E0D1-4C16-A7F3-91A073EE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280812"/>
            <a:ext cx="558242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6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CF806A-A3B3-4314-B825-A2C914B0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228418"/>
            <a:ext cx="565864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380FF7-6922-4DD2-A3A6-889D118E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866417"/>
            <a:ext cx="561100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761F49-965D-468C-B9F0-85DED95C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014075"/>
            <a:ext cx="549669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B5A9FC-3DBA-41D7-BA11-3499F6D0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261760"/>
            <a:ext cx="530616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5F033A-1165-4D07-9ECF-F166BBD6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1461813"/>
            <a:ext cx="452500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2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DCE4AB-AED7-490B-B80B-069BB196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961945"/>
            <a:ext cx="554432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6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85C72D-6D53-4D2E-9B9C-1B826134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02" y="2314419"/>
            <a:ext cx="408679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7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000168-B198-46B1-B19F-0D0D2899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428471"/>
            <a:ext cx="565864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9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E8DC1E-3BF8-4810-8831-80D82539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2000050"/>
            <a:ext cx="47822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88FAC4-5C39-4E61-97A7-001256DA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661866"/>
            <a:ext cx="539190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FDAE48-6273-4001-A1C2-E6BE6BCB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771418"/>
            <a:ext cx="540142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F5895A-8D1E-4D95-885F-85AF3EED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523734"/>
            <a:ext cx="553479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88FB22-AD59-46CC-BB09-4B221B26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147444"/>
            <a:ext cx="557290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4D9DDD-BE3A-4EE4-A4C7-E5A9B3F6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1361786"/>
            <a:ext cx="491558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9D3B91-3F48-460D-B555-459730B2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461548"/>
            <a:ext cx="5620534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32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3F7DA4-8AF9-4A4B-A55E-D634F5CE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523469"/>
            <a:ext cx="5572903" cy="58110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C254A8-6AC1-452F-B6FC-7FBAD9666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96" y="499653"/>
            <a:ext cx="5611008" cy="5858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28059D-C0CB-41BD-ADD8-533F08AC6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17" y="509180"/>
            <a:ext cx="4944165" cy="58396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EC86EF-9A1A-41A4-8B33-2EB2FEBA6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969" y="413916"/>
            <a:ext cx="5630061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8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7480F2-19FC-4A61-969A-601F4089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637785"/>
            <a:ext cx="552527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4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D33385-716A-4C39-9029-C2CAF3C4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704470"/>
            <a:ext cx="5096586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25928B-F0A2-471F-84F9-1954C647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261760"/>
            <a:ext cx="560148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9FA524-FC31-4226-AC06-9275CFE4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937865"/>
            <a:ext cx="570627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6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2F56CC-E256-48A3-A371-E4CFAED2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837838"/>
            <a:ext cx="5487166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075D88-8F91-4C56-B0C3-D546F1A9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852128"/>
            <a:ext cx="565864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0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F19170-FEF5-4411-B867-3341BBD1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352260"/>
            <a:ext cx="566816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F2642C-67E5-41A6-95B2-821AE7E1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761892"/>
            <a:ext cx="5630061" cy="33342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629158-4640-4BAA-BB1C-E443B931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80" y="1747603"/>
            <a:ext cx="547763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C4C47F-BDA6-4696-9035-8ADA1F5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76" y="1795234"/>
            <a:ext cx="3381847" cy="32675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C8C0F7-A8E1-4552-8F7E-7CB0CA61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55" y="1876208"/>
            <a:ext cx="350568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7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21E78B-0565-4A7F-AFF6-A4D73C4A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1161733"/>
            <a:ext cx="543953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6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1A522E-6333-4A96-BB29-B31F3D95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276049"/>
            <a:ext cx="552527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宽屏</PresentationFormat>
  <Paragraphs>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Microsoft YaHei UI</vt:lpstr>
      <vt:lpstr>等线</vt:lpstr>
      <vt:lpstr>等线 Light</vt:lpstr>
      <vt:lpstr>Arial</vt:lpstr>
      <vt:lpstr>Office 主题​​</vt:lpstr>
      <vt:lpstr>线积分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2022-03-27T22:14:27Z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