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3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74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5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2022/3/30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  <a:t>2022/3/30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8081F-20EE-441D-92FC-9B04EEBD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52993-BF12-43B7-B183-190A3ECA7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A6492-561A-418A-8C0D-194F634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  <a:t>2022/3/30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99FFD-6664-4FFF-9660-7D1CE07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A5A64-21BF-4A11-9EA0-89127AE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F328-323A-4348-B9C4-849D7D0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CB56-CF2D-45EA-AD18-72E6654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0D425-39D3-4B00-B8D7-B2D53C5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  <a:t>2022/3/30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DD53-C0EA-4652-A0E8-422DE9B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0C2EB-EE62-4817-856F-1C8D6773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B5DDF-D443-4E09-8914-204B6F9A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825D1-533F-44FC-ABB7-E1B935BF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D98D2-9AFC-4E3D-9421-8E05730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2022/3/30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9D86B-B0EB-4FBE-BD33-99AE5039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076F3-E925-490D-973D-15676B7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14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EF26-0C80-4280-8BFF-9F4946F4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5F499-3D47-43A1-8056-08AC428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B3F4D-6C87-4710-B214-853E0740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  <a:t>2022/3/30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3C4-C372-4C24-A7A7-2E0C00BF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A9F7-5CA9-4C3F-A4B1-581907C3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E8A4-611F-4E1C-B7CC-F96458E1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C0E4-7AB2-42DA-8205-025DCC1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ABD4F-CE7A-4A0B-90ED-B7640D20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  <a:t>2022/3/30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7C1A-5855-4C12-9070-CECE556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8854C-5D75-4739-9D3C-6F539A21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9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D422-85D1-42CC-A424-F422DA81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1E275-DE0D-4AD3-91D6-9C5A2C15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2FEA5-7070-4C99-AC9E-40A881DB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8C7C-1053-47F9-A5B4-AC71000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  <a:t>2022/3/30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AB8F6-3CFB-4123-9ACF-06D502DE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F05C3-7CF7-4B86-9007-B70BA020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580-5419-4B40-8EDA-B683AE3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04F4C-3B63-4390-B353-8E997EB7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611B2-32D7-4363-89D3-267ECE3B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B80B8-96D8-440F-8194-57D14A01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96C14-98F6-4105-A9E2-D338799D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0A1C-3759-4E84-9E6B-C3C886FF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  <a:t>2022/3/30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92DCD-DB2A-44DC-A823-AE9B271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4E74F4-257A-4F3B-A867-1C7890E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1C3-F72A-4286-BA3A-DB65BA6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4CC18-3D75-4411-A098-8DECBFE0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  <a:t>2022/3/30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BCF16D-CC38-4DC8-BBD2-71D6640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1F30-3C8F-4DAA-A084-CE6FFB60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578DA2-DB87-43C7-9734-2E8EF7C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  <a:t>2022/3/30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6EAD4-19A1-46B3-B16D-7D5BD803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C72E9-F944-4DAC-ADE9-530A24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E7ED-65FD-4A7F-A06F-C826A7E5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14B9-4D30-45A8-8969-03B97510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5C115-19CF-46CB-962D-8888B6AE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6B8E8-72A0-4CC4-9D7C-CE0EC49A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2022/3/30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81555-CE2A-458F-8B55-DB5BCED0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F1C94-B7D7-4AF5-B170-7C3A7733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977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3341-6941-4A3D-96B4-F1174A6E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55A53-8108-4DB4-931E-A148A5B1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883C6-5B33-47B8-82F0-5DDF6B39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F0352-1B14-4E04-9D76-318C459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  <a:t>2022/3/30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93EB-1C4F-4C11-BB59-55702F1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8C50E-E47C-41DC-A022-9370911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9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289FC-C616-492A-9DFA-6D9314E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D3EA6-8BC9-46DB-A70B-2ADC7A01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4FF5A-6EC3-4D22-9FC3-F1B6C4E8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  <a:t>2022/3/30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984E-CC89-49E2-AE7B-2B7819D08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E6754-47A6-4BB7-AC65-67B7480C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1708-823D-44D5-A93D-9CD49046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第七周习题解答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E020F-DDC0-41FD-8077-8452089A9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3B786A-AB83-4C8F-BB89-51A6A357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07" y="1552313"/>
            <a:ext cx="5096586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7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4C88A2-C928-4326-B53C-A4FFB00B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1747603"/>
            <a:ext cx="5372850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3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B5ADAD-E54B-4BFE-A211-0C5AA89F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314155"/>
            <a:ext cx="5344271" cy="42296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80EF8C-BF27-4DEB-814B-B354940D0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17" y="1180786"/>
            <a:ext cx="5487166" cy="44964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C019AA-6662-4DDD-9574-FF05AFE4A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54" y="1233181"/>
            <a:ext cx="5496692" cy="43916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A86DB1-2F6E-4DA3-9940-A5F9E152A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548" y="1161733"/>
            <a:ext cx="5572903" cy="45345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A96D94-5498-42EF-8C1F-D9BE0B009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522" y="1204602"/>
            <a:ext cx="5410955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38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6E36C8-C1D0-4B5F-AF05-1F159EB1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2204866"/>
            <a:ext cx="4753638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2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2D9E59-5A32-40BF-9D2B-E55B8EA7E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1190312"/>
            <a:ext cx="486795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6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0EDB1C-C287-45F5-A049-F8830D38D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866417"/>
            <a:ext cx="5591955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00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71AB2B-4B0B-4EA9-9320-8421ADA7E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875943"/>
            <a:ext cx="5572903" cy="51061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49D4D3-AA13-46CF-A489-057E02762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233" y="942628"/>
            <a:ext cx="543953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76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2F0BCF-E8F6-444E-AF59-BDEC16EF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1347497"/>
            <a:ext cx="5630061" cy="41630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F4F5D06-E9C3-4165-B494-A5065C4AC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48" y="1337970"/>
            <a:ext cx="5753903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7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6EF18D-00C9-4EB4-959C-D6299C2D0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7" y="1199839"/>
            <a:ext cx="4734586" cy="44583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12CB5C-878C-42BA-BDDF-F5C709C6D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707" y="1161733"/>
            <a:ext cx="5096586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6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B083D1-6604-453F-84C5-3ACAADB9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1347497"/>
            <a:ext cx="5620534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6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854D6A-A6F4-4603-BA87-F1F63DF5D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64" y="1171260"/>
            <a:ext cx="5163271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75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E9E01C-DC11-4DEF-BDA4-382CA9F76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1209365"/>
            <a:ext cx="556337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3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13B2D3-FF0E-4625-8EC8-DFEF93D4F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1518971"/>
            <a:ext cx="563958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0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781A52-772A-437F-9BE4-29A9A1018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60" y="1228418"/>
            <a:ext cx="451548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0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A2FCA9-76AB-44AA-A933-103ED867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64" y="2023866"/>
            <a:ext cx="5163271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4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EDDA20-C7FF-48C3-A8EE-F539A7072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1971471"/>
            <a:ext cx="5496692" cy="29150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331B58-3CCE-49C1-9AA2-19E00C5B5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496" y="1495155"/>
            <a:ext cx="5611008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7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242300-3279-4157-9F96-4EB40F75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1347497"/>
            <a:ext cx="5515745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7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D2B39C-0573-44A7-B1B7-3E51462EA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814022"/>
            <a:ext cx="5515745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0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8AF2B9-D861-4336-A3F5-1EA40881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1133154"/>
            <a:ext cx="5620534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宽屏</PresentationFormat>
  <Paragraphs>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Microsoft YaHei UI</vt:lpstr>
      <vt:lpstr>等线</vt:lpstr>
      <vt:lpstr>等线 Light</vt:lpstr>
      <vt:lpstr>Arial</vt:lpstr>
      <vt:lpstr>Office 主题​​</vt:lpstr>
      <vt:lpstr>第七周习题解答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2020-02-04T00:21:04Z</dcterms:created>
  <dcterms:modified xsi:type="dcterms:W3CDTF">2022-03-30T07:15:57Z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