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30" r:id="rId4"/>
  </p:sldMasterIdLst>
  <p:notesMasterIdLst>
    <p:notesMasterId r:id="rId43"/>
  </p:notesMasterIdLst>
  <p:handoutMasterIdLst>
    <p:handoutMasterId r:id="rId4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94" r:id="rId16"/>
    <p:sldId id="267" r:id="rId17"/>
    <p:sldId id="268" r:id="rId18"/>
    <p:sldId id="273" r:id="rId19"/>
    <p:sldId id="274" r:id="rId20"/>
    <p:sldId id="293" r:id="rId21"/>
    <p:sldId id="269" r:id="rId22"/>
    <p:sldId id="270" r:id="rId23"/>
    <p:sldId id="271" r:id="rId24"/>
    <p:sldId id="272" r:id="rId25"/>
    <p:sldId id="289" r:id="rId26"/>
    <p:sldId id="290" r:id="rId27"/>
    <p:sldId id="291" r:id="rId28"/>
    <p:sldId id="292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3" r:id="rId37"/>
    <p:sldId id="284" r:id="rId38"/>
    <p:sldId id="285" r:id="rId39"/>
    <p:sldId id="286" r:id="rId40"/>
    <p:sldId id="287" r:id="rId41"/>
    <p:sldId id="288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7"/>
  </p:normalViewPr>
  <p:slideViewPr>
    <p:cSldViewPr snapToGrid="0" snapToObjects="1">
      <p:cViewPr varScale="1">
        <p:scale>
          <a:sx n="77" d="100"/>
          <a:sy n="77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F3CD-804D-40C4-A2B0-56DD3557B92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2022/4/2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7A3DE-C66A-4EB2-918D-E993C031C60D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95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C9C3C52-9DD0-4052-B9AF-F1A3557200E4}" type="datetime1">
              <a:rPr lang="zh-CN" altLang="en-US" noProof="0" smtClean="0"/>
              <a:t>2022/4/2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E8C15C5-0688-5345-99FC-721E08AD15D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8081F-20EE-441D-92FC-9B04EEBD5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B52993-BF12-43B7-B183-190A3ECA7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A6492-561A-418A-8C0D-194F6344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C875325-4F75-4324-83A7-480723D2BF33}" type="datetime1">
              <a:rPr lang="zh-CN" altLang="en-US" noProof="0" smtClean="0"/>
              <a:t>2022/4/2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99FFD-6664-4FFF-9660-7D1CE07A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A5A64-21BF-4A11-9EA0-89127AED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2161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AF328-323A-4348-B9C4-849D7D07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BCB56-CF2D-45EA-AD18-72E665400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0D425-39D3-4B00-B8D7-B2D53C53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DB72A0-14C4-4975-96F9-2ACF5B1AA590}" type="datetime1">
              <a:rPr lang="zh-CN" altLang="en-US" smtClean="0"/>
              <a:t>2022/4/2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EDD53-C0EA-4652-A0E8-422DE9B0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0C2EB-EE62-4817-856F-1C8D6773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7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2B5DDF-D443-4E09-8914-204B6F9A4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A825D1-533F-44FC-ABB7-E1B935BF3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D98D2-9AFC-4E3D-9421-8E057300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2022/4/2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9D86B-B0EB-4FBE-BD33-99AE5039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076F3-E925-490D-973D-15676B7D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1145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5EF26-0C80-4280-8BFF-9F4946F4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5F499-3D47-43A1-8056-08AC4287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B3F4D-6C87-4710-B214-853E0740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CC5234-F5AE-40C2-9449-962066E62C36}" type="datetime1">
              <a:rPr lang="zh-CN" altLang="en-US" smtClean="0"/>
              <a:t>2022/4/2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0D3C4-C372-4C24-A7A7-2E0C00BF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2A9F7-5CA9-4C3F-A4B1-581907C3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BE8A4-611F-4E1C-B7CC-F96458E1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2C0E4-7AB2-42DA-8205-025DCC1B0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ABD4F-CE7A-4A0B-90ED-B7640D20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150F3A-023C-49FB-AF29-F7327AD2E7AB}" type="datetime1">
              <a:rPr lang="zh-CN" altLang="en-US" noProof="0" smtClean="0"/>
              <a:t>2022/4/2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47C1A-5855-4C12-9070-CECE5567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8854C-5D75-4739-9D3C-6F539A21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5598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6D422-85D1-42CC-A424-F422DA81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1E275-DE0D-4AD3-91D6-9C5A2C155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82FEA5-7070-4C99-AC9E-40A881DB9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328C7C-1053-47F9-A5B4-AC71000C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2C5AAF-6148-42C9-817C-859663EFC92F}" type="datetime1">
              <a:rPr lang="zh-CN" altLang="en-US" smtClean="0"/>
              <a:t>2022/4/2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6AB8F6-3CFB-4123-9ACF-06D502DE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BF05C3-7CF7-4B86-9007-B70BA020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6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95580-5419-4B40-8EDA-B683AE3D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804F4C-3B63-4390-B353-8E997EB77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611B2-32D7-4363-89D3-267ECE3B2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5B80B8-96D8-440F-8194-57D14A011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E96C14-98F6-4105-A9E2-D338799D3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B70A1C-3759-4E84-9E6B-C3C886FF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387999-5648-48DD-B4CB-CF0508FE68E8}" type="datetime1">
              <a:rPr lang="zh-CN" altLang="en-US" smtClean="0"/>
              <a:t>2022/4/2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292DCD-DB2A-44DC-A823-AE9B271D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4E74F4-257A-4F3B-A867-1C7890E3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4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E01C3-F72A-4286-BA3A-DB65BA69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A4CC18-3D75-4411-A098-8DECBFE0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50B904-D13A-423C-A2A2-A25214B4E82B}" type="datetime1">
              <a:rPr lang="zh-CN" altLang="en-US" smtClean="0"/>
              <a:t>2022/4/2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BCF16D-CC38-4DC8-BBD2-71D66401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731F30-3C8F-4DAA-A084-CE6FFB60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578DA2-DB87-43C7-9734-2E8EF7C9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8563-6BB2-4102-B235-47C17E928D28}" type="datetime1">
              <a:rPr lang="zh-CN" altLang="en-US" smtClean="0"/>
              <a:t>2022/4/2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86EAD4-19A1-46B3-B16D-7D5BD803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DC72E9-F944-4DAC-ADE9-530A2470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9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8E7ED-65FD-4A7F-A06F-C826A7E5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A14B9-4D30-45A8-8969-03B97510D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35C115-19CF-46CB-962D-8888B6AE3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56B8E8-72A0-4CC4-9D7C-CE0EC49A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2022/4/2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A81555-CE2A-458F-8B55-DB5BCED0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EF1C94-B7D7-4AF5-B170-7C3A7733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8977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73341-6941-4A3D-96B4-F1174A6E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D55A53-8108-4DB4-931E-A148A5B1E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2883C6-5B33-47B8-82F0-5DDF6B39B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4F0352-1B14-4E04-9D76-318C459C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2022/4/2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9993EB-1C4F-4C11-BB59-55702F13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78C50E-E47C-41DC-A022-9370911C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9470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D289FC-C616-492A-9DFA-6D9314E9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D3EA6-8BC9-46DB-A70B-2ADC7A013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4FF5A-6EC3-4D22-9FC3-F1B6C4E80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5ED46-8CF1-4D4E-A37D-6638F0272B99}" type="datetime1">
              <a:rPr lang="zh-CN" altLang="en-US" smtClean="0"/>
              <a:t>2022/4/2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7984E-CC89-49E2-AE7B-2B7819D08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E6754-47A6-4BB7-AC65-67B7480C8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93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m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tm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mp"/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tmp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mp"/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tmp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tmp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tmp"/><Relationship Id="rId2" Type="http://schemas.openxmlformats.org/officeDocument/2006/relationships/image" Target="../media/image57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F1708-823D-44D5-A93D-9CD490461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面积分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6E020F-DDC0-41FD-8077-8452089A9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第一型面积分和第二型面积分</a:t>
            </a:r>
          </a:p>
        </p:txBody>
      </p:sp>
    </p:spTree>
    <p:extLst>
      <p:ext uri="{BB962C8B-B14F-4D97-AF65-F5344CB8AC3E}">
        <p14:creationId xmlns:p14="http://schemas.microsoft.com/office/powerpoint/2010/main" val="429080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4752A37-613C-4963-9AE8-EBB6B48E6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496" y="961680"/>
            <a:ext cx="5611008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34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287F4B2-F612-4DA4-ABB0-A495964F9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944" y="1780945"/>
            <a:ext cx="4744112" cy="32961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8A38FFF-3917-459A-849B-92E79EA21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838" y="1733313"/>
            <a:ext cx="4820323" cy="33913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0E6F695-9D7F-4836-8A19-A5F0374A3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602" y="1709497"/>
            <a:ext cx="4810796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15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2CFD502-4987-40FE-8861-7DEAE1417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786" y="1304628"/>
            <a:ext cx="4858428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873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728600B-E97F-4E88-B997-44FD67924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917" y="2081024"/>
            <a:ext cx="5668166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82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CEF5F6-E4BE-449E-BA91-01308167C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69" y="975970"/>
            <a:ext cx="5630061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73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0238F75-081F-4808-8096-314AEA16E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155" y="1876208"/>
            <a:ext cx="4229690" cy="310558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474F223-A46C-44EA-9A41-C9DA0D80428D}"/>
              </a:ext>
            </a:extLst>
          </p:cNvPr>
          <p:cNvSpPr txBox="1"/>
          <p:nvPr/>
        </p:nvSpPr>
        <p:spPr>
          <a:xfrm>
            <a:off x="4659682" y="1152395"/>
            <a:ext cx="30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不可定向曲面，莫比乌斯带</a:t>
            </a:r>
          </a:p>
        </p:txBody>
      </p:sp>
    </p:spTree>
    <p:extLst>
      <p:ext uri="{BB962C8B-B14F-4D97-AF65-F5344CB8AC3E}">
        <p14:creationId xmlns:p14="http://schemas.microsoft.com/office/powerpoint/2010/main" val="2542423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D7457B0-5654-4FF0-8929-5A664EC71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576" y="1657102"/>
            <a:ext cx="4286848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44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81A4E81-909A-4F27-956D-6A8E8BD0C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575" y="1590418"/>
            <a:ext cx="4648849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81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D6A94A6-610C-4BFE-A88E-58EBD9AC4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733" y="571101"/>
            <a:ext cx="5620534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05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3D6083-8779-4799-87D1-383E8AA43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390" y="1042654"/>
            <a:ext cx="5687219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3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314800E-87BF-4D28-BA17-F1044380C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22" y="718759"/>
            <a:ext cx="5591955" cy="542048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298140D-001E-49E4-9832-35C7C0F60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173" y="4217420"/>
            <a:ext cx="3505689" cy="18290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37D72EC-B5E8-4F06-B6D5-8F9E2D4FC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277" y="4957488"/>
            <a:ext cx="1047896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19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C8C707A-3129-4DB0-9AD9-9BAFF33F7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1147444"/>
            <a:ext cx="5582429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56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735C408-4780-4C32-AA7E-6F39D0ABA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944" y="1499918"/>
            <a:ext cx="4382112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83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60EF86E-33D3-4B67-846B-44A6F6DF9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69" y="1538023"/>
            <a:ext cx="5630061" cy="378195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A458B6D-890B-47D5-8F43-489A6AC62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575" y="1518971"/>
            <a:ext cx="5734850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72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A631BB2-785C-4CE4-97AD-A71C8D50A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680" y="1595181"/>
            <a:ext cx="5658640" cy="366763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4074130-3CC5-40B7-B835-5279EAAB9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259" y="1576129"/>
            <a:ext cx="5601482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15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117323B-69C1-47AB-A976-F130F9C36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496" y="975970"/>
            <a:ext cx="5611008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21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3230DBE-F7D3-44E9-88FC-7F08861FD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523" y="1738076"/>
            <a:ext cx="3962953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42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DBE31C-ABE0-477A-8A24-4B995060E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48" y="1295102"/>
            <a:ext cx="5753903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57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D57660D-DF3E-43D7-9780-355CE206A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33" y="2000050"/>
            <a:ext cx="4896533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0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6A14ED2-ADED-4FAC-B270-6AD2E9320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707" y="1995287"/>
            <a:ext cx="4734586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55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82B160F-8A4D-418F-9F18-FF4B22396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496" y="1799997"/>
            <a:ext cx="5249008" cy="325800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61F384B-D7FB-4033-BF23-8D701A54B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601" y="1461813"/>
            <a:ext cx="5172797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6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36061B7-E0FA-4D08-8D84-05493B5BE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443" y="842601"/>
            <a:ext cx="5649113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53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F51BB0F-2EEB-4C95-AC82-0499B78FE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59" y="1566602"/>
            <a:ext cx="5601482" cy="372479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075E2C6-6410-40B9-A38C-797C8E80C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969" y="1361786"/>
            <a:ext cx="5630061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08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B7D6129-9CA1-4FEB-9D4C-E0F48833D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59" y="1323681"/>
            <a:ext cx="5601482" cy="42106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CE1CD1D-1BD8-49E0-87AD-005FDFDA8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838" y="1280812"/>
            <a:ext cx="5544324" cy="4296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EE8005C-C04E-42F3-B4BE-109ED6357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154" y="1304628"/>
            <a:ext cx="5677692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48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AF72F6A-9BC3-4B18-8159-FBBBE4936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312" y="975970"/>
            <a:ext cx="5201376" cy="490606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03BCB77-E26C-4B65-9A1F-F8827F8CE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786" y="1018838"/>
            <a:ext cx="4858428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2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8E2C75-B0FB-481D-A3EC-90A90B35E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496" y="590154"/>
            <a:ext cx="5611008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4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AB268B4-32DA-4253-A551-035042386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22" y="437732"/>
            <a:ext cx="5591955" cy="598253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EFA8064-CFD3-45E1-B1B0-51E66B48C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864" y="447259"/>
            <a:ext cx="5706271" cy="59634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3ACA80A-0176-4CA1-9EA6-A0B4251BE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627" y="394864"/>
            <a:ext cx="5696745" cy="60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2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5ADA314-720E-4E37-9479-90004DCA6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312" y="466311"/>
            <a:ext cx="5563376" cy="59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517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3DAB9CE-F593-4DF8-8B9F-90D4DB93E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917" y="2195340"/>
            <a:ext cx="5668166" cy="246731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B64CE5B-F309-4989-82D9-CF96D24F9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022" y="861654"/>
            <a:ext cx="5591955" cy="51346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7768AA5-16D9-43F9-8F89-0D1B6E81B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838" y="737812"/>
            <a:ext cx="5544324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1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1FB0B6F-AEB9-4886-A478-1EECB14B4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838" y="623496"/>
            <a:ext cx="4820323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9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E3261DD-2DB5-4961-9ACB-99A6FCE27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101" y="1090286"/>
            <a:ext cx="4991797" cy="467742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C559B7B-DC7F-459B-9E02-EDAC8AD4C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206" y="1447904"/>
            <a:ext cx="5277587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8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EBBEDEB-1AD1-4BBF-8532-00AA06B6B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390" y="785443"/>
            <a:ext cx="5687219" cy="52871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49FCB0-FF6B-49A2-AA0A-7EB654DD8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481" y="2984787"/>
            <a:ext cx="409632" cy="2762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42B2709-F1C7-40C1-9018-DAD29801B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522" y="432969"/>
            <a:ext cx="5772956" cy="59920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821C0E2-CEA7-4300-A160-86F548F17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6481" y="2832365"/>
            <a:ext cx="476316" cy="3048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3A07A95-5C80-43FA-B9DE-D02FE84A6F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9194" y="6177740"/>
            <a:ext cx="3086531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7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1C573A4-28ED-4354-A01F-6901E001D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1376076"/>
            <a:ext cx="5582429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993F90F-4490-4736-969B-1F72285A6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364" y="1209365"/>
            <a:ext cx="5525271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8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4242B74-A257-447B-83FF-3F876EB70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444" y="2295367"/>
            <a:ext cx="4201111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8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B632FFE-2138-41F0-AD2F-94FE0BACC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233" y="1414181"/>
            <a:ext cx="4715533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64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C65159A-C8F0-4818-8ABE-BCAF9A8AE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417" y="1056944"/>
            <a:ext cx="5487166" cy="474411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DD71345-9EFE-4581-B2CF-7BDA89614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969" y="1009312"/>
            <a:ext cx="5630061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21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235EAC-5FEE-4CF4-B627-4AC327BD04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A0466F-55BA-4B4C-B910-3BFE9417EB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13075A8-A5B0-4ED9-ACD9-B97630E65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</Words>
  <Application>Microsoft Office PowerPoint</Application>
  <PresentationFormat>宽屏</PresentationFormat>
  <Paragraphs>3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Microsoft YaHei UI</vt:lpstr>
      <vt:lpstr>等线</vt:lpstr>
      <vt:lpstr>等线 Light</vt:lpstr>
      <vt:lpstr>Arial</vt:lpstr>
      <vt:lpstr>Office 主题​​</vt:lpstr>
      <vt:lpstr>面积分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2020-02-04T00:21:04Z</dcterms:created>
  <dcterms:modified xsi:type="dcterms:W3CDTF">2022-04-01T21:37:58Z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