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2022/3/30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BE3FD6-1C78-4A44-976B-C70EC449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1704734"/>
            <a:ext cx="511563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403BDC-37C1-4E45-9F87-40ECC377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056944"/>
            <a:ext cx="566816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5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35A61A-07C8-466D-8D87-38423B14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290339"/>
            <a:ext cx="5563376" cy="42773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F6DB04-BAED-48D2-8A4D-22D857C5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1328444"/>
            <a:ext cx="5668166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5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246CCA-1C5D-4CE7-B3CF-9B58ED1D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204602"/>
            <a:ext cx="5658640" cy="44487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4A83F3-57BB-43C7-93F4-1CAD9506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22" y="1361786"/>
            <a:ext cx="5591955" cy="41344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497720-5EB7-47AB-8C29-92D8693E2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01" y="1271286"/>
            <a:ext cx="553479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85174D-1770-476E-A291-F8A0CCCF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1490392"/>
            <a:ext cx="5506218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56DB77-05C3-47C8-B3F7-E66051E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471339"/>
            <a:ext cx="556337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23B71-33D4-4BC1-9CBF-13ED721B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885470"/>
            <a:ext cx="5639587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3D732B-05F4-40D6-B0A7-4DA5586F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014340"/>
            <a:ext cx="560148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43183D-98D4-4380-8F9D-D74D4845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480865"/>
            <a:ext cx="553479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F9FAC7-8F1E-4638-BC3E-10936346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1361786"/>
            <a:ext cx="463932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3194AF-1CF3-4486-9DBF-9DB017FA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156970"/>
            <a:ext cx="555385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8FFFC3-55B1-4947-B9D1-F5EEC657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899759"/>
            <a:ext cx="562053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4BC1EC-DA27-49F1-AA6B-791BC3ED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004549"/>
            <a:ext cx="5649113" cy="48489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C296E4-50BA-41AF-8122-55FE0847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64" y="980733"/>
            <a:ext cx="570627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13DB2A-54A6-42B2-A216-936DD9C4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1009312"/>
            <a:ext cx="465837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64390B-406E-4AC9-9B1A-23E8A1EE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714260"/>
            <a:ext cx="547763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0C1767-84B3-45C1-BB00-B1917023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652075"/>
            <a:ext cx="5553850" cy="5553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13C00F-EB39-4676-A558-BE201236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628259"/>
            <a:ext cx="57539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35FC74-E102-4730-A8C1-8A66FF17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137918"/>
            <a:ext cx="471553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7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93777C-E912-498B-AD34-DBA40479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318918"/>
            <a:ext cx="566816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8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AC4E47-CE5F-41A7-9047-8AF2B1A8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1742839"/>
            <a:ext cx="5325218" cy="33723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B96D83-5A52-4325-9682-A384EF9F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1652339"/>
            <a:ext cx="550621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7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343CC1-96A0-4275-9F3B-76E5E79A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733049"/>
            <a:ext cx="535379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D730E4-A26D-44A2-A4E5-8A7BC1E0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118865"/>
            <a:ext cx="543000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1DF6D1-7B44-4A1C-AEDE-F01E1AE8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861919"/>
            <a:ext cx="5534797" cy="31341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DE0C2D-ACD4-4C37-9E58-E25E86A8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0" y="2114366"/>
            <a:ext cx="1505160" cy="2629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AD805F-A4D0-4094-815C-6C6C882B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85" y="2004813"/>
            <a:ext cx="558242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1121C0-33CB-47B2-A703-D33AC4B3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1719024"/>
            <a:ext cx="447737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DC96CE-5D02-4750-8319-B781A207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071498"/>
            <a:ext cx="549669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309B00-816A-4F88-9988-BD31E6FF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1623760"/>
            <a:ext cx="5353797" cy="36104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3F5030-83CA-44E3-9BD4-DD32719B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12" y="1671392"/>
            <a:ext cx="502037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5B9D62-1F15-425E-88F9-5E5A922D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590418"/>
            <a:ext cx="509658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EF9A65-4658-4D46-9C56-47DC7D1C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928338"/>
            <a:ext cx="5706271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E5BAD5-8E01-44BB-8F3B-D3E0D4C7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480865"/>
            <a:ext cx="5591955" cy="38962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A577D0-B63A-498B-9753-33B006D4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80" y="1437997"/>
            <a:ext cx="565864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AE5354-A3FD-45FB-8CEB-1FB21A4A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023602"/>
            <a:ext cx="5763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9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宽屏</PresentationFormat>
  <Paragraphs>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Microsoft YaHei UI</vt:lpstr>
      <vt:lpstr>等线</vt:lpstr>
      <vt:lpstr>等线 Light</vt:lpstr>
      <vt:lpstr>Arial</vt:lpstr>
      <vt:lpstr>Office 主题​​</vt:lpstr>
      <vt:lpstr>第八周习题解答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2022-03-29T21:04:40Z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