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60" r:id="rId7"/>
    <p:sldId id="259" r:id="rId8"/>
    <p:sldId id="27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2020/3/30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2020/3/30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2020/3/30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2020/3/30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2020/3/30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2020/3/30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2020/3/30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2020/3/30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2020/3/30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2020/3/30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2020/3/30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2020/3/30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2020/3/30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2020/3/30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格林公式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格林公式和曲线积分与路径无关的条件</a:t>
            </a:r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ADF600-3784-4917-9B89-F142F259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2409682"/>
            <a:ext cx="547763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5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BEAF37-0873-4025-99D7-AD80D6F6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1" y="671127"/>
            <a:ext cx="3848637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0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915C25-8C33-476F-9561-AA68EF670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1290339"/>
            <a:ext cx="566816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8A6768-1979-4227-914C-D95887D6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223654"/>
            <a:ext cx="5582429" cy="44106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65370F-FF0D-47B8-9461-25A3DDAC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59" y="904522"/>
            <a:ext cx="5782482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2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5B4142-2813-4753-89A6-EA2169B13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73" y="531262"/>
            <a:ext cx="5687219" cy="971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A8E504-A7E1-4BB9-863A-1157F8C5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21" y="1359839"/>
            <a:ext cx="3372321" cy="23625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3DEF05-C911-4DE7-82E3-9C36A7CEE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111" y="3824554"/>
            <a:ext cx="5420481" cy="21243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19D803-9C0C-437B-92C0-604115EB1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127" y="3722369"/>
            <a:ext cx="5515745" cy="21053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7604DC-21E8-4ED4-9384-1B596D98E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8127" y="4089132"/>
            <a:ext cx="5144218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7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7ED05C-A98D-433F-BF72-DBE3F699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614234"/>
            <a:ext cx="477269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2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FA3F28-4074-4D5E-B41D-91570EE1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0" y="2209630"/>
            <a:ext cx="451548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3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5573FE-ED36-416D-A184-6F3708F88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1561839"/>
            <a:ext cx="537285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5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44FE2A-DC16-4F10-A776-237E760E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1033128"/>
            <a:ext cx="4810796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7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D8245C-3475-4C89-B74C-598B3906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823549"/>
            <a:ext cx="5553850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9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870BCF-8CE4-4675-B6F6-2295D3D1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1323681"/>
            <a:ext cx="551574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98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70A21E-E011-4422-8617-34C86935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86" y="1752366"/>
            <a:ext cx="449642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5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BAAD8D-C5C5-4EFC-AB26-1B67A857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604317"/>
            <a:ext cx="5477639" cy="15146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9495EC-3632-481E-BCB6-F9A0FD38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26" y="2119003"/>
            <a:ext cx="3658111" cy="12955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0DB097-B4EB-4EFB-BFEB-48D4E8EAD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180" y="3443417"/>
            <a:ext cx="560148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4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856C71-9507-4A72-B9EB-7B351478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55" y="2028629"/>
            <a:ext cx="3324689" cy="28007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575D6C-795E-4600-A48D-D04E822C1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71" y="1828576"/>
            <a:ext cx="327705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8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615428-9F9C-49D2-AE03-E82D47F92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75" y="2109603"/>
            <a:ext cx="5191850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6E2F0D-A337-4234-B7B7-643E3AAB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788" y="1285576"/>
            <a:ext cx="1600423" cy="42868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1FD4C4-E1E7-47D0-9450-DE7A4B5AC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72" y="1252233"/>
            <a:ext cx="1829055" cy="43535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FA6DBE-F164-4834-BB26-3133FF716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049" y="1147444"/>
            <a:ext cx="539190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7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3BA3AD-93C1-4CAA-BC6A-D1A0B9BE4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1185549"/>
            <a:ext cx="5334744" cy="44869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C28E43-1E84-4B89-B5AE-D52F0FB91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54" y="1128391"/>
            <a:ext cx="5677692" cy="46012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6A2407-E5CE-4327-815F-BD90CD20B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548" y="990259"/>
            <a:ext cx="5572903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D5529B-40F7-4859-AA17-CB0C57D3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01" y="1361786"/>
            <a:ext cx="4991797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0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C31D7D-9A79-48EC-9F94-DEF9A12A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2247735"/>
            <a:ext cx="4963218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7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</Words>
  <Application>Microsoft Office PowerPoint</Application>
  <PresentationFormat>宽屏</PresentationFormat>
  <Paragraphs>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Microsoft YaHei UI</vt:lpstr>
      <vt:lpstr>等线</vt:lpstr>
      <vt:lpstr>等线 Light</vt:lpstr>
      <vt:lpstr>Arial</vt:lpstr>
      <vt:lpstr>Office 主题​​</vt:lpstr>
      <vt:lpstr>格林公式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2020-03-30T01:36:58Z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