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第九周习题解答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206" y="980733"/>
            <a:ext cx="5639587" cy="4896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6759" y="937865"/>
            <a:ext cx="5058481" cy="4982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975970"/>
            <a:ext cx="5258534" cy="4906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3944" y="1380204"/>
            <a:ext cx="4744112" cy="40963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154" y="1361786"/>
            <a:ext cx="4591691" cy="41344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838" y="880707"/>
            <a:ext cx="5544324" cy="50965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804496"/>
            <a:ext cx="5668166" cy="5249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891" y="775917"/>
            <a:ext cx="5506218" cy="5306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27" y="852128"/>
            <a:ext cx="5515745" cy="51537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814022"/>
            <a:ext cx="5525271" cy="5229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27" y="1585655"/>
            <a:ext cx="5515745" cy="36866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259" y="1900024"/>
            <a:ext cx="5601482" cy="30579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601" y="1790471"/>
            <a:ext cx="5534797" cy="32770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470" y="875943"/>
            <a:ext cx="5449060" cy="51061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075" y="942628"/>
            <a:ext cx="5553850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207" y="1861919"/>
            <a:ext cx="4915586" cy="31341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723787"/>
            <a:ext cx="5029902" cy="3410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823813"/>
            <a:ext cx="4944165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312" y="833075"/>
            <a:ext cx="5563376" cy="5191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312" y="552048"/>
            <a:ext cx="5563376" cy="57539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943" y="833075"/>
            <a:ext cx="5468113" cy="519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880707"/>
            <a:ext cx="5410955" cy="50965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27" y="1066470"/>
            <a:ext cx="5515745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49" y="1385602"/>
            <a:ext cx="5210902" cy="40867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891" y="528232"/>
            <a:ext cx="5506218" cy="5801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556811"/>
            <a:ext cx="5620534" cy="57443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2943" y="1985761"/>
            <a:ext cx="5106113" cy="2886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2602" y="2266788"/>
            <a:ext cx="4086795" cy="2324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206" y="885470"/>
            <a:ext cx="5639587" cy="5087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5733" y="1195075"/>
            <a:ext cx="5620534" cy="4467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075" y="995023"/>
            <a:ext cx="5553850" cy="486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417" y="1709497"/>
            <a:ext cx="5125165" cy="3439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864" y="1180786"/>
            <a:ext cx="5344271" cy="4496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180" y="1085523"/>
            <a:ext cx="5477639" cy="4686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Microsoft YaHei UI</vt:lpstr>
      <vt:lpstr>等线 Light</vt:lpstr>
      <vt:lpstr>等线</vt:lpstr>
      <vt:lpstr>微软雅黑</vt:lpstr>
      <vt:lpstr>Arial Unicode MS</vt:lpstr>
      <vt:lpstr>Office 主题​​</vt:lpstr>
      <vt:lpstr>第九周习题解答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sl</cp:lastModifiedBy>
  <cp:revision>2</cp:revision>
  <dcterms:created xsi:type="dcterms:W3CDTF">2020-02-04T00:21:00Z</dcterms:created>
  <dcterms:modified xsi:type="dcterms:W3CDTF">2022-05-03T06:22:11Z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2052-11.3.0.9228</vt:lpwstr>
  </property>
</Properties>
</file>