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76" r:id="rId7"/>
    <p:sldId id="278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2" r:id="rId17"/>
    <p:sldId id="304" r:id="rId18"/>
    <p:sldId id="284" r:id="rId19"/>
    <p:sldId id="285" r:id="rId20"/>
    <p:sldId id="259" r:id="rId21"/>
    <p:sldId id="286" r:id="rId22"/>
    <p:sldId id="305" r:id="rId23"/>
    <p:sldId id="306" r:id="rId24"/>
    <p:sldId id="307" r:id="rId25"/>
    <p:sldId id="308" r:id="rId26"/>
    <p:sldId id="309" r:id="rId27"/>
    <p:sldId id="310" r:id="rId28"/>
    <p:sldId id="312" r:id="rId29"/>
    <p:sldId id="311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斯托克斯公式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747A03-DA19-4553-8C83-AADDBBB6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1156970"/>
            <a:ext cx="506800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21A42-0229-4E84-9D70-6122DDE9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471339"/>
            <a:ext cx="549669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5136B-2EB2-494D-B019-EAC0AAC9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1156970"/>
            <a:ext cx="434400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C138A7-2382-4288-A97F-8C506E3B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766391"/>
            <a:ext cx="571579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8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CD01E0-2B2C-4996-B0A1-9CF5DE50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980733"/>
            <a:ext cx="5553850" cy="48965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566071-C8EA-4899-A0CA-5A807DB5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1" y="975970"/>
            <a:ext cx="553479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6B4151-412A-4F7F-8DB9-7CA7AB8D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828312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C76A2B-A495-46E2-B320-7691D250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899759"/>
            <a:ext cx="5734850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856C71-9507-4A72-B9EB-7B351478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2028629"/>
            <a:ext cx="3324689" cy="2800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575D6C-795E-4600-A48D-D04E822C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71" y="1828576"/>
            <a:ext cx="327705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3995AA-BF1A-4B59-8207-DCFA6645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937865"/>
            <a:ext cx="549669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FE0920-F22D-4E20-8FAF-A98445AC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437997"/>
            <a:ext cx="5658640" cy="3982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E334DF-4DAB-4896-9BBC-8F3F2187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414181"/>
            <a:ext cx="563006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870BCF-8CE4-4675-B6F6-2295D3D1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323681"/>
            <a:ext cx="5515745" cy="42106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930CE5-08EF-48AB-9986-F1759D57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80" y="952154"/>
            <a:ext cx="583964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ED4683-F410-45A5-BD36-63E1180B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29" y="1857155"/>
            <a:ext cx="334374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07051B-53CC-4024-9E35-568B0FCB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305509"/>
            <a:ext cx="5591955" cy="1714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6E9DEB-0E5A-422F-BBA0-7FA78728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64" y="2133100"/>
            <a:ext cx="4801270" cy="4182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7D2E7D-F43B-4484-A6EA-5B59BD58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894" y="2971735"/>
            <a:ext cx="266737" cy="304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B2215-4A86-4D96-A795-45839D97A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577" y="3024129"/>
            <a:ext cx="133369" cy="2000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AD82F5-296E-4AAC-A0BD-A2F6DE170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784" y="211163"/>
            <a:ext cx="590632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EF5FFD-3858-41B5-8941-EFA4F3AB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1990524"/>
            <a:ext cx="502037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43C477-3BD2-4862-9B4E-51918149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50" y="2362051"/>
            <a:ext cx="3581900" cy="21338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D4A52A-42B3-4E78-9DAE-26A1F967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19" y="842601"/>
            <a:ext cx="5639587" cy="17242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747BA4-6286-4717-BFCE-6812DC66A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02" y="4519140"/>
            <a:ext cx="481079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201522-0788-4465-B68E-E7B127D7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1018838"/>
            <a:ext cx="496321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08E702-3B20-48B1-AC1F-73002992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82" y="914049"/>
            <a:ext cx="5706271" cy="16766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353850-0739-4B6F-A772-9DD2708F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92" y="2733579"/>
            <a:ext cx="333421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4A07C6-680D-499C-A419-BF8A3FD1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123893"/>
            <a:ext cx="560148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5CAC95-1EEB-44FE-9206-E45E149A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814022"/>
            <a:ext cx="5706271" cy="5229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6B473D-CD5D-4434-B5D2-935901BB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43" y="756864"/>
            <a:ext cx="5649113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D2049-AC62-46B8-AB5A-DDD8823D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585390"/>
            <a:ext cx="559195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5589F9-09A1-4FC6-9756-BBCD8FD3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266788"/>
            <a:ext cx="563958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D751BC-ADBF-472C-935D-C0C726BC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480865"/>
            <a:ext cx="503942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85F003-7B2A-47DC-91EC-E036FFA7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937865"/>
            <a:ext cx="5620534" cy="49822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54C194-99C4-404C-A2C5-CAB591FE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1209365"/>
            <a:ext cx="566816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7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4AAE77-B974-46A4-8C9B-3789BB78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2390630"/>
            <a:ext cx="566816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D2160C-9680-47BF-BF53-9A23CDB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528497"/>
            <a:ext cx="525853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6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B0EF6A-AFB3-49AC-B7F8-1AAEC7FF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699971"/>
            <a:ext cx="553479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8389B9-69FD-4767-8BEF-0A33E365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328444"/>
            <a:ext cx="4410691" cy="4201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85438C-BA01-4ED9-9D8A-BF3AD743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18" y="1290339"/>
            <a:ext cx="440116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B8B9E9-42C8-487B-A57D-18DFE774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261760"/>
            <a:ext cx="486795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92C8C3-CAC5-417A-BA4C-B3440DDE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218891"/>
            <a:ext cx="4934639" cy="4420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618FE1-7A7A-4B64-B88E-C7A8CB2C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33" y="1133154"/>
            <a:ext cx="507753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0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5150C0-D3D6-49D2-BAB8-721F0E0D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54" y="1966708"/>
            <a:ext cx="459169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宽屏</PresentationFormat>
  <Paragraphs>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Microsoft YaHei UI</vt:lpstr>
      <vt:lpstr>等线</vt:lpstr>
      <vt:lpstr>等线 Light</vt:lpstr>
      <vt:lpstr>Arial</vt:lpstr>
      <vt:lpstr>Office 主题​​</vt:lpstr>
      <vt:lpstr>斯托克斯公式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2022-04-17T18:44:10Z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