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9965D5-CA8F-4CE9-B706-B484803A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580892"/>
            <a:ext cx="554432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2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0C50D5-9B78-4D01-A3D0-EE82C25F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056944"/>
            <a:ext cx="556337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FD7E3F-DE3E-4AFF-BDFE-4291004A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566602"/>
            <a:ext cx="556337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2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49A80F-38AB-4089-A8A3-C21796C0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037891"/>
            <a:ext cx="5096586" cy="4782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B7154C-7CAB-42C6-BE9D-8D140F95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980733"/>
            <a:ext cx="488700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65844F-3630-4A9C-B039-9D0CA1D3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1490392"/>
            <a:ext cx="4915586" cy="38772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2B22DF-A7E8-4211-9EB2-C55E1878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22" y="1571366"/>
            <a:ext cx="504895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96ABFA-F6B5-4E75-9702-03F72688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618997"/>
            <a:ext cx="565864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F33CA7-D7F3-433F-892D-7B8AB48C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328444"/>
            <a:ext cx="527758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F0FF0A-3BDB-4CE0-BBE1-C61C9540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471339"/>
            <a:ext cx="5630061" cy="39153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AC989C-6B73-4504-A585-446EC2CE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1457050"/>
            <a:ext cx="575390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1B8E20-2F00-4258-B9B8-5D0C61C9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052181"/>
            <a:ext cx="484890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8F3390-2DF2-47C2-A8BD-96A7EEAD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104575"/>
            <a:ext cx="553479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566F31-7923-4069-A2CF-EE5B5BAA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199839"/>
            <a:ext cx="554432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2F9794-2BB9-4735-8539-4C3F1428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790471"/>
            <a:ext cx="537285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AFF35C-8135-4438-BB1B-4DD6840B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314155"/>
            <a:ext cx="56205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3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31B80A-6D29-44BE-95D8-3F45320A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2262024"/>
            <a:ext cx="457263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D57362-F794-4E4E-AE23-0E498017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323681"/>
            <a:ext cx="5287113" cy="4210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B8C8ED-F1A7-4A6E-BE20-3964276D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73" y="3753922"/>
            <a:ext cx="1771897" cy="523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604AA4-D9C3-41A3-AD66-B510647B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859" y="4261305"/>
            <a:ext cx="962159" cy="5048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DDD057-9A20-4D8E-96B5-2A2D9577F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694" y="4711297"/>
            <a:ext cx="157184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6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等线</vt:lpstr>
      <vt:lpstr>等线 Light</vt:lpstr>
      <vt:lpstr>Arial</vt:lpstr>
      <vt:lpstr>Office 主题​​</vt:lpstr>
      <vt:lpstr>第十周习题解答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2022-04-17T18:21:03Z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