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9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2022/5/4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2022/5/4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2022/5/4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2022/5/4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tmp"/><Relationship Id="rId3" Type="http://schemas.openxmlformats.org/officeDocument/2006/relationships/image" Target="../media/image25.tmp"/><Relationship Id="rId7" Type="http://schemas.openxmlformats.org/officeDocument/2006/relationships/image" Target="../media/image29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Relationship Id="rId9" Type="http://schemas.openxmlformats.org/officeDocument/2006/relationships/image" Target="../media/image31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数项级数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ACF0D45-B5DF-4240-85E7-4D9D6D3FF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499918"/>
            <a:ext cx="5591955" cy="3858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721CFB-B2DA-448E-A989-5ACC8E55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1452286"/>
            <a:ext cx="5601482" cy="39534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D855E5-9215-46F8-9C00-21C5F53BB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206" y="1490392"/>
            <a:ext cx="5639587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7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BFC470-8112-4CEF-A49D-9F44504E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909286"/>
            <a:ext cx="5591955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0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B31A05-7ED7-4CD1-9EE8-EAE932910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1866682"/>
            <a:ext cx="555385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9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06B9C7-40C9-4986-944C-CDFEFA04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1" y="1880971"/>
            <a:ext cx="3848637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6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96AF22-0C9D-4039-9066-4568FFAE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2500183"/>
            <a:ext cx="548716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7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E81839-724E-4A61-968F-5DE86E1E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1171260"/>
            <a:ext cx="555385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3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3E6743-703F-4755-B27A-972431E4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1538023"/>
            <a:ext cx="563958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8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E3850A-FF8B-4683-AFB9-D73E9B4A0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052181"/>
            <a:ext cx="5458587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9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F76624-5078-4649-90A9-4070D4DE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17" y="1457050"/>
            <a:ext cx="512516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0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656DCA-13EB-405B-A060-7BF8AB50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785708"/>
            <a:ext cx="5420481" cy="32865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54CF89-07DA-48BE-AE5E-41C8B016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812" y="1742839"/>
            <a:ext cx="5382376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2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389DA4-D15F-4633-92E5-2DC0A829D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433234"/>
            <a:ext cx="534427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32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D46FFF-C846-4ECE-B13E-4879FDE1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1823813"/>
            <a:ext cx="5430008" cy="32103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9FBF8C-BFD6-48E4-B265-84031F99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54" y="1719024"/>
            <a:ext cx="5496692" cy="3419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31A02E-A412-4E7B-AA7B-FD61B99C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767" y="1905569"/>
            <a:ext cx="571580" cy="552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3D6F7-0B7D-4EFE-9240-D7910C58A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8" y="1470662"/>
            <a:ext cx="2724530" cy="17433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0C80EE-63F5-4FAE-9322-8F3D73F48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347" y="1365872"/>
            <a:ext cx="1467055" cy="14670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4B40AB-C171-41D0-BA41-101973777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701" y="1423708"/>
            <a:ext cx="657317" cy="5906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18D2C5-C356-4FFB-A36B-28E5A598A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4347" y="2386546"/>
            <a:ext cx="2076740" cy="12574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558B102-0BF8-481C-A873-82787DEDD5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9084" y="1609470"/>
            <a:ext cx="51442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FA4938-BF31-402B-B925-DC6DC244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0" y="1461813"/>
            <a:ext cx="4363059" cy="39343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72996B9-0E78-4CB7-8F1F-E5E9A0A04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02" y="1533260"/>
            <a:ext cx="462979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8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107E37-E9C4-49C0-B314-F2532A3C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1919077"/>
            <a:ext cx="549669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5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13C535-7053-4578-B7A9-436BA67B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176023"/>
            <a:ext cx="5544324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54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5422B1-DC83-4394-B70C-BAA724C2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633287"/>
            <a:ext cx="560148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58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704206-2E5C-45E3-8427-17F87BAF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771154"/>
            <a:ext cx="4648849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14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054E1F-48B5-4939-AD2A-3266F4A3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1771418"/>
            <a:ext cx="526806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4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E20314-3F4C-43FB-862A-F77B2C85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1895261"/>
            <a:ext cx="550621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5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875F06-FCDB-4D91-BEB0-3A40EC9CC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733313"/>
            <a:ext cx="545858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7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24CC59-59F5-4771-A56D-52701306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109339"/>
            <a:ext cx="548716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4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8079EA-BE4F-4651-8C8F-CC3DEF4D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2019103"/>
            <a:ext cx="530616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41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3F7CDC-CB12-4A75-9289-7B7C270F1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699706"/>
            <a:ext cx="5353797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19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6FD552-B355-4492-A335-B0F6B536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81" y="1895261"/>
            <a:ext cx="457263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52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59BDEE-B5A4-4802-8672-53307826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918812"/>
            <a:ext cx="5249008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08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9E1298-7981-4E47-A5D3-A3FD19E9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80" y="1242707"/>
            <a:ext cx="4934639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38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53BE0D-756E-4E78-AC27-DFBC0664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87" y="828312"/>
            <a:ext cx="304842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3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8D4009-0C29-4142-ABB7-13C7CA43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92" y="828312"/>
            <a:ext cx="315321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68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664931-C604-4768-8A32-AB9C47F5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0" y="1299865"/>
            <a:ext cx="5296639" cy="42582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882A76-27B0-4FF1-8442-0BF576601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17" y="1290339"/>
            <a:ext cx="4944165" cy="42773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00DA38-9C30-749D-521A-1D52B9EDE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233" y="1242707"/>
            <a:ext cx="5439534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01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12A6E4-38C9-43D9-9A6A-7B990019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03" y="966444"/>
            <a:ext cx="281979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2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585676-F23B-4777-AE9D-897F9707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828576"/>
            <a:ext cx="565864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6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6F7FB3-0D9B-47D6-BA9E-E26E351A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852392"/>
            <a:ext cx="5591955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0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F82065-B34F-4A66-8C2B-BB5F8633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1676155"/>
            <a:ext cx="535379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3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2B27C4-9A60-4251-B39D-81D815D0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1995287"/>
            <a:ext cx="522042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8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8D13AB-DB95-4C04-A88D-F42C10A7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1147444"/>
            <a:ext cx="5525271" cy="45631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4CB1A5-2303-43C1-9BB9-A532F68A0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838" y="1137918"/>
            <a:ext cx="5544324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1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C66B04-0877-4BBC-A9A2-7CC9B04C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1733313"/>
            <a:ext cx="5468113" cy="3391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968965-D60D-49CF-9460-FAF0781F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2" y="1657102"/>
            <a:ext cx="559195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7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宽屏</PresentationFormat>
  <Paragraphs>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Microsoft YaHei UI</vt:lpstr>
      <vt:lpstr>等线</vt:lpstr>
      <vt:lpstr>等线 Light</vt:lpstr>
      <vt:lpstr>Arial</vt:lpstr>
      <vt:lpstr>Office 主题​​</vt:lpstr>
      <vt:lpstr>数项级数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2022-05-04T11:36:53Z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