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2020/5/11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2020/5/11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2020/5/11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2020/5/11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2020/5/11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2020/5/11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函数项级数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B1A017-D01C-4278-822A-4943CF36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856891"/>
            <a:ext cx="5801535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F1F3FC-F0AA-4C09-9483-988FEFDB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761628"/>
            <a:ext cx="5591955" cy="53347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FA7D7B-A267-4324-8116-2C044F42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856891"/>
            <a:ext cx="563006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1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A6D325-F17C-46FC-AFCE-F74EEE2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042654"/>
            <a:ext cx="566816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CF7129-C7C1-4E81-AD4B-7F3C24A6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885470"/>
            <a:ext cx="550621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E6645C-2901-4651-B8D7-3F3C5457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171260"/>
            <a:ext cx="576342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25113B-85BD-4B1E-8964-3F75897C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91" y="2171714"/>
            <a:ext cx="46012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Office 主题​​</vt:lpstr>
      <vt:lpstr>函数项级数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2020-05-11T00:32:51Z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